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.xml" ContentType="application/vnd.openxmlformats-officedocument.drawingml.chart+xml"/>
  <Override PartName="/ppt/charts/chart20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diagrams/colors1.xml" ContentType="application/vnd.openxmlformats-officedocument.drawingml.diagramColors+xml"/>
  <Override PartName="/ppt/diagrams/data1.xml" ContentType="application/vnd.openxmlformats-officedocument.drawingml.diagramData+xml"/>
  <Override PartName="/ppt/diagrams/drawing1.xml" ContentType="application/vnd.ms-office.drawingml.diagramDrawing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0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3"/>
  </p:notesMasterIdLst>
  <p:handoutMasterIdLst>
    <p:handoutMasterId r:id="rId104"/>
  </p:handoutMasterIdLst>
  <p:sldIdLst>
    <p:sldId id="256" r:id="rId3"/>
    <p:sldId id="259" r:id="rId4"/>
    <p:sldId id="257" r:id="rId5"/>
    <p:sldId id="258" r:id="rId6"/>
    <p:sldId id="260" r:id="rId7"/>
    <p:sldId id="261" r:id="rId8"/>
    <p:sldId id="262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359" r:id="rId41"/>
    <p:sldId id="360" r:id="rId42"/>
    <p:sldId id="295" r:id="rId44"/>
    <p:sldId id="296" r:id="rId45"/>
    <p:sldId id="297" r:id="rId46"/>
    <p:sldId id="298" r:id="rId47"/>
    <p:sldId id="299" r:id="rId48"/>
    <p:sldId id="300" r:id="rId49"/>
    <p:sldId id="301" r:id="rId50"/>
    <p:sldId id="302" r:id="rId51"/>
    <p:sldId id="303" r:id="rId52"/>
    <p:sldId id="304" r:id="rId53"/>
    <p:sldId id="305" r:id="rId54"/>
    <p:sldId id="306" r:id="rId55"/>
    <p:sldId id="308" r:id="rId56"/>
    <p:sldId id="309" r:id="rId57"/>
    <p:sldId id="310" r:id="rId58"/>
    <p:sldId id="311" r:id="rId59"/>
    <p:sldId id="312" r:id="rId60"/>
    <p:sldId id="313" r:id="rId61"/>
    <p:sldId id="314" r:id="rId62"/>
    <p:sldId id="315" r:id="rId63"/>
    <p:sldId id="316" r:id="rId64"/>
    <p:sldId id="317" r:id="rId65"/>
    <p:sldId id="318" r:id="rId66"/>
    <p:sldId id="319" r:id="rId67"/>
    <p:sldId id="321" r:id="rId68"/>
    <p:sldId id="322" r:id="rId69"/>
    <p:sldId id="323" r:id="rId70"/>
    <p:sldId id="324" r:id="rId71"/>
    <p:sldId id="327" r:id="rId72"/>
    <p:sldId id="361" r:id="rId73"/>
    <p:sldId id="362" r:id="rId74"/>
    <p:sldId id="363" r:id="rId75"/>
    <p:sldId id="364" r:id="rId76"/>
    <p:sldId id="365" r:id="rId77"/>
    <p:sldId id="366" r:id="rId78"/>
    <p:sldId id="367" r:id="rId79"/>
    <p:sldId id="368" r:id="rId80"/>
    <p:sldId id="369" r:id="rId81"/>
    <p:sldId id="370" r:id="rId82"/>
    <p:sldId id="371" r:id="rId83"/>
    <p:sldId id="372" r:id="rId84"/>
    <p:sldId id="373" r:id="rId85"/>
    <p:sldId id="374" r:id="rId86"/>
    <p:sldId id="375" r:id="rId87"/>
    <p:sldId id="376" r:id="rId88"/>
    <p:sldId id="377" r:id="rId89"/>
    <p:sldId id="378" r:id="rId90"/>
    <p:sldId id="379" r:id="rId91"/>
    <p:sldId id="380" r:id="rId92"/>
    <p:sldId id="381" r:id="rId93"/>
    <p:sldId id="382" r:id="rId94"/>
    <p:sldId id="383" r:id="rId95"/>
    <p:sldId id="384" r:id="rId96"/>
    <p:sldId id="385" r:id="rId97"/>
    <p:sldId id="386" r:id="rId98"/>
    <p:sldId id="387" r:id="rId99"/>
    <p:sldId id="388" r:id="rId100"/>
    <p:sldId id="389" r:id="rId101"/>
    <p:sldId id="357" r:id="rId102"/>
    <p:sldId id="358" r:id="rId103"/>
  </p:sldIdLst>
  <p:sldSz cx="9144000" cy="5143500" type="screen16x9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E7FB7"/>
    <a:srgbClr val="B9D51F"/>
    <a:srgbClr val="45C1A4"/>
    <a:srgbClr val="F2685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6176" autoAdjust="0"/>
    <p:restoredTop sz="94660"/>
  </p:normalViewPr>
  <p:slideViewPr>
    <p:cSldViewPr>
      <p:cViewPr varScale="1">
        <p:scale>
          <a:sx n="94" d="100"/>
          <a:sy n="94" d="100"/>
        </p:scale>
        <p:origin x="-1080" y="-9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7" d="100"/>
          <a:sy n="57" d="100"/>
        </p:scale>
        <p:origin x="-2862" y="-8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99" Type="http://schemas.openxmlformats.org/officeDocument/2006/relationships/slide" Target="slides/slide96.xml"/><Relationship Id="rId98" Type="http://schemas.openxmlformats.org/officeDocument/2006/relationships/slide" Target="slides/slide95.xml"/><Relationship Id="rId97" Type="http://schemas.openxmlformats.org/officeDocument/2006/relationships/slide" Target="slides/slide94.xml"/><Relationship Id="rId96" Type="http://schemas.openxmlformats.org/officeDocument/2006/relationships/slide" Target="slides/slide93.xml"/><Relationship Id="rId95" Type="http://schemas.openxmlformats.org/officeDocument/2006/relationships/slide" Target="slides/slide92.xml"/><Relationship Id="rId94" Type="http://schemas.openxmlformats.org/officeDocument/2006/relationships/slide" Target="slides/slide91.xml"/><Relationship Id="rId93" Type="http://schemas.openxmlformats.org/officeDocument/2006/relationships/slide" Target="slides/slide90.xml"/><Relationship Id="rId92" Type="http://schemas.openxmlformats.org/officeDocument/2006/relationships/slide" Target="slides/slide89.xml"/><Relationship Id="rId91" Type="http://schemas.openxmlformats.org/officeDocument/2006/relationships/slide" Target="slides/slide88.xml"/><Relationship Id="rId90" Type="http://schemas.openxmlformats.org/officeDocument/2006/relationships/slide" Target="slides/slide87.xml"/><Relationship Id="rId9" Type="http://schemas.openxmlformats.org/officeDocument/2006/relationships/slide" Target="slides/slide7.xml"/><Relationship Id="rId89" Type="http://schemas.openxmlformats.org/officeDocument/2006/relationships/slide" Target="slides/slide86.xml"/><Relationship Id="rId88" Type="http://schemas.openxmlformats.org/officeDocument/2006/relationships/slide" Target="slides/slide85.xml"/><Relationship Id="rId87" Type="http://schemas.openxmlformats.org/officeDocument/2006/relationships/slide" Target="slides/slide84.xml"/><Relationship Id="rId86" Type="http://schemas.openxmlformats.org/officeDocument/2006/relationships/slide" Target="slides/slide83.xml"/><Relationship Id="rId85" Type="http://schemas.openxmlformats.org/officeDocument/2006/relationships/slide" Target="slides/slide82.xml"/><Relationship Id="rId84" Type="http://schemas.openxmlformats.org/officeDocument/2006/relationships/slide" Target="slides/slide81.xml"/><Relationship Id="rId83" Type="http://schemas.openxmlformats.org/officeDocument/2006/relationships/slide" Target="slides/slide80.xml"/><Relationship Id="rId82" Type="http://schemas.openxmlformats.org/officeDocument/2006/relationships/slide" Target="slides/slide79.xml"/><Relationship Id="rId81" Type="http://schemas.openxmlformats.org/officeDocument/2006/relationships/slide" Target="slides/slide78.xml"/><Relationship Id="rId80" Type="http://schemas.openxmlformats.org/officeDocument/2006/relationships/slide" Target="slides/slide77.xml"/><Relationship Id="rId8" Type="http://schemas.openxmlformats.org/officeDocument/2006/relationships/slide" Target="slides/slide6.xml"/><Relationship Id="rId79" Type="http://schemas.openxmlformats.org/officeDocument/2006/relationships/slide" Target="slides/slide76.xml"/><Relationship Id="rId78" Type="http://schemas.openxmlformats.org/officeDocument/2006/relationships/slide" Target="slides/slide75.xml"/><Relationship Id="rId77" Type="http://schemas.openxmlformats.org/officeDocument/2006/relationships/slide" Target="slides/slide74.xml"/><Relationship Id="rId76" Type="http://schemas.openxmlformats.org/officeDocument/2006/relationships/slide" Target="slides/slide73.xml"/><Relationship Id="rId75" Type="http://schemas.openxmlformats.org/officeDocument/2006/relationships/slide" Target="slides/slide72.xml"/><Relationship Id="rId74" Type="http://schemas.openxmlformats.org/officeDocument/2006/relationships/slide" Target="slides/slide71.xml"/><Relationship Id="rId73" Type="http://schemas.openxmlformats.org/officeDocument/2006/relationships/slide" Target="slides/slide70.xml"/><Relationship Id="rId72" Type="http://schemas.openxmlformats.org/officeDocument/2006/relationships/slide" Target="slides/slide69.xml"/><Relationship Id="rId71" Type="http://schemas.openxmlformats.org/officeDocument/2006/relationships/slide" Target="slides/slide68.xml"/><Relationship Id="rId70" Type="http://schemas.openxmlformats.org/officeDocument/2006/relationships/slide" Target="slides/slide67.xml"/><Relationship Id="rId7" Type="http://schemas.openxmlformats.org/officeDocument/2006/relationships/slide" Target="slides/slide5.xml"/><Relationship Id="rId69" Type="http://schemas.openxmlformats.org/officeDocument/2006/relationships/slide" Target="slides/slide66.xml"/><Relationship Id="rId68" Type="http://schemas.openxmlformats.org/officeDocument/2006/relationships/slide" Target="slides/slide65.xml"/><Relationship Id="rId67" Type="http://schemas.openxmlformats.org/officeDocument/2006/relationships/slide" Target="slides/slide64.xml"/><Relationship Id="rId66" Type="http://schemas.openxmlformats.org/officeDocument/2006/relationships/slide" Target="slides/slide63.xml"/><Relationship Id="rId65" Type="http://schemas.openxmlformats.org/officeDocument/2006/relationships/slide" Target="slides/slide62.xml"/><Relationship Id="rId64" Type="http://schemas.openxmlformats.org/officeDocument/2006/relationships/slide" Target="slides/slide61.xml"/><Relationship Id="rId63" Type="http://schemas.openxmlformats.org/officeDocument/2006/relationships/slide" Target="slides/slide60.xml"/><Relationship Id="rId62" Type="http://schemas.openxmlformats.org/officeDocument/2006/relationships/slide" Target="slides/slide59.xml"/><Relationship Id="rId61" Type="http://schemas.openxmlformats.org/officeDocument/2006/relationships/slide" Target="slides/slide58.xml"/><Relationship Id="rId60" Type="http://schemas.openxmlformats.org/officeDocument/2006/relationships/slide" Target="slides/slide57.xml"/><Relationship Id="rId6" Type="http://schemas.openxmlformats.org/officeDocument/2006/relationships/slide" Target="slides/slide4.xml"/><Relationship Id="rId59" Type="http://schemas.openxmlformats.org/officeDocument/2006/relationships/slide" Target="slides/slide56.xml"/><Relationship Id="rId58" Type="http://schemas.openxmlformats.org/officeDocument/2006/relationships/slide" Target="slides/slide55.xml"/><Relationship Id="rId57" Type="http://schemas.openxmlformats.org/officeDocument/2006/relationships/slide" Target="slides/slide54.xml"/><Relationship Id="rId56" Type="http://schemas.openxmlformats.org/officeDocument/2006/relationships/slide" Target="slides/slide53.xml"/><Relationship Id="rId55" Type="http://schemas.openxmlformats.org/officeDocument/2006/relationships/slide" Target="slides/slide52.xml"/><Relationship Id="rId54" Type="http://schemas.openxmlformats.org/officeDocument/2006/relationships/slide" Target="slides/slide51.xml"/><Relationship Id="rId53" Type="http://schemas.openxmlformats.org/officeDocument/2006/relationships/slide" Target="slides/slide50.xml"/><Relationship Id="rId52" Type="http://schemas.openxmlformats.org/officeDocument/2006/relationships/slide" Target="slides/slide49.xml"/><Relationship Id="rId51" Type="http://schemas.openxmlformats.org/officeDocument/2006/relationships/slide" Target="slides/slide48.xml"/><Relationship Id="rId50" Type="http://schemas.openxmlformats.org/officeDocument/2006/relationships/slide" Target="slides/slide47.xml"/><Relationship Id="rId5" Type="http://schemas.openxmlformats.org/officeDocument/2006/relationships/slide" Target="slides/slide3.xml"/><Relationship Id="rId49" Type="http://schemas.openxmlformats.org/officeDocument/2006/relationships/slide" Target="slides/slide46.xml"/><Relationship Id="rId48" Type="http://schemas.openxmlformats.org/officeDocument/2006/relationships/slide" Target="slides/slide45.xml"/><Relationship Id="rId47" Type="http://schemas.openxmlformats.org/officeDocument/2006/relationships/slide" Target="slides/slide44.xml"/><Relationship Id="rId46" Type="http://schemas.openxmlformats.org/officeDocument/2006/relationships/slide" Target="slides/slide43.xml"/><Relationship Id="rId45" Type="http://schemas.openxmlformats.org/officeDocument/2006/relationships/slide" Target="slides/slide42.xml"/><Relationship Id="rId44" Type="http://schemas.openxmlformats.org/officeDocument/2006/relationships/slide" Target="slides/slide41.xml"/><Relationship Id="rId43" Type="http://schemas.openxmlformats.org/officeDocument/2006/relationships/notesMaster" Target="notesMasters/notesMaster1.xml"/><Relationship Id="rId42" Type="http://schemas.openxmlformats.org/officeDocument/2006/relationships/slide" Target="slides/slide40.xml"/><Relationship Id="rId41" Type="http://schemas.openxmlformats.org/officeDocument/2006/relationships/slide" Target="slides/slide39.xml"/><Relationship Id="rId40" Type="http://schemas.openxmlformats.org/officeDocument/2006/relationships/slide" Target="slides/slide38.xml"/><Relationship Id="rId4" Type="http://schemas.openxmlformats.org/officeDocument/2006/relationships/slide" Target="slides/slide2.xml"/><Relationship Id="rId39" Type="http://schemas.openxmlformats.org/officeDocument/2006/relationships/slide" Target="slides/slide37.xml"/><Relationship Id="rId38" Type="http://schemas.openxmlformats.org/officeDocument/2006/relationships/slide" Target="slides/slide36.xml"/><Relationship Id="rId37" Type="http://schemas.openxmlformats.org/officeDocument/2006/relationships/slide" Target="slides/slide35.xml"/><Relationship Id="rId36" Type="http://schemas.openxmlformats.org/officeDocument/2006/relationships/slide" Target="slides/slide34.xml"/><Relationship Id="rId35" Type="http://schemas.openxmlformats.org/officeDocument/2006/relationships/slide" Target="slides/slide33.xml"/><Relationship Id="rId34" Type="http://schemas.openxmlformats.org/officeDocument/2006/relationships/slide" Target="slides/slide32.xml"/><Relationship Id="rId33" Type="http://schemas.openxmlformats.org/officeDocument/2006/relationships/slide" Target="slides/slide31.xml"/><Relationship Id="rId32" Type="http://schemas.openxmlformats.org/officeDocument/2006/relationships/slide" Target="slides/slide30.xml"/><Relationship Id="rId31" Type="http://schemas.openxmlformats.org/officeDocument/2006/relationships/slide" Target="slides/slide29.xml"/><Relationship Id="rId30" Type="http://schemas.openxmlformats.org/officeDocument/2006/relationships/slide" Target="slides/slide28.xml"/><Relationship Id="rId3" Type="http://schemas.openxmlformats.org/officeDocument/2006/relationships/slide" Target="slides/slide1.xml"/><Relationship Id="rId29" Type="http://schemas.openxmlformats.org/officeDocument/2006/relationships/slide" Target="slides/slide27.xml"/><Relationship Id="rId28" Type="http://schemas.openxmlformats.org/officeDocument/2006/relationships/slide" Target="slides/slide26.xml"/><Relationship Id="rId27" Type="http://schemas.openxmlformats.org/officeDocument/2006/relationships/slide" Target="slides/slide25.xml"/><Relationship Id="rId26" Type="http://schemas.openxmlformats.org/officeDocument/2006/relationships/slide" Target="slides/slide24.xml"/><Relationship Id="rId25" Type="http://schemas.openxmlformats.org/officeDocument/2006/relationships/slide" Target="slides/slide23.xml"/><Relationship Id="rId24" Type="http://schemas.openxmlformats.org/officeDocument/2006/relationships/slide" Target="slides/slide22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7" Type="http://schemas.openxmlformats.org/officeDocument/2006/relationships/tableStyles" Target="tableStyles.xml"/><Relationship Id="rId106" Type="http://schemas.openxmlformats.org/officeDocument/2006/relationships/viewProps" Target="viewProps.xml"/><Relationship Id="rId105" Type="http://schemas.openxmlformats.org/officeDocument/2006/relationships/presProps" Target="presProps.xml"/><Relationship Id="rId104" Type="http://schemas.openxmlformats.org/officeDocument/2006/relationships/handoutMaster" Target="handoutMasters/handoutMaster1.xml"/><Relationship Id="rId103" Type="http://schemas.openxmlformats.org/officeDocument/2006/relationships/slide" Target="slides/slide100.xml"/><Relationship Id="rId102" Type="http://schemas.openxmlformats.org/officeDocument/2006/relationships/slide" Target="slides/slide99.xml"/><Relationship Id="rId101" Type="http://schemas.openxmlformats.org/officeDocument/2006/relationships/slide" Target="slides/slide98.xml"/><Relationship Id="rId100" Type="http://schemas.openxmlformats.org/officeDocument/2006/relationships/slide" Target="slides/slide97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4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6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7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8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20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E7FB7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B9D51F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99283328"/>
        <c:axId val="99284864"/>
      </c:barChart>
      <c:catAx>
        <c:axId val="992833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99284864"/>
        <c:crosses val="autoZero"/>
        <c:auto val="1"/>
        <c:lblAlgn val="ctr"/>
        <c:lblOffset val="100"/>
        <c:noMultiLvlLbl val="0"/>
      </c:catAx>
      <c:valAx>
        <c:axId val="9928486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992833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100"/>
      </a:pPr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E7FB7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45C1A4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B9D51F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96848896"/>
        <c:axId val="97485568"/>
      </c:barChart>
      <c:catAx>
        <c:axId val="968488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97485568"/>
        <c:crosses val="autoZero"/>
        <c:auto val="1"/>
        <c:lblAlgn val="ctr"/>
        <c:lblOffset val="100"/>
        <c:noMultiLvlLbl val="0"/>
      </c:catAx>
      <c:valAx>
        <c:axId val="974855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9684889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rgbClr val="F2685A"/>
              </a:solidFill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8.2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45C1A4"/>
            </a:solidFill>
          </c:spPr>
          <c:dLbls>
            <c:delete val="1"/>
          </c:dLbls>
          <c:cat>
            <c:numRef>
              <c:f>Sheet1!$A$2:$A$6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F2685A"/>
            </a:solidFill>
          </c:spPr>
          <c:dLbls>
            <c:delete val="1"/>
          </c:dLbls>
          <c:cat>
            <c:numRef>
              <c:f>Sheet1!$A$2:$A$6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7381760"/>
        <c:axId val="97383552"/>
      </c:areaChart>
      <c:catAx>
        <c:axId val="97381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97383552"/>
        <c:crosses val="autoZero"/>
        <c:auto val="1"/>
        <c:lblAlgn val="ctr"/>
        <c:lblOffset val="100"/>
        <c:noMultiLvlLbl val="0"/>
      </c:catAx>
      <c:valAx>
        <c:axId val="9738355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97381760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zero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E7FB7"/>
            </a:solidFill>
          </c:spPr>
          <c:dLbls>
            <c:delete val="1"/>
          </c:dLbls>
          <c:cat>
            <c:numRef>
              <c:f>Sheet1!$A$2:$A$6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30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45C1A4"/>
            </a:solidFill>
          </c:spPr>
          <c:dLbls>
            <c:delete val="1"/>
          </c:dLbls>
          <c:cat>
            <c:numRef>
              <c:f>Sheet1!$A$2:$A$6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19</c:v>
                </c:pt>
                <c:pt idx="1">
                  <c:v>25</c:v>
                </c:pt>
                <c:pt idx="2">
                  <c:v>23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B9D51F"/>
            </a:solidFill>
            <a:ln w="25400">
              <a:noFill/>
            </a:ln>
          </c:spPr>
          <c:dLbls>
            <c:delete val="1"/>
          </c:dLbls>
          <c:cat>
            <c:numRef>
              <c:f>Sheet1!$A$2:$A$6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15</c:v>
                </c:pt>
                <c:pt idx="1">
                  <c:v>16</c:v>
                </c:pt>
                <c:pt idx="2">
                  <c:v>11</c:v>
                </c:pt>
                <c:pt idx="3">
                  <c:v>8</c:v>
                </c:pt>
                <c:pt idx="4">
                  <c:v>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3175808"/>
        <c:axId val="183185792"/>
      </c:areaChart>
      <c:catAx>
        <c:axId val="1831758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83185792"/>
        <c:crosses val="autoZero"/>
        <c:auto val="1"/>
        <c:lblAlgn val="ctr"/>
        <c:lblOffset val="100"/>
        <c:noMultiLvlLbl val="1"/>
      </c:catAx>
      <c:valAx>
        <c:axId val="183185792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83175808"/>
        <c:crosses val="autoZero"/>
        <c:crossBetween val="midCat"/>
      </c:valAx>
    </c:plotArea>
    <c:plotVisOnly val="1"/>
    <c:dispBlanksAs val="zero"/>
    <c:showDLblsOverMax val="0"/>
  </c:chart>
  <c:txPr>
    <a:bodyPr/>
    <a:lstStyle/>
    <a:p>
      <a:pPr>
        <a:defRPr lang="zh-CN" sz="1100">
          <a:solidFill>
            <a:schemeClr val="bg1">
              <a:lumMod val="50000"/>
            </a:schemeClr>
          </a:solidFill>
        </a:defRPr>
      </a:pPr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 cmpd="sng" algn="ctr">
              <a:solidFill>
                <a:srgbClr val="45C1A4"/>
              </a:solidFill>
              <a:prstDash val="solid"/>
              <a:round/>
            </a:ln>
          </c:spPr>
          <c:marker>
            <c:spPr>
              <a:solidFill>
                <a:srgbClr val="45C1A4"/>
              </a:solidFill>
              <a:ln w="9525" cap="flat" cmpd="sng" algn="ctr">
                <a:solidFill>
                  <a:srgbClr val="45C1A4"/>
                </a:solidFill>
                <a:prstDash val="solid"/>
                <a:round/>
              </a:ln>
            </c:spPr>
          </c:marker>
          <c:dLbls>
            <c:delete val="1"/>
          </c:dLbls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5</c:v>
                </c:pt>
                <c:pt idx="5">
                  <c:v>7</c:v>
                </c:pt>
                <c:pt idx="6">
                  <c:v>5</c:v>
                </c:pt>
                <c:pt idx="7">
                  <c:v>2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 cmpd="sng" algn="ctr">
              <a:solidFill>
                <a:srgbClr val="0E7FB7"/>
              </a:solidFill>
              <a:prstDash val="solid"/>
              <a:round/>
            </a:ln>
          </c:spPr>
          <c:marker>
            <c:spPr>
              <a:solidFill>
                <a:srgbClr val="0E7FB7"/>
              </a:solidFill>
              <a:ln w="9525" cap="flat" cmpd="sng" algn="ctr">
                <a:solidFill>
                  <a:srgbClr val="0E7FB7"/>
                </a:solidFill>
                <a:prstDash val="solid"/>
                <a:round/>
              </a:ln>
            </c:spPr>
          </c:marker>
          <c:dLbls>
            <c:delete val="1"/>
          </c:dLbls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Sheet1!$C$2:$C$9</c:f>
              <c:numCache>
                <c:formatCode>General</c:formatCode>
                <c:ptCount val="8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  <c:pt idx="4">
                  <c:v>8</c:v>
                </c:pt>
                <c:pt idx="5">
                  <c:v>9</c:v>
                </c:pt>
                <c:pt idx="6">
                  <c:v>6</c:v>
                </c:pt>
                <c:pt idx="7">
                  <c:v>7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 cmpd="sng" algn="ctr">
              <a:solidFill>
                <a:srgbClr val="B9D51F"/>
              </a:solidFill>
              <a:prstDash val="solid"/>
              <a:round/>
            </a:ln>
          </c:spPr>
          <c:marker>
            <c:spPr>
              <a:solidFill>
                <a:srgbClr val="B9D51F"/>
              </a:solidFill>
              <a:ln w="9525" cap="flat" cmpd="sng" algn="ctr">
                <a:solidFill>
                  <a:srgbClr val="B9D51F"/>
                </a:solidFill>
                <a:prstDash val="solid"/>
                <a:round/>
              </a:ln>
            </c:spPr>
          </c:marker>
          <c:dLbls>
            <c:delete val="1"/>
          </c:dLbls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Sheet1!$D$2:$D$9</c:f>
              <c:numCache>
                <c:formatCode>General</c:formatCode>
                <c:ptCount val="8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4</c:v>
                </c:pt>
                <c:pt idx="5">
                  <c:v>5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4005376"/>
        <c:axId val="184007296"/>
      </c:lineChart>
      <c:catAx>
        <c:axId val="1840053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84007296"/>
        <c:crosses val="autoZero"/>
        <c:auto val="1"/>
        <c:lblAlgn val="ctr"/>
        <c:lblOffset val="100"/>
        <c:noMultiLvlLbl val="0"/>
      </c:catAx>
      <c:valAx>
        <c:axId val="184007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</a:ln>
          </c:spPr>
        </c:majorGridlines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840053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200">
          <a:solidFill>
            <a:schemeClr val="bg1">
              <a:lumMod val="50000"/>
            </a:schemeClr>
          </a:solidFill>
        </a:defRPr>
      </a:pPr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E7FB7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45C1A4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F2685A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83863168"/>
        <c:axId val="183864704"/>
      </c:barChart>
      <c:catAx>
        <c:axId val="1838631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83864704"/>
        <c:crosses val="autoZero"/>
        <c:auto val="1"/>
        <c:lblAlgn val="ctr"/>
        <c:lblOffset val="100"/>
        <c:noMultiLvlLbl val="0"/>
      </c:catAx>
      <c:valAx>
        <c:axId val="183864704"/>
        <c:scaling>
          <c:orientation val="minMax"/>
        </c:scaling>
        <c:delete val="1"/>
        <c:axPos val="l"/>
        <c:majorGridlines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838631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200">
          <a:solidFill>
            <a:schemeClr val="bg1">
              <a:lumMod val="50000"/>
            </a:schemeClr>
          </a:solidFill>
        </a:defRPr>
      </a:pPr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E7FB7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45C1A4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B9D51F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97989504"/>
        <c:axId val="197991040"/>
      </c:barChart>
      <c:catAx>
        <c:axId val="1979895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97991040"/>
        <c:crosses val="autoZero"/>
        <c:auto val="1"/>
        <c:lblAlgn val="ctr"/>
        <c:lblOffset val="100"/>
        <c:noMultiLvlLbl val="0"/>
      </c:catAx>
      <c:valAx>
        <c:axId val="1979910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979895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200">
          <a:solidFill>
            <a:schemeClr val="bg1">
              <a:lumMod val="50000"/>
            </a:schemeClr>
          </a:solidFill>
        </a:defRPr>
      </a:pPr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rgbClr val="F2685A"/>
              </a:solidFill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Pt>
            <c:idx val="2"/>
            <c:bubble3D val="0"/>
            <c:spPr>
              <a:solidFill>
                <a:srgbClr val="B9D51F"/>
              </a:solidFill>
            </c:spPr>
          </c:dPt>
          <c:dPt>
            <c:idx val="3"/>
            <c:bubble3D val="0"/>
            <c:spPr>
              <a:solidFill>
                <a:srgbClr val="45C1A4"/>
              </a:solidFill>
            </c:spPr>
          </c:dPt>
          <c:dLbls>
            <c:delete val="1"/>
          </c:dLbls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</c:v>
                </c:pt>
                <c:pt idx="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 w="25398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rgbClr val="0E7FB7"/>
              </a:solidFill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Pt>
            <c:idx val="2"/>
            <c:bubble3D val="0"/>
            <c:spPr>
              <a:solidFill>
                <a:srgbClr val="B9D51F"/>
              </a:solidFill>
            </c:spPr>
          </c:dPt>
          <c:dPt>
            <c:idx val="3"/>
            <c:bubble3D val="0"/>
            <c:spPr>
              <a:solidFill>
                <a:srgbClr val="45C1A4"/>
              </a:solidFill>
            </c:spPr>
          </c:dPt>
          <c:dLbls>
            <c:delete val="1"/>
          </c:dLbls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 w="25398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rgbClr val="B9D51F"/>
              </a:solidFill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Pt>
            <c:idx val="2"/>
            <c:bubble3D val="0"/>
            <c:spPr>
              <a:solidFill>
                <a:srgbClr val="B9D51F"/>
              </a:solidFill>
            </c:spPr>
          </c:dPt>
          <c:dPt>
            <c:idx val="3"/>
            <c:bubble3D val="0"/>
            <c:spPr>
              <a:solidFill>
                <a:srgbClr val="45C1A4"/>
              </a:solidFill>
            </c:spPr>
          </c:dPt>
          <c:dLbls>
            <c:delete val="1"/>
          </c:dLbls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</c:v>
                </c:pt>
                <c:pt idx="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 w="25398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E7FB7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5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B9D51F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6784000"/>
        <c:axId val="36785536"/>
      </c:barChart>
      <c:catAx>
        <c:axId val="367840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36785536"/>
        <c:crosses val="autoZero"/>
        <c:auto val="1"/>
        <c:lblAlgn val="ctr"/>
        <c:lblOffset val="100"/>
        <c:noMultiLvlLbl val="0"/>
      </c:catAx>
      <c:valAx>
        <c:axId val="3678553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67840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100"/>
      </a:pPr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E7FB7"/>
            </a:solidFill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Perform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45C1A4"/>
            </a:solidFill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Perform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B9D51F"/>
            </a:solidFill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Perform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0034944"/>
        <c:axId val="220036480"/>
      </c:barChart>
      <c:catAx>
        <c:axId val="2200349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220036480"/>
        <c:crosses val="autoZero"/>
        <c:auto val="1"/>
        <c:lblAlgn val="ctr"/>
        <c:lblOffset val="100"/>
        <c:noMultiLvlLbl val="0"/>
      </c:catAx>
      <c:valAx>
        <c:axId val="22003648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2200349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200">
          <a:solidFill>
            <a:schemeClr val="bg1">
              <a:lumMod val="50000"/>
            </a:schemeClr>
          </a:solidFill>
        </a:defRPr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E7FB7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B9D51F"/>
            </a:solidFill>
          </c:spPr>
          <c:invertIfNegative val="0"/>
          <c:dLbls>
            <c:delete val="1"/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02591872"/>
        <c:axId val="102593664"/>
      </c:barChart>
      <c:catAx>
        <c:axId val="1025918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02593664"/>
        <c:crosses val="autoZero"/>
        <c:auto val="1"/>
        <c:lblAlgn val="ctr"/>
        <c:lblOffset val="100"/>
        <c:noMultiLvlLbl val="0"/>
      </c:catAx>
      <c:valAx>
        <c:axId val="10259366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1025918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lang="zh-CN" sz="1100"/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rgbClr val="0E7FB7"/>
              </a:solidFill>
            </c:spPr>
          </c:dPt>
          <c:dPt>
            <c:idx val="1"/>
            <c:bubble3D val="0"/>
            <c:spPr>
              <a:solidFill>
                <a:srgbClr val="F2685A"/>
              </a:solidFill>
            </c:spPr>
          </c:dPt>
          <c:dPt>
            <c:idx val="2"/>
            <c:bubble3D val="0"/>
            <c:spPr>
              <a:solidFill>
                <a:srgbClr val="B9D51F"/>
              </a:solidFill>
            </c:spPr>
          </c:dPt>
          <c:dPt>
            <c:idx val="3"/>
            <c:bubble3D val="0"/>
            <c:spPr>
              <a:solidFill>
                <a:srgbClr val="45C1A4"/>
              </a:solidFill>
            </c:spPr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rgbClr val="0E7FB7"/>
              </a:solidFill>
            </c:spPr>
          </c:dPt>
          <c:dPt>
            <c:idx val="1"/>
            <c:bubble3D val="0"/>
            <c:spPr>
              <a:solidFill>
                <a:srgbClr val="F2685A"/>
              </a:solidFill>
            </c:spPr>
          </c:dPt>
          <c:dPt>
            <c:idx val="2"/>
            <c:bubble3D val="0"/>
            <c:spPr>
              <a:solidFill>
                <a:srgbClr val="B9D51F"/>
              </a:solidFill>
            </c:spPr>
          </c:dPt>
          <c:dPt>
            <c:idx val="3"/>
            <c:bubble3D val="0"/>
            <c:spPr>
              <a:solidFill>
                <a:srgbClr val="45C1A4"/>
              </a:solidFill>
            </c:spPr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scene3d>
      <a:camera prst="orthographicFront"/>
      <a:lightRig rig="threePt" dir="t"/>
    </a:scene3d>
  </c:spPr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rgbClr val="0E7FB7"/>
              </a:solidFill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Pt>
            <c:idx val="2"/>
            <c:bubble3D val="0"/>
            <c:spPr>
              <a:solidFill>
                <a:srgbClr val="B9D51F"/>
              </a:solidFill>
            </c:spPr>
          </c:dPt>
          <c:dPt>
            <c:idx val="3"/>
            <c:bubble3D val="0"/>
            <c:spPr>
              <a:solidFill>
                <a:srgbClr val="45C1A4"/>
              </a:solidFill>
            </c:spPr>
          </c:dPt>
          <c:dLbls>
            <c:delete val="1"/>
          </c:dLbls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</c:v>
                </c:pt>
                <c:pt idx="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 w="25398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rgbClr val="B9D51F"/>
              </a:solidFill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Pt>
            <c:idx val="2"/>
            <c:bubble3D val="0"/>
            <c:spPr>
              <a:solidFill>
                <a:srgbClr val="B9D51F"/>
              </a:solidFill>
            </c:spPr>
          </c:dPt>
          <c:dPt>
            <c:idx val="3"/>
            <c:bubble3D val="0"/>
            <c:spPr>
              <a:solidFill>
                <a:srgbClr val="45C1A4"/>
              </a:solidFill>
            </c:spPr>
          </c:dPt>
          <c:dLbls>
            <c:delete val="1"/>
          </c:dLbls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7.5</c:v>
                </c:pt>
                <c:pt idx="1">
                  <c:v>2.5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 w="25398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rgbClr val="45C1A4"/>
              </a:solidFill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Pt>
            <c:idx val="2"/>
            <c:bubble3D val="0"/>
            <c:spPr>
              <a:solidFill>
                <a:srgbClr val="B9D51F"/>
              </a:solidFill>
            </c:spPr>
          </c:dPt>
          <c:dPt>
            <c:idx val="3"/>
            <c:bubble3D val="0"/>
            <c:spPr>
              <a:solidFill>
                <a:srgbClr val="45C1A4"/>
              </a:solidFill>
            </c:spPr>
          </c:dPt>
          <c:dLbls>
            <c:delete val="1"/>
          </c:dLbls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 w="25398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rgbClr val="0E7FB7"/>
              </a:solidFill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Pt>
            <c:idx val="2"/>
            <c:bubble3D val="0"/>
            <c:spPr>
              <a:solidFill>
                <a:srgbClr val="B9D51F"/>
              </a:solidFill>
            </c:spPr>
          </c:dPt>
          <c:dPt>
            <c:idx val="3"/>
            <c:bubble3D val="0"/>
            <c:spPr>
              <a:solidFill>
                <a:srgbClr val="45C1A4"/>
              </a:solidFill>
            </c:spPr>
          </c:dPt>
          <c:dLbls>
            <c:delete val="1"/>
          </c:dLbls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 w="25398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DE94E86-7682-4EC4-88C3-238192A78F28}" type="doc">
      <dgm:prSet loTypeId="urn:microsoft.com/office/officeart/2005/8/layout/pyramid4" loCatId="pyramid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35597EA-3198-4F7F-803E-26E4CD0FDF2C}">
      <dgm:prSet phldrT="[Text]"/>
      <dgm:spPr>
        <a:solidFill>
          <a:srgbClr val="F2685A"/>
        </a:solidFill>
        <a:ln>
          <a:noFill/>
        </a:ln>
      </dgm:spPr>
      <dgm:t>
        <a:bodyPr/>
        <a:lstStyle/>
        <a:p>
          <a:endParaRPr lang="en-US"/>
        </a:p>
      </dgm:t>
    </dgm:pt>
    <dgm:pt modelId="{F9DB2A08-0514-43D6-ADD7-57C4DD2C1894}" cxnId="{DA2750AA-51A8-4160-B649-09115E1DF6D6}" type="parTrans">
      <dgm:prSet/>
      <dgm:spPr/>
      <dgm:t>
        <a:bodyPr/>
        <a:lstStyle/>
        <a:p>
          <a:endParaRPr lang="en-US"/>
        </a:p>
      </dgm:t>
    </dgm:pt>
    <dgm:pt modelId="{EC65424E-4C6E-4C26-B0A6-F32D20E38702}" cxnId="{DA2750AA-51A8-4160-B649-09115E1DF6D6}" type="sibTrans">
      <dgm:prSet/>
      <dgm:spPr/>
      <dgm:t>
        <a:bodyPr/>
        <a:lstStyle/>
        <a:p>
          <a:endParaRPr lang="en-US"/>
        </a:p>
      </dgm:t>
    </dgm:pt>
    <dgm:pt modelId="{691A978D-35C9-46EC-A1EB-B6FDDED64E82}">
      <dgm:prSet phldrT="[Text]"/>
      <dgm:spPr>
        <a:solidFill>
          <a:srgbClr val="B9D51F"/>
        </a:solidFill>
        <a:ln>
          <a:noFill/>
        </a:ln>
      </dgm:spPr>
      <dgm:t>
        <a:bodyPr/>
        <a:lstStyle/>
        <a:p>
          <a:endParaRPr lang="en-US"/>
        </a:p>
      </dgm:t>
    </dgm:pt>
    <dgm:pt modelId="{04D04ECD-344B-4EFA-B776-BBE3F8F4C316}" cxnId="{2D7AB02D-DBBA-41C8-BC2B-BA2425F02A47}" type="parTrans">
      <dgm:prSet/>
      <dgm:spPr/>
      <dgm:t>
        <a:bodyPr/>
        <a:lstStyle/>
        <a:p>
          <a:endParaRPr lang="en-US"/>
        </a:p>
      </dgm:t>
    </dgm:pt>
    <dgm:pt modelId="{31B02CB2-5EF6-42B1-9F65-2682D01064D6}" cxnId="{2D7AB02D-DBBA-41C8-BC2B-BA2425F02A47}" type="sibTrans">
      <dgm:prSet/>
      <dgm:spPr/>
      <dgm:t>
        <a:bodyPr/>
        <a:lstStyle/>
        <a:p>
          <a:endParaRPr lang="en-US"/>
        </a:p>
      </dgm:t>
    </dgm:pt>
    <dgm:pt modelId="{2B456E57-776B-4116-9ED4-3CA49751E1CD}">
      <dgm:prSet phldrT="[Text]"/>
      <dgm:spPr>
        <a:solidFill>
          <a:srgbClr val="45C1A4"/>
        </a:solidFill>
        <a:ln>
          <a:noFill/>
        </a:ln>
      </dgm:spPr>
      <dgm:t>
        <a:bodyPr/>
        <a:lstStyle/>
        <a:p>
          <a:endParaRPr lang="en-US"/>
        </a:p>
      </dgm:t>
    </dgm:pt>
    <dgm:pt modelId="{68A266CD-8FF4-48E6-961D-D9A074009739}" cxnId="{513FB8D9-1BE9-4353-9472-C5470849B14D}" type="parTrans">
      <dgm:prSet/>
      <dgm:spPr/>
      <dgm:t>
        <a:bodyPr/>
        <a:lstStyle/>
        <a:p>
          <a:endParaRPr lang="en-US"/>
        </a:p>
      </dgm:t>
    </dgm:pt>
    <dgm:pt modelId="{74F5E7E4-ED15-4175-9176-CFDABA04C8FB}" cxnId="{513FB8D9-1BE9-4353-9472-C5470849B14D}" type="sibTrans">
      <dgm:prSet/>
      <dgm:spPr/>
      <dgm:t>
        <a:bodyPr/>
        <a:lstStyle/>
        <a:p>
          <a:endParaRPr lang="en-US"/>
        </a:p>
      </dgm:t>
    </dgm:pt>
    <dgm:pt modelId="{FF52E050-84B4-4F2C-B756-ADC1EE7AC354}">
      <dgm:prSet phldrT="[Text]"/>
      <dgm:spPr>
        <a:solidFill>
          <a:srgbClr val="0E7FB7"/>
        </a:solidFill>
        <a:ln>
          <a:noFill/>
        </a:ln>
      </dgm:spPr>
      <dgm:t>
        <a:bodyPr/>
        <a:lstStyle/>
        <a:p>
          <a:endParaRPr lang="en-US"/>
        </a:p>
      </dgm:t>
    </dgm:pt>
    <dgm:pt modelId="{7B09C0CF-6FDA-495F-94C2-8F7CA0A8D968}" cxnId="{EF0DC638-8B6F-4EA2-AD98-DFDDC97B1393}" type="parTrans">
      <dgm:prSet/>
      <dgm:spPr/>
      <dgm:t>
        <a:bodyPr/>
        <a:lstStyle/>
        <a:p>
          <a:endParaRPr lang="en-US"/>
        </a:p>
      </dgm:t>
    </dgm:pt>
    <dgm:pt modelId="{E91CC00E-C9CB-40CE-85A0-5C60D8941E08}" cxnId="{EF0DC638-8B6F-4EA2-AD98-DFDDC97B1393}" type="sibTrans">
      <dgm:prSet/>
      <dgm:spPr/>
      <dgm:t>
        <a:bodyPr/>
        <a:lstStyle/>
        <a:p>
          <a:endParaRPr lang="en-US"/>
        </a:p>
      </dgm:t>
    </dgm:pt>
    <dgm:pt modelId="{2CAB49E9-195F-4DA0-AA39-5C475028CCB2}" type="pres">
      <dgm:prSet presAssocID="{DDE94E86-7682-4EC4-88C3-238192A78F28}" presName="compositeShape" presStyleCnt="0">
        <dgm:presLayoutVars>
          <dgm:chMax val="9"/>
          <dgm:dir/>
          <dgm:resizeHandles val="exact"/>
        </dgm:presLayoutVars>
      </dgm:prSet>
      <dgm:spPr/>
    </dgm:pt>
    <dgm:pt modelId="{C4848CE2-8E01-4862-9F0D-6BA215256C1A}" type="pres">
      <dgm:prSet presAssocID="{DDE94E86-7682-4EC4-88C3-238192A78F28}" presName="triangle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12400ED-BEC3-4088-A726-556385D3D135}" type="pres">
      <dgm:prSet presAssocID="{DDE94E86-7682-4EC4-88C3-238192A78F28}" presName="triangle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8971BAF-71E3-4F2F-A72D-BC40EB9A1575}" type="pres">
      <dgm:prSet presAssocID="{DDE94E86-7682-4EC4-88C3-238192A78F28}" presName="triangle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C479428-6302-4737-B39B-2BE60C226601}" type="pres">
      <dgm:prSet presAssocID="{DDE94E86-7682-4EC4-88C3-238192A78F28}" presName="triangle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DA2750AA-51A8-4160-B649-09115E1DF6D6}" srcId="{DDE94E86-7682-4EC4-88C3-238192A78F28}" destId="{135597EA-3198-4F7F-803E-26E4CD0FDF2C}" srcOrd="0" destOrd="0" parTransId="{F9DB2A08-0514-43D6-ADD7-57C4DD2C1894}" sibTransId="{EC65424E-4C6E-4C26-B0A6-F32D20E38702}"/>
    <dgm:cxn modelId="{888F9121-A070-496C-9DE2-6922B197F13B}" type="presOf" srcId="{135597EA-3198-4F7F-803E-26E4CD0FDF2C}" destId="{C4848CE2-8E01-4862-9F0D-6BA215256C1A}" srcOrd="0" destOrd="0" presId="urn:microsoft.com/office/officeart/2005/8/layout/pyramid4"/>
    <dgm:cxn modelId="{FDDFD43B-3883-4D46-A004-27AC346F8C50}" type="presOf" srcId="{FF52E050-84B4-4F2C-B756-ADC1EE7AC354}" destId="{DC479428-6302-4737-B39B-2BE60C226601}" srcOrd="0" destOrd="0" presId="urn:microsoft.com/office/officeart/2005/8/layout/pyramid4"/>
    <dgm:cxn modelId="{2D7AB02D-DBBA-41C8-BC2B-BA2425F02A47}" srcId="{DDE94E86-7682-4EC4-88C3-238192A78F28}" destId="{691A978D-35C9-46EC-A1EB-B6FDDED64E82}" srcOrd="1" destOrd="0" parTransId="{04D04ECD-344B-4EFA-B776-BBE3F8F4C316}" sibTransId="{31B02CB2-5EF6-42B1-9F65-2682D01064D6}"/>
    <dgm:cxn modelId="{610F2605-254C-4E84-B234-C4C0FD49FE3A}" type="presOf" srcId="{2B456E57-776B-4116-9ED4-3CA49751E1CD}" destId="{C8971BAF-71E3-4F2F-A72D-BC40EB9A1575}" srcOrd="0" destOrd="0" presId="urn:microsoft.com/office/officeart/2005/8/layout/pyramid4"/>
    <dgm:cxn modelId="{EF0DC638-8B6F-4EA2-AD98-DFDDC97B1393}" srcId="{DDE94E86-7682-4EC4-88C3-238192A78F28}" destId="{FF52E050-84B4-4F2C-B756-ADC1EE7AC354}" srcOrd="3" destOrd="0" parTransId="{7B09C0CF-6FDA-495F-94C2-8F7CA0A8D968}" sibTransId="{E91CC00E-C9CB-40CE-85A0-5C60D8941E08}"/>
    <dgm:cxn modelId="{938DAB9D-BFED-4705-A785-CAC738FFF59A}" type="presOf" srcId="{691A978D-35C9-46EC-A1EB-B6FDDED64E82}" destId="{D12400ED-BEC3-4088-A726-556385D3D135}" srcOrd="0" destOrd="0" presId="urn:microsoft.com/office/officeart/2005/8/layout/pyramid4"/>
    <dgm:cxn modelId="{73A1CCE7-CF7F-4A57-A82D-8A6DBA4E5703}" type="presOf" srcId="{DDE94E86-7682-4EC4-88C3-238192A78F28}" destId="{2CAB49E9-195F-4DA0-AA39-5C475028CCB2}" srcOrd="0" destOrd="0" presId="urn:microsoft.com/office/officeart/2005/8/layout/pyramid4"/>
    <dgm:cxn modelId="{513FB8D9-1BE9-4353-9472-C5470849B14D}" srcId="{DDE94E86-7682-4EC4-88C3-238192A78F28}" destId="{2B456E57-776B-4116-9ED4-3CA49751E1CD}" srcOrd="2" destOrd="0" parTransId="{68A266CD-8FF4-48E6-961D-D9A074009739}" sibTransId="{74F5E7E4-ED15-4175-9176-CFDABA04C8FB}"/>
    <dgm:cxn modelId="{F4D69360-F555-42AF-8A1F-83AFA5BB14B2}" type="presParOf" srcId="{2CAB49E9-195F-4DA0-AA39-5C475028CCB2}" destId="{C4848CE2-8E01-4862-9F0D-6BA215256C1A}" srcOrd="0" destOrd="0" presId="urn:microsoft.com/office/officeart/2005/8/layout/pyramid4"/>
    <dgm:cxn modelId="{D5933AA9-D02E-464A-AD74-D1D84DA0E481}" type="presParOf" srcId="{2CAB49E9-195F-4DA0-AA39-5C475028CCB2}" destId="{D12400ED-BEC3-4088-A726-556385D3D135}" srcOrd="1" destOrd="0" presId="urn:microsoft.com/office/officeart/2005/8/layout/pyramid4"/>
    <dgm:cxn modelId="{18CDC640-1FD9-46B5-8BA8-519A4E8E0A24}" type="presParOf" srcId="{2CAB49E9-195F-4DA0-AA39-5C475028CCB2}" destId="{C8971BAF-71E3-4F2F-A72D-BC40EB9A1575}" srcOrd="2" destOrd="0" presId="urn:microsoft.com/office/officeart/2005/8/layout/pyramid4"/>
    <dgm:cxn modelId="{9CBE67CD-2929-41ED-BF51-DC9285AE145E}" type="presParOf" srcId="{2CAB49E9-195F-4DA0-AA39-5C475028CCB2}" destId="{DC479428-6302-4737-B39B-2BE60C226601}" srcOrd="3" destOrd="0" presId="urn:microsoft.com/office/officeart/2005/8/layout/pyramid4"/>
  </dgm:cxnLst>
  <dgm:bg/>
  <dgm:whole/>
  <dgm:extLst>
    <a:ext uri="http://schemas.microsoft.com/office/drawing/2008/diagram">
      <dsp:dataModelExt xmlns:dsp="http://schemas.microsoft.com/office/drawing/2008/diagram" relId="rId5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4848CE2-8E01-4862-9F0D-6BA215256C1A}">
      <dsp:nvSpPr>
        <dsp:cNvPr id="0" name=""/>
        <dsp:cNvSpPr/>
      </dsp:nvSpPr>
      <dsp:spPr>
        <a:xfrm>
          <a:off x="971549" y="0"/>
          <a:ext cx="1562100" cy="1562100"/>
        </a:xfrm>
        <a:prstGeom prst="triangle">
          <a:avLst/>
        </a:prstGeom>
        <a:solidFill>
          <a:srgbClr val="F2685A"/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3600" kern="1200"/>
        </a:p>
      </dsp:txBody>
      <dsp:txXfrm>
        <a:off x="1362074" y="781050"/>
        <a:ext cx="781050" cy="781050"/>
      </dsp:txXfrm>
    </dsp:sp>
    <dsp:sp modelId="{D12400ED-BEC3-4088-A726-556385D3D135}">
      <dsp:nvSpPr>
        <dsp:cNvPr id="0" name=""/>
        <dsp:cNvSpPr/>
      </dsp:nvSpPr>
      <dsp:spPr>
        <a:xfrm>
          <a:off x="190499" y="1562100"/>
          <a:ext cx="1562100" cy="1562100"/>
        </a:xfrm>
        <a:prstGeom prst="triangle">
          <a:avLst/>
        </a:prstGeom>
        <a:solidFill>
          <a:srgbClr val="B9D51F"/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3600" kern="1200"/>
        </a:p>
      </dsp:txBody>
      <dsp:txXfrm>
        <a:off x="581024" y="2343150"/>
        <a:ext cx="781050" cy="781050"/>
      </dsp:txXfrm>
    </dsp:sp>
    <dsp:sp modelId="{C8971BAF-71E3-4F2F-A72D-BC40EB9A1575}">
      <dsp:nvSpPr>
        <dsp:cNvPr id="0" name=""/>
        <dsp:cNvSpPr/>
      </dsp:nvSpPr>
      <dsp:spPr>
        <a:xfrm rot="10800000">
          <a:off x="971549" y="1562100"/>
          <a:ext cx="1562100" cy="1562100"/>
        </a:xfrm>
        <a:prstGeom prst="triangle">
          <a:avLst/>
        </a:prstGeom>
        <a:solidFill>
          <a:srgbClr val="45C1A4"/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3600" kern="1200"/>
        </a:p>
      </dsp:txBody>
      <dsp:txXfrm rot="10800000">
        <a:off x="1362074" y="1562100"/>
        <a:ext cx="781050" cy="781050"/>
      </dsp:txXfrm>
    </dsp:sp>
    <dsp:sp modelId="{DC479428-6302-4737-B39B-2BE60C226601}">
      <dsp:nvSpPr>
        <dsp:cNvPr id="0" name=""/>
        <dsp:cNvSpPr/>
      </dsp:nvSpPr>
      <dsp:spPr>
        <a:xfrm>
          <a:off x="1752600" y="1562100"/>
          <a:ext cx="1562100" cy="1562100"/>
        </a:xfrm>
        <a:prstGeom prst="triangle">
          <a:avLst/>
        </a:prstGeom>
        <a:solidFill>
          <a:srgbClr val="0E7FB7"/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3600" kern="1200"/>
        </a:p>
      </dsp:txBody>
      <dsp:txXfrm>
        <a:off x="2143125" y="2343150"/>
        <a:ext cx="781050" cy="78105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4">
  <dgm:title val=""/>
  <dgm:desc val=""/>
  <dgm:catLst>
    <dgm:cat type="pyramid" pri="4000"/>
    <dgm:cat type="relationship" pri="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varLst>
      <dgm:chMax val="9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4">
        <dgm:choose name="Name2">
          <dgm:if name="Name3" axis="ch" ptType="node" func="cnt" op="equ" val="1">
            <dgm:constrLst>
              <dgm:constr type="primFontSz" for="ch" ptType="node" op="equ" val="65"/>
              <dgm:constr type="t" for="ch" forName="triangle1"/>
              <dgm:constr type="l" for="ch" forName="triangle1"/>
              <dgm:constr type="h" for="ch" forName="triangle1" refType="h"/>
              <dgm:constr type="w" for="ch" forName="triangle1" refType="h"/>
            </dgm:constrLst>
          </dgm:if>
          <dgm:else name="Name4">
            <dgm:constrLst>
              <dgm:constr type="primFontSz" for="ch" ptType="node" op="equ" val="65"/>
              <dgm:constr type="t" for="ch" forName="triangle1"/>
              <dgm:constr type="l" for="ch" forName="triangle1" refType="h" fact="0.25"/>
              <dgm:constr type="h" for="ch" forName="triangle1" refType="h" fact="0.5"/>
              <dgm:constr type="w" for="ch" forName="triangle1" refType="h" fact="0.5"/>
              <dgm:constr type="t" for="ch" forName="triangle2" refType="h" fact="0.5"/>
              <dgm:constr type="l" for="ch" forName="triangle2"/>
              <dgm:constr type="h" for="ch" forName="triangle2" refType="h" fact="0.5"/>
              <dgm:constr type="w" for="ch" forName="triangle2" refType="h" fact="0.5"/>
              <dgm:constr type="t" for="ch" forName="triangle3" refType="h" fact="0.5"/>
              <dgm:constr type="l" for="ch" forName="triangle3" refType="h" fact="0.25"/>
              <dgm:constr type="h" for="ch" forName="triangle3" refType="h" fact="0.5"/>
              <dgm:constr type="w" for="ch" forName="triangle3" refType="h" fact="0.5"/>
              <dgm:constr type="t" for="ch" forName="triangle4" refType="h" fact="0.5"/>
              <dgm:constr type="l" for="ch" forName="triangle4" refType="h" fact="0.5"/>
              <dgm:constr type="h" for="ch" forName="triangle4" refType="h" fact="0.5"/>
              <dgm:constr type="w" for="ch" forName="triangle4" refType="h" fact="0.5"/>
            </dgm:constrLst>
          </dgm:else>
        </dgm:choose>
      </dgm:if>
      <dgm:else name="Name5">
        <dgm:constrLst>
          <dgm:constr type="primFontSz" for="ch" ptType="node" op="equ" val="65"/>
          <dgm:constr type="t" for="ch" forName="triangle1"/>
          <dgm:constr type="l" for="ch" forName="triangle1" refType="h" fact="0.33"/>
          <dgm:constr type="h" for="ch" forName="triangle1" refType="h" fact="0.33"/>
          <dgm:constr type="w" for="ch" forName="triangle1" refType="h" fact="0.33"/>
          <dgm:constr type="t" for="ch" forName="triangle2" refType="h" fact="0.33"/>
          <dgm:constr type="l" for="ch" forName="triangle2" refType="h" fact="0.165"/>
          <dgm:constr type="h" for="ch" forName="triangle2" refType="h" fact="0.33"/>
          <dgm:constr type="w" for="ch" forName="triangle2" refType="h" fact="0.33"/>
          <dgm:constr type="t" for="ch" forName="triangle3" refType="h" fact="0.33"/>
          <dgm:constr type="l" for="ch" forName="triangle3" refType="h" fact="0.33"/>
          <dgm:constr type="h" for="ch" forName="triangle3" refType="h" fact="0.33"/>
          <dgm:constr type="w" for="ch" forName="triangle3" refType="h" fact="0.33"/>
          <dgm:constr type="t" for="ch" forName="triangle4" refType="h" fact="0.33"/>
          <dgm:constr type="l" for="ch" forName="triangle4" refType="h" fact="0.495"/>
          <dgm:constr type="h" for="ch" forName="triangle4" refType="h" fact="0.33"/>
          <dgm:constr type="w" for="ch" forName="triangle4" refType="h" fact="0.33"/>
          <dgm:constr type="t" for="ch" forName="triangle5" refType="h" fact="0.66"/>
          <dgm:constr type="l" for="ch" forName="triangle5"/>
          <dgm:constr type="h" for="ch" forName="triangle5" refType="h" fact="0.33"/>
          <dgm:constr type="w" for="ch" forName="triangle5" refType="h" fact="0.33"/>
          <dgm:constr type="t" for="ch" forName="triangle6" refType="h" fact="0.66"/>
          <dgm:constr type="l" for="ch" forName="triangle6" refType="h" fact="0.165"/>
          <dgm:constr type="h" for="ch" forName="triangle6" refType="h" fact="0.33"/>
          <dgm:constr type="w" for="ch" forName="triangle6" refType="h" fact="0.33"/>
          <dgm:constr type="t" for="ch" forName="triangle7" refType="h" fact="0.66"/>
          <dgm:constr type="l" for="ch" forName="triangle7" refType="h" fact="0.33"/>
          <dgm:constr type="h" for="ch" forName="triangle7" refType="h" fact="0.33"/>
          <dgm:constr type="w" for="ch" forName="triangle7" refType="h" fact="0.33"/>
          <dgm:constr type="t" for="ch" forName="triangle8" refType="h" fact="0.66"/>
          <dgm:constr type="l" for="ch" forName="triangle8" refType="h" fact="0.495"/>
          <dgm:constr type="h" for="ch" forName="triangle8" refType="h" fact="0.33"/>
          <dgm:constr type="w" for="ch" forName="triangle8" refType="h" fact="0.33"/>
          <dgm:constr type="t" for="ch" forName="triangle9" refType="h" fact="0.66"/>
          <dgm:constr type="l" for="ch" forName="triangle9" refType="h" fact="0.66"/>
          <dgm:constr type="h" for="ch" forName="triangle9" refType="h" fact="0.33"/>
          <dgm:constr type="w" for="ch" forName="triangle9" refType="h" fact="0.33"/>
        </dgm:constrLst>
      </dgm:else>
    </dgm:choose>
    <dgm:ruleLst/>
    <dgm:choose name="Name6">
      <dgm:if name="Name7" axis="ch" ptType="node" func="cnt" op="gte" val="1">
        <dgm:layoutNode name="triangle1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1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8"/>
    </dgm:choose>
    <dgm:choose name="Name9">
      <dgm:if name="Name10" axis="ch" ptType="node" func="cnt" op="gte" val="2">
        <dgm:layoutNode name="triangle2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1">
            <dgm:if name="Name12" func="var" arg="dir" op="equ" val="norm">
              <dgm:presOf axis="ch desOrSelf" ptType="node node" st="2 1" cnt="1 0"/>
            </dgm:if>
            <dgm:else name="Name13">
              <dgm:presOf axis="ch desOrSelf" ptType="node node" st="4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3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 rot="180">
            <dgm:adjLst/>
          </dgm:shape>
          <dgm:presOf axis="ch desOrSelf" ptType="node node" st="3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4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4">
            <dgm:if name="Name15" func="var" arg="dir" op="equ" val="norm">
              <dgm:presOf axis="ch desOrSelf" ptType="node node" st="4 1" cnt="1 0"/>
            </dgm:if>
            <dgm:else name="Name16">
              <dgm:presOf axis="ch desOrSelf" ptType="node node" st="2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17"/>
    </dgm:choose>
    <dgm:choose name="Name18">
      <dgm:if name="Name19" axis="ch" ptType="node" func="cnt" op="gte" val="5">
        <dgm:layoutNode name="triangle5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0">
            <dgm:if name="Name21" func="var" arg="dir" op="equ" val="norm">
              <dgm:presOf axis="ch desOrSelf" ptType="node node" st="5 1" cnt="1 0"/>
            </dgm:if>
            <dgm:else name="Name22">
              <dgm:presOf axis="ch desOrSelf" ptType="node node" st="9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6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 rot="180">
            <dgm:adjLst/>
          </dgm:shape>
          <dgm:choose name="Name23">
            <dgm:if name="Name24" func="var" arg="dir" op="equ" val="norm">
              <dgm:presOf axis="ch desOrSelf" ptType="node node" st="6 1" cnt="1 0"/>
            </dgm:if>
            <dgm:else name="Name25">
              <dgm:presOf axis="ch desOrSelf" ptType="node node" st="8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7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7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8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 rot="180">
            <dgm:adjLst/>
          </dgm:shape>
          <dgm:choose name="Name26">
            <dgm:if name="Name27" func="var" arg="dir" op="equ" val="norm">
              <dgm:presOf axis="ch desOrSelf" ptType="node node" st="8 1" cnt="1 0"/>
            </dgm:if>
            <dgm:else name="Name28">
              <dgm:presOf axis="ch desOrSelf" ptType="node node" st="6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9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9">
            <dgm:if name="Name30" func="var" arg="dir" op="equ" val="norm">
              <dgm:presOf axis="ch desOrSelf" ptType="node node" st="9 1" cnt="1 0"/>
            </dgm:if>
            <dgm:else name="Name31">
              <dgm:presOf axis="ch desOrSelf" ptType="node node" st="5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32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713D415-CAD4-4010-82F8-D06B85EB5818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466AC5B-BB50-402A-BEC3-F143D98CD77C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3700569-685A-4BDA-B28B-035309B2045B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DD2DDED-3E2C-4902-B6AF-83316DAF6D0D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0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D2DDED-3E2C-4902-B6AF-83316DAF6D0D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50BB03C-1EC4-4CDD-BFFB-F6D9B4FD797C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F85E420-93C3-411D-B6B6-9DA498E22937}" type="slidenum">
              <a:rPr lang="en-US" smtClean="0"/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50BB03C-1EC4-4CDD-BFFB-F6D9B4FD797C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F85E420-93C3-411D-B6B6-9DA498E2293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54781"/>
            <a:ext cx="2057400" cy="329088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54781"/>
            <a:ext cx="6019800" cy="329088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50BB03C-1EC4-4CDD-BFFB-F6D9B4FD797C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F85E420-93C3-411D-B6B6-9DA498E2293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50BB03C-1EC4-4CDD-BFFB-F6D9B4FD797C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F85E420-93C3-411D-B6B6-9DA498E2293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50BB03C-1EC4-4CDD-BFFB-F6D9B4FD797C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F85E420-93C3-411D-B6B6-9DA498E2293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50BB03C-1EC4-4CDD-BFFB-F6D9B4FD797C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F85E420-93C3-411D-B6B6-9DA498E2293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50BB03C-1EC4-4CDD-BFFB-F6D9B4FD797C}" type="datetimeFigureOut">
              <a:rPr lang="en-US" smtClean="0"/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F85E420-93C3-411D-B6B6-9DA498E2293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50BB03C-1EC4-4CDD-BFFB-F6D9B4FD797C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F85E420-93C3-411D-B6B6-9DA498E2293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50BB03C-1EC4-4CDD-BFFB-F6D9B4FD797C}" type="datetimeFigureOut">
              <a:rPr lang="en-US" smtClean="0"/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F85E420-93C3-411D-B6B6-9DA498E2293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50BB03C-1EC4-4CDD-BFFB-F6D9B4FD797C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F85E420-93C3-411D-B6B6-9DA498E2293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50BB03C-1EC4-4CDD-BFFB-F6D9B4FD797C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/>
          <a:lstStyle/>
          <a:p>
            <a:fld id="{BF85E420-93C3-411D-B6B6-9DA498E22937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jpe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grpSp>
        <p:nvGrpSpPr>
          <p:cNvPr id="7" name="Group 6"/>
          <p:cNvGrpSpPr/>
          <p:nvPr userDrawn="1"/>
        </p:nvGrpSpPr>
        <p:grpSpPr>
          <a:xfrm>
            <a:off x="0" y="5010150"/>
            <a:ext cx="9175102" cy="152400"/>
            <a:chOff x="1088065" y="5048250"/>
            <a:chExt cx="7120270" cy="114300"/>
          </a:xfrm>
        </p:grpSpPr>
        <p:sp>
          <p:nvSpPr>
            <p:cNvPr id="8" name="Rectangle 7"/>
            <p:cNvSpPr/>
            <p:nvPr userDrawn="1"/>
          </p:nvSpPr>
          <p:spPr>
            <a:xfrm>
              <a:off x="1088065" y="5048250"/>
              <a:ext cx="1807535" cy="114300"/>
            </a:xfrm>
            <a:prstGeom prst="rect">
              <a:avLst/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 userDrawn="1"/>
          </p:nvSpPr>
          <p:spPr>
            <a:xfrm>
              <a:off x="2840665" y="5048250"/>
              <a:ext cx="1807535" cy="114300"/>
            </a:xfrm>
            <a:prstGeom prst="rect">
              <a:avLst/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 userDrawn="1"/>
          </p:nvSpPr>
          <p:spPr>
            <a:xfrm>
              <a:off x="4648200" y="5048250"/>
              <a:ext cx="1807535" cy="114300"/>
            </a:xfrm>
            <a:prstGeom prst="rect">
              <a:avLst/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6400800" y="5048250"/>
              <a:ext cx="1807535" cy="114300"/>
            </a:xfrm>
            <a:prstGeom prst="rect">
              <a:avLst/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Rectangle 11"/>
          <p:cNvSpPr/>
          <p:nvPr userDrawn="1"/>
        </p:nvSpPr>
        <p:spPr>
          <a:xfrm>
            <a:off x="8915400" y="-19050"/>
            <a:ext cx="259702" cy="1066800"/>
          </a:xfrm>
          <a:prstGeom prst="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chart" Target="../charts/char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chart" Target="../charts/char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5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6.png"/><Relationship Id="rId1" Type="http://schemas.openxmlformats.org/officeDocument/2006/relationships/chart" Target="../charts/chart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10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chart" Target="../charts/chart12.xml"/><Relationship Id="rId1" Type="http://schemas.openxmlformats.org/officeDocument/2006/relationships/chart" Target="../charts/chart1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1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1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1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5.png"/><Relationship Id="rId3" Type="http://schemas.openxmlformats.org/officeDocument/2006/relationships/image" Target="../media/image4.png"/><Relationship Id="rId2" Type="http://schemas.openxmlformats.org/officeDocument/2006/relationships/chart" Target="../charts/chart17.xml"/><Relationship Id="rId1" Type="http://schemas.openxmlformats.org/officeDocument/2006/relationships/chart" Target="../charts/chart1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7.png"/><Relationship Id="rId3" Type="http://schemas.openxmlformats.org/officeDocument/2006/relationships/chart" Target="../charts/chart20.xml"/><Relationship Id="rId2" Type="http://schemas.openxmlformats.org/officeDocument/2006/relationships/chart" Target="../charts/chart19.xml"/><Relationship Id="rId1" Type="http://schemas.openxmlformats.org/officeDocument/2006/relationships/chart" Target="../charts/chart18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3.png"/><Relationship Id="rId2" Type="http://schemas.openxmlformats.org/officeDocument/2006/relationships/image" Target="../media/image9.png"/><Relationship Id="rId1" Type="http://schemas.openxmlformats.org/officeDocument/2006/relationships/image" Target="../media/image8.pn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0.png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microsoft.com/office/2007/relationships/diagramDrawing" Target="../diagrams/drawing1.xml"/><Relationship Id="rId4" Type="http://schemas.openxmlformats.org/officeDocument/2006/relationships/diagramColors" Target="../diagrams/colors1.xml"/><Relationship Id="rId3" Type="http://schemas.openxmlformats.org/officeDocument/2006/relationships/diagramQuickStyle" Target="../diagrams/quickStyle1.xml"/><Relationship Id="rId2" Type="http://schemas.openxmlformats.org/officeDocument/2006/relationships/diagramLayout" Target="../diagrams/layout1.xml"/><Relationship Id="rId1" Type="http://schemas.openxmlformats.org/officeDocument/2006/relationships/diagramData" Target="../diagrams/data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3581400" y="1200150"/>
            <a:ext cx="1828800" cy="1768407"/>
            <a:chOff x="2438400" y="1168566"/>
            <a:chExt cx="2667000" cy="2578927"/>
          </a:xfrm>
        </p:grpSpPr>
        <p:sp>
          <p:nvSpPr>
            <p:cNvPr id="2" name="Rounded Rectangle 1"/>
            <p:cNvSpPr/>
            <p:nvPr/>
          </p:nvSpPr>
          <p:spPr>
            <a:xfrm>
              <a:off x="2438400" y="1168567"/>
              <a:ext cx="1295400" cy="1251943"/>
            </a:xfrm>
            <a:prstGeom prst="roundRect">
              <a:avLst/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ounded Rectangle 2"/>
            <p:cNvSpPr/>
            <p:nvPr/>
          </p:nvSpPr>
          <p:spPr>
            <a:xfrm>
              <a:off x="3810000" y="1168566"/>
              <a:ext cx="1295400" cy="1251943"/>
            </a:xfrm>
            <a:prstGeom prst="roundRect">
              <a:avLst/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2438400" y="2495550"/>
              <a:ext cx="1295400" cy="1251943"/>
            </a:xfrm>
            <a:prstGeom prst="roundRect">
              <a:avLst/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3810000" y="2495550"/>
              <a:ext cx="1295400" cy="1251943"/>
            </a:xfrm>
            <a:prstGeom prst="roundRect">
              <a:avLst/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2743200" y="3059766"/>
            <a:ext cx="3471271" cy="9694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b="1" spc="-150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Bandung</a:t>
            </a:r>
            <a:endParaRPr lang="en-CA" sz="3600" b="1" spc="-150" smtClean="0">
              <a:solidFill>
                <a:srgbClr val="45C1A4"/>
              </a:solidFill>
              <a:ea typeface="Open Sans" pitchFamily="34" charset="0"/>
              <a:cs typeface="Open Sans" pitchFamily="34" charset="0"/>
            </a:endParaRPr>
          </a:p>
          <a:p>
            <a:pPr algn="ctr" defTabSz="1087755"/>
            <a:r>
              <a:rPr lang="en-CA" sz="24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Powerpoint Template Volume 2</a:t>
            </a:r>
            <a:endParaRPr lang="en-CA" sz="24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725493" y="361950"/>
            <a:ext cx="3616824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 Strenghtness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631040" y="1852964"/>
            <a:ext cx="1654960" cy="1599440"/>
          </a:xfrm>
          <a:prstGeom prst="roundRect">
            <a:avLst>
              <a:gd name="adj" fmla="val 7442"/>
            </a:avLst>
          </a:prstGeom>
          <a:noFill/>
          <a:ln>
            <a:solidFill>
              <a:srgbClr val="0E7FB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1676400" y="1581150"/>
            <a:ext cx="838200" cy="838200"/>
          </a:xfrm>
          <a:prstGeom prst="ellipse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45%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520501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Power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2580741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Plantation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4638141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Feodal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702756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Secure Place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6" name="Rounded Rectangle 35"/>
          <p:cNvSpPr/>
          <p:nvPr/>
        </p:nvSpPr>
        <p:spPr>
          <a:xfrm>
            <a:off x="2667000" y="1852964"/>
            <a:ext cx="1654960" cy="1599440"/>
          </a:xfrm>
          <a:prstGeom prst="roundRect">
            <a:avLst>
              <a:gd name="adj" fmla="val 7442"/>
            </a:avLst>
          </a:prstGeom>
          <a:noFill/>
          <a:ln>
            <a:solidFill>
              <a:srgbClr val="45C1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3712360" y="1581150"/>
            <a:ext cx="838200" cy="838200"/>
          </a:xfrm>
          <a:prstGeom prst="ellipse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67%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4724400" y="1852964"/>
            <a:ext cx="1654960" cy="1599440"/>
          </a:xfrm>
          <a:prstGeom prst="roundRect">
            <a:avLst>
              <a:gd name="adj" fmla="val 7442"/>
            </a:avLst>
          </a:prstGeom>
          <a:noFill/>
          <a:ln>
            <a:solidFill>
              <a:srgbClr val="B9D5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5769760" y="1581150"/>
            <a:ext cx="838200" cy="838200"/>
          </a:xfrm>
          <a:prstGeom prst="ellipse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90%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6760360" y="1852964"/>
            <a:ext cx="1654960" cy="1599440"/>
          </a:xfrm>
          <a:prstGeom prst="roundRect">
            <a:avLst>
              <a:gd name="adj" fmla="val 7442"/>
            </a:avLst>
          </a:prstGeom>
          <a:noFill/>
          <a:ln>
            <a:solidFill>
              <a:srgbClr val="F2685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7805720" y="1581150"/>
            <a:ext cx="838200" cy="838200"/>
          </a:xfrm>
          <a:prstGeom prst="ellipse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60%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3114389" y="2408779"/>
            <a:ext cx="774401" cy="487810"/>
            <a:chOff x="5348288" y="3646488"/>
            <a:chExt cx="201613" cy="127000"/>
          </a:xfrm>
          <a:solidFill>
            <a:srgbClr val="45C1A4"/>
          </a:solidFill>
        </p:grpSpPr>
        <p:sp>
          <p:nvSpPr>
            <p:cNvPr id="43" name="Freeform 27"/>
            <p:cNvSpPr>
              <a:spLocks noEditPoints="1"/>
            </p:cNvSpPr>
            <p:nvPr/>
          </p:nvSpPr>
          <p:spPr bwMode="auto">
            <a:xfrm>
              <a:off x="5348288" y="3646488"/>
              <a:ext cx="201613" cy="127000"/>
            </a:xfrm>
            <a:custGeom>
              <a:avLst/>
              <a:gdLst>
                <a:gd name="T0" fmla="*/ 112 w 124"/>
                <a:gd name="T1" fmla="*/ 18 h 78"/>
                <a:gd name="T2" fmla="*/ 112 w 124"/>
                <a:gd name="T3" fmla="*/ 0 h 78"/>
                <a:gd name="T4" fmla="*/ 0 w 124"/>
                <a:gd name="T5" fmla="*/ 0 h 78"/>
                <a:gd name="T6" fmla="*/ 0 w 124"/>
                <a:gd name="T7" fmla="*/ 78 h 78"/>
                <a:gd name="T8" fmla="*/ 112 w 124"/>
                <a:gd name="T9" fmla="*/ 78 h 78"/>
                <a:gd name="T10" fmla="*/ 112 w 124"/>
                <a:gd name="T11" fmla="*/ 60 h 78"/>
                <a:gd name="T12" fmla="*/ 124 w 124"/>
                <a:gd name="T13" fmla="*/ 54 h 78"/>
                <a:gd name="T14" fmla="*/ 124 w 124"/>
                <a:gd name="T15" fmla="*/ 26 h 78"/>
                <a:gd name="T16" fmla="*/ 112 w 124"/>
                <a:gd name="T17" fmla="*/ 18 h 78"/>
                <a:gd name="T18" fmla="*/ 103 w 124"/>
                <a:gd name="T19" fmla="*/ 69 h 78"/>
                <a:gd name="T20" fmla="*/ 9 w 124"/>
                <a:gd name="T21" fmla="*/ 69 h 78"/>
                <a:gd name="T22" fmla="*/ 9 w 124"/>
                <a:gd name="T23" fmla="*/ 10 h 78"/>
                <a:gd name="T24" fmla="*/ 103 w 124"/>
                <a:gd name="T25" fmla="*/ 10 h 78"/>
                <a:gd name="T26" fmla="*/ 103 w 124"/>
                <a:gd name="T2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8">
                  <a:moveTo>
                    <a:pt x="112" y="18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6" y="60"/>
                    <a:pt x="124" y="61"/>
                    <a:pt x="124" y="54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17"/>
                    <a:pt x="115" y="18"/>
                    <a:pt x="112" y="18"/>
                  </a:cubicBezTo>
                  <a:close/>
                  <a:moveTo>
                    <a:pt x="103" y="69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3" y="10"/>
                    <a:pt x="103" y="10"/>
                    <a:pt x="103" y="10"/>
                  </a:cubicBezTo>
                  <a:lnTo>
                    <a:pt x="103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" name="Rectangle 28"/>
            <p:cNvSpPr>
              <a:spLocks noChangeArrowheads="1"/>
            </p:cNvSpPr>
            <p:nvPr/>
          </p:nvSpPr>
          <p:spPr bwMode="auto">
            <a:xfrm>
              <a:off x="5376863" y="3676651"/>
              <a:ext cx="36513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Rectangle 29"/>
            <p:cNvSpPr>
              <a:spLocks noChangeArrowheads="1"/>
            </p:cNvSpPr>
            <p:nvPr/>
          </p:nvSpPr>
          <p:spPr bwMode="auto">
            <a:xfrm>
              <a:off x="5419725" y="3676651"/>
              <a:ext cx="39688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1021381" y="2353453"/>
            <a:ext cx="874277" cy="598463"/>
            <a:chOff x="2324100" y="1814513"/>
            <a:chExt cx="266700" cy="182563"/>
          </a:xfrm>
          <a:solidFill>
            <a:srgbClr val="0E7FB7"/>
          </a:solidFill>
        </p:grpSpPr>
        <p:sp>
          <p:nvSpPr>
            <p:cNvPr id="47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9" name="Freeform 54"/>
          <p:cNvSpPr>
            <a:spLocks noEditPoints="1"/>
          </p:cNvSpPr>
          <p:nvPr/>
        </p:nvSpPr>
        <p:spPr bwMode="auto">
          <a:xfrm>
            <a:off x="5185349" y="2274330"/>
            <a:ext cx="733062" cy="756709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0" name="Group 49"/>
          <p:cNvGrpSpPr/>
          <p:nvPr/>
        </p:nvGrpSpPr>
        <p:grpSpPr>
          <a:xfrm>
            <a:off x="7304215" y="2235020"/>
            <a:ext cx="638780" cy="835328"/>
            <a:chOff x="812800" y="2401888"/>
            <a:chExt cx="206375" cy="269875"/>
          </a:xfrm>
          <a:solidFill>
            <a:srgbClr val="F2685A"/>
          </a:solidFill>
        </p:grpSpPr>
        <p:sp>
          <p:nvSpPr>
            <p:cNvPr id="51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2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4" grpId="0" animBg="1"/>
      <p:bldP spid="25" grpId="0" animBg="1"/>
      <p:bldP spid="32" grpId="0"/>
      <p:bldP spid="33" grpId="0"/>
      <p:bldP spid="34" grpId="0"/>
      <p:bldP spid="35" grpId="0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9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551082" y="1200150"/>
            <a:ext cx="1828800" cy="1768407"/>
            <a:chOff x="2438400" y="1168566"/>
            <a:chExt cx="2667000" cy="2578927"/>
          </a:xfrm>
        </p:grpSpPr>
        <p:sp>
          <p:nvSpPr>
            <p:cNvPr id="7" name="Rounded Rectangle 6"/>
            <p:cNvSpPr/>
            <p:nvPr/>
          </p:nvSpPr>
          <p:spPr>
            <a:xfrm>
              <a:off x="2438400" y="1168567"/>
              <a:ext cx="1295400" cy="1251943"/>
            </a:xfrm>
            <a:prstGeom prst="roundRect">
              <a:avLst/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810000" y="1168566"/>
              <a:ext cx="1295400" cy="1251943"/>
            </a:xfrm>
            <a:prstGeom prst="roundRect">
              <a:avLst/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2438400" y="2495550"/>
              <a:ext cx="1295400" cy="1251943"/>
            </a:xfrm>
            <a:prstGeom prst="roundRect">
              <a:avLst/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3810000" y="2495550"/>
              <a:ext cx="1295400" cy="1251943"/>
            </a:xfrm>
            <a:prstGeom prst="roundRect">
              <a:avLst/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Text Box 7"/>
          <p:cNvSpPr txBox="1">
            <a:spLocks noChangeArrowheads="1"/>
          </p:cNvSpPr>
          <p:nvPr/>
        </p:nvSpPr>
        <p:spPr bwMode="auto">
          <a:xfrm>
            <a:off x="1239439" y="3059766"/>
            <a:ext cx="2418161" cy="133882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b="1" spc="-150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Thanks!</a:t>
            </a:r>
            <a:endParaRPr lang="en-CA" sz="3600" b="1" spc="-150" smtClean="0">
              <a:solidFill>
                <a:srgbClr val="45C1A4"/>
              </a:solidFill>
              <a:ea typeface="Open Sans" pitchFamily="34" charset="0"/>
              <a:cs typeface="Open Sans" pitchFamily="34" charset="0"/>
            </a:endParaRPr>
          </a:p>
          <a:p>
            <a:pPr algn="ctr" defTabSz="1087755"/>
            <a:r>
              <a:rPr lang="en-CA" sz="24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Bandung Powerpoint </a:t>
            </a:r>
            <a:endParaRPr lang="en-CA" sz="2400" spc="-150" smtClean="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  <a:p>
            <a:pPr algn="ctr" defTabSz="1087755"/>
            <a:r>
              <a:rPr lang="en-CA" sz="24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Template Volume 2</a:t>
            </a:r>
            <a:endParaRPr lang="en-CA" sz="24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1936906" y="1772434"/>
            <a:ext cx="1762150" cy="1703034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502654" y="2134998"/>
            <a:ext cx="1762150" cy="1703034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068403" y="2492457"/>
            <a:ext cx="1762150" cy="1703034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900924" y="361950"/>
            <a:ext cx="3265959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 Philosophy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85800" y="2849916"/>
            <a:ext cx="1762150" cy="1703034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5224843" y="1581150"/>
            <a:ext cx="32333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Unique Product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224843" y="2452866"/>
            <a:ext cx="32333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Self Defense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224843" y="3214866"/>
            <a:ext cx="32333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Total Work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224843" y="4053066"/>
            <a:ext cx="32333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Unique System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4495800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4495800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4495800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4495800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4652906" y="4185372"/>
            <a:ext cx="353080" cy="409014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27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4610039" y="3343974"/>
            <a:ext cx="424364" cy="408763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32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4667345" y="1773913"/>
            <a:ext cx="313006" cy="304372"/>
            <a:chOff x="390525" y="2455863"/>
            <a:chExt cx="230188" cy="223838"/>
          </a:xfrm>
          <a:solidFill>
            <a:schemeClr val="bg1"/>
          </a:solidFill>
        </p:grpSpPr>
        <p:sp>
          <p:nvSpPr>
            <p:cNvPr id="35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8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1" name="Freeform 58"/>
          <p:cNvSpPr/>
          <p:nvPr/>
        </p:nvSpPr>
        <p:spPr bwMode="auto">
          <a:xfrm>
            <a:off x="4638455" y="2544333"/>
            <a:ext cx="367531" cy="380976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8" grpId="0" animBg="1"/>
      <p:bldP spid="7" grpId="0" animBg="1"/>
      <p:bldP spid="5" grpId="0"/>
      <p:bldP spid="6" grpId="0"/>
      <p:bldP spid="4" grpId="0" animBg="1"/>
      <p:bldP spid="10" grpId="0"/>
      <p:bldP spid="11" grpId="0"/>
      <p:bldP spid="12" grpId="0"/>
      <p:bldP spid="13" grpId="0"/>
      <p:bldP spid="14" grpId="0" animBg="1"/>
      <p:bldP spid="15" grpId="0" animBg="1"/>
      <p:bldP spid="16" grpId="0" animBg="1"/>
      <p:bldP spid="17" grpId="0" animBg="1"/>
      <p:bldP spid="4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970204" y="361950"/>
            <a:ext cx="312739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 Increasing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816760" y="1885950"/>
            <a:ext cx="2764640" cy="2671894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030492" y="2299074"/>
            <a:ext cx="2337177" cy="2258770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290498" y="2801641"/>
            <a:ext cx="1817164" cy="1756203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531606" y="3267679"/>
            <a:ext cx="1334950" cy="1290165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5224843" y="1581150"/>
            <a:ext cx="32333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Product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224843" y="2452866"/>
            <a:ext cx="32333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Market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224843" y="3214866"/>
            <a:ext cx="32333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Power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224843" y="4053066"/>
            <a:ext cx="32333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Branding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4495800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4495800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4495800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4495800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" name="Group 33"/>
          <p:cNvGrpSpPr/>
          <p:nvPr/>
        </p:nvGrpSpPr>
        <p:grpSpPr>
          <a:xfrm>
            <a:off x="4608847" y="3393625"/>
            <a:ext cx="426749" cy="316109"/>
            <a:chOff x="4598988" y="3619501"/>
            <a:chExt cx="214313" cy="158750"/>
          </a:xfrm>
          <a:solidFill>
            <a:schemeClr val="bg1"/>
          </a:solidFill>
        </p:grpSpPr>
        <p:sp>
          <p:nvSpPr>
            <p:cNvPr id="35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4604106" y="1777811"/>
            <a:ext cx="436230" cy="237621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39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1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2" name="Freeform 32"/>
          <p:cNvSpPr/>
          <p:nvPr/>
        </p:nvSpPr>
        <p:spPr bwMode="auto">
          <a:xfrm>
            <a:off x="4626276" y="4216775"/>
            <a:ext cx="391891" cy="346208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3" name="Freeform 58"/>
          <p:cNvSpPr/>
          <p:nvPr/>
        </p:nvSpPr>
        <p:spPr bwMode="auto">
          <a:xfrm>
            <a:off x="4650771" y="2557098"/>
            <a:ext cx="342900" cy="355445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 animBg="1"/>
      <p:bldP spid="9" grpId="0" animBg="1"/>
      <p:bldP spid="4" grpId="0" animBg="1"/>
      <p:bldP spid="7" grpId="0" animBg="1"/>
      <p:bldP spid="10" grpId="0"/>
      <p:bldP spid="11" grpId="0"/>
      <p:bldP spid="12" grpId="0"/>
      <p:bldP spid="13" grpId="0"/>
      <p:bldP spid="14" grpId="0" animBg="1"/>
      <p:bldP spid="15" grpId="0" animBg="1"/>
      <p:bldP spid="16" grpId="0" animBg="1"/>
      <p:bldP spid="17" grpId="0" animBg="1"/>
      <p:bldP spid="42" grpId="0" animBg="1"/>
      <p:bldP spid="4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178116" y="361950"/>
            <a:ext cx="271157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 Growth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09600" y="1514866"/>
            <a:ext cx="1524000" cy="1590285"/>
            <a:chOff x="609600" y="1514866"/>
            <a:chExt cx="1524000" cy="1590285"/>
          </a:xfrm>
        </p:grpSpPr>
        <p:sp>
          <p:nvSpPr>
            <p:cNvPr id="4" name="Rounded Rectangle 3"/>
            <p:cNvSpPr/>
            <p:nvPr/>
          </p:nvSpPr>
          <p:spPr>
            <a:xfrm>
              <a:off x="609600" y="1514866"/>
              <a:ext cx="304800" cy="1590285"/>
            </a:xfrm>
            <a:prstGeom prst="roundRect">
              <a:avLst>
                <a:gd name="adj" fmla="val 2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1021080" y="1514866"/>
              <a:ext cx="304800" cy="1590285"/>
            </a:xfrm>
            <a:prstGeom prst="roundRect">
              <a:avLst>
                <a:gd name="adj" fmla="val 2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1427480" y="1835473"/>
              <a:ext cx="304800" cy="1269678"/>
            </a:xfrm>
            <a:prstGeom prst="roundRect">
              <a:avLst>
                <a:gd name="adj" fmla="val 2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1828800" y="2242017"/>
              <a:ext cx="304800" cy="863134"/>
            </a:xfrm>
            <a:prstGeom prst="roundRect">
              <a:avLst>
                <a:gd name="adj" fmla="val 2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Rectangle 9"/>
          <p:cNvSpPr/>
          <p:nvPr/>
        </p:nvSpPr>
        <p:spPr>
          <a:xfrm>
            <a:off x="520501" y="2993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Asia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580741" y="2993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Africa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638141" y="2993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Euro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702756" y="2993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Oceania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990600" y="4417885"/>
            <a:ext cx="159014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Product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622237" y="4396087"/>
            <a:ext cx="398843" cy="385463"/>
          </a:xfrm>
          <a:prstGeom prst="roundRect">
            <a:avLst>
              <a:gd name="adj" fmla="val 9836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3035363" y="4422348"/>
            <a:ext cx="159014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Shop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2667000" y="4400550"/>
            <a:ext cx="398843" cy="385463"/>
          </a:xfrm>
          <a:prstGeom prst="roundRect">
            <a:avLst>
              <a:gd name="adj" fmla="val 9836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092763" y="4422348"/>
            <a:ext cx="159014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Customer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4724400" y="4400550"/>
            <a:ext cx="398843" cy="385463"/>
          </a:xfrm>
          <a:prstGeom prst="roundRect">
            <a:avLst>
              <a:gd name="adj" fmla="val 9836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137526" y="4426811"/>
            <a:ext cx="159014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Business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6769163" y="4405013"/>
            <a:ext cx="398843" cy="385463"/>
          </a:xfrm>
          <a:prstGeom prst="roundRect">
            <a:avLst>
              <a:gd name="adj" fmla="val 9836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2667000" y="1514866"/>
            <a:ext cx="1524000" cy="1590285"/>
            <a:chOff x="2667000" y="1514866"/>
            <a:chExt cx="1524000" cy="1590285"/>
          </a:xfrm>
        </p:grpSpPr>
        <p:sp>
          <p:nvSpPr>
            <p:cNvPr id="24" name="Rounded Rectangle 23"/>
            <p:cNvSpPr/>
            <p:nvPr/>
          </p:nvSpPr>
          <p:spPr>
            <a:xfrm>
              <a:off x="2667000" y="2242017"/>
              <a:ext cx="304800" cy="863134"/>
            </a:xfrm>
            <a:prstGeom prst="roundRect">
              <a:avLst>
                <a:gd name="adj" fmla="val 2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3078480" y="2038350"/>
              <a:ext cx="304800" cy="1066801"/>
            </a:xfrm>
            <a:prstGeom prst="roundRect">
              <a:avLst>
                <a:gd name="adj" fmla="val 2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3484880" y="1835473"/>
              <a:ext cx="304800" cy="1269678"/>
            </a:xfrm>
            <a:prstGeom prst="roundRect">
              <a:avLst>
                <a:gd name="adj" fmla="val 2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3886200" y="1514866"/>
              <a:ext cx="304800" cy="1590285"/>
            </a:xfrm>
            <a:prstGeom prst="roundRect">
              <a:avLst>
                <a:gd name="adj" fmla="val 2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724400" y="1733550"/>
            <a:ext cx="1524000" cy="1371601"/>
            <a:chOff x="4724400" y="1733550"/>
            <a:chExt cx="1524000" cy="1371601"/>
          </a:xfrm>
        </p:grpSpPr>
        <p:sp>
          <p:nvSpPr>
            <p:cNvPr id="29" name="Rounded Rectangle 28"/>
            <p:cNvSpPr/>
            <p:nvPr/>
          </p:nvSpPr>
          <p:spPr>
            <a:xfrm>
              <a:off x="4724400" y="2242017"/>
              <a:ext cx="304800" cy="863134"/>
            </a:xfrm>
            <a:prstGeom prst="roundRect">
              <a:avLst>
                <a:gd name="adj" fmla="val 2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ounded Rectangle 29"/>
            <p:cNvSpPr/>
            <p:nvPr/>
          </p:nvSpPr>
          <p:spPr>
            <a:xfrm>
              <a:off x="5135880" y="2470312"/>
              <a:ext cx="304800" cy="634839"/>
            </a:xfrm>
            <a:prstGeom prst="roundRect">
              <a:avLst>
                <a:gd name="adj" fmla="val 2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ounded Rectangle 30"/>
            <p:cNvSpPr/>
            <p:nvPr/>
          </p:nvSpPr>
          <p:spPr>
            <a:xfrm>
              <a:off x="5542280" y="1835473"/>
              <a:ext cx="304800" cy="1269678"/>
            </a:xfrm>
            <a:prstGeom prst="roundRect">
              <a:avLst>
                <a:gd name="adj" fmla="val 2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5943600" y="1733550"/>
              <a:ext cx="304800" cy="1371601"/>
            </a:xfrm>
            <a:prstGeom prst="roundRect">
              <a:avLst>
                <a:gd name="adj" fmla="val 2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781800" y="1514866"/>
            <a:ext cx="1524000" cy="1590285"/>
            <a:chOff x="6781800" y="1514866"/>
            <a:chExt cx="1524000" cy="1590285"/>
          </a:xfrm>
        </p:grpSpPr>
        <p:sp>
          <p:nvSpPr>
            <p:cNvPr id="34" name="Rounded Rectangle 33"/>
            <p:cNvSpPr/>
            <p:nvPr/>
          </p:nvSpPr>
          <p:spPr>
            <a:xfrm>
              <a:off x="6781800" y="2242017"/>
              <a:ext cx="304800" cy="863134"/>
            </a:xfrm>
            <a:prstGeom prst="roundRect">
              <a:avLst>
                <a:gd name="adj" fmla="val 2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ounded Rectangle 34"/>
            <p:cNvSpPr/>
            <p:nvPr/>
          </p:nvSpPr>
          <p:spPr>
            <a:xfrm>
              <a:off x="7193280" y="1514866"/>
              <a:ext cx="304800" cy="1590285"/>
            </a:xfrm>
            <a:prstGeom prst="roundRect">
              <a:avLst>
                <a:gd name="adj" fmla="val 2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ed Rectangle 35"/>
            <p:cNvSpPr/>
            <p:nvPr/>
          </p:nvSpPr>
          <p:spPr>
            <a:xfrm>
              <a:off x="7599680" y="1835473"/>
              <a:ext cx="304800" cy="1269678"/>
            </a:xfrm>
            <a:prstGeom prst="roundRect">
              <a:avLst>
                <a:gd name="adj" fmla="val 2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8001000" y="1514866"/>
              <a:ext cx="304800" cy="1590285"/>
            </a:xfrm>
            <a:prstGeom prst="roundRect">
              <a:avLst>
                <a:gd name="adj" fmla="val 2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0" grpId="0"/>
      <p:bldP spid="11" grpId="0"/>
      <p:bldP spid="12" grpId="0"/>
      <p:bldP spid="13" grpId="0"/>
      <p:bldP spid="14" grpId="0"/>
      <p:bldP spid="15" grpId="0" animBg="1"/>
      <p:bldP spid="16" grpId="0"/>
      <p:bldP spid="17" grpId="0" animBg="1"/>
      <p:bldP spid="18" grpId="0"/>
      <p:bldP spid="19" grpId="0" animBg="1"/>
      <p:bldP spid="20" grpId="0"/>
      <p:bldP spid="2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664353" y="361950"/>
            <a:ext cx="3739102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Corporate Philosophy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18095" y="1581150"/>
            <a:ext cx="772086" cy="746184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4628256" y="1582303"/>
            <a:ext cx="772086" cy="746184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2667000" y="2339664"/>
            <a:ext cx="772086" cy="746184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2667000" y="3224159"/>
            <a:ext cx="772086" cy="746184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5578581" y="2339664"/>
            <a:ext cx="772086" cy="746184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5578581" y="3224159"/>
            <a:ext cx="772086" cy="746184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3618095" y="3958013"/>
            <a:ext cx="772086" cy="746184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4628256" y="3959166"/>
            <a:ext cx="772086" cy="746184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3966306" y="2579563"/>
            <a:ext cx="1135187" cy="1135187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Arrow Connector 16"/>
          <p:cNvCxnSpPr>
            <a:stCxn id="16" idx="1"/>
            <a:endCxn id="7" idx="2"/>
          </p:cNvCxnSpPr>
          <p:nvPr/>
        </p:nvCxnSpPr>
        <p:spPr>
          <a:xfrm flipH="1" flipV="1">
            <a:off x="4004138" y="2327334"/>
            <a:ext cx="128412" cy="418473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>
            <a:stCxn id="16" idx="1"/>
            <a:endCxn id="9" idx="3"/>
          </p:cNvCxnSpPr>
          <p:nvPr/>
        </p:nvCxnSpPr>
        <p:spPr>
          <a:xfrm flipH="1" flipV="1">
            <a:off x="3439086" y="2712756"/>
            <a:ext cx="693464" cy="3305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>
            <a:stCxn id="16" idx="7"/>
            <a:endCxn id="8" idx="2"/>
          </p:cNvCxnSpPr>
          <p:nvPr/>
        </p:nvCxnSpPr>
        <p:spPr>
          <a:xfrm flipV="1">
            <a:off x="4935249" y="2328487"/>
            <a:ext cx="79050" cy="41732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stCxn id="16" idx="7"/>
            <a:endCxn id="11" idx="1"/>
          </p:cNvCxnSpPr>
          <p:nvPr/>
        </p:nvCxnSpPr>
        <p:spPr>
          <a:xfrm flipV="1">
            <a:off x="4935249" y="2712756"/>
            <a:ext cx="643332" cy="33051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>
            <a:stCxn id="16" idx="3"/>
            <a:endCxn id="13" idx="0"/>
          </p:cNvCxnSpPr>
          <p:nvPr/>
        </p:nvCxnSpPr>
        <p:spPr>
          <a:xfrm flipH="1">
            <a:off x="4004138" y="3548506"/>
            <a:ext cx="128412" cy="409507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>
            <a:stCxn id="16" idx="3"/>
            <a:endCxn id="10" idx="3"/>
          </p:cNvCxnSpPr>
          <p:nvPr/>
        </p:nvCxnSpPr>
        <p:spPr>
          <a:xfrm flipH="1">
            <a:off x="3439086" y="3548506"/>
            <a:ext cx="693464" cy="48745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>
            <a:stCxn id="16" idx="5"/>
            <a:endCxn id="14" idx="0"/>
          </p:cNvCxnSpPr>
          <p:nvPr/>
        </p:nvCxnSpPr>
        <p:spPr>
          <a:xfrm>
            <a:off x="4935249" y="3548506"/>
            <a:ext cx="79050" cy="41066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>
            <a:stCxn id="16" idx="5"/>
            <a:endCxn id="12" idx="1"/>
          </p:cNvCxnSpPr>
          <p:nvPr/>
        </p:nvCxnSpPr>
        <p:spPr>
          <a:xfrm>
            <a:off x="4935249" y="3548506"/>
            <a:ext cx="643332" cy="48745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/>
          <p:cNvSpPr/>
          <p:nvPr/>
        </p:nvSpPr>
        <p:spPr>
          <a:xfrm>
            <a:off x="7010400" y="3535799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Attitude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7010400" y="1604248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Behaviour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381000" y="3535799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Factory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381000" y="1604248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Hardware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3779284" y="1796695"/>
            <a:ext cx="449707" cy="342941"/>
            <a:chOff x="4914900" y="1812925"/>
            <a:chExt cx="441326" cy="336550"/>
          </a:xfrm>
          <a:solidFill>
            <a:schemeClr val="bg1"/>
          </a:solidFill>
        </p:grpSpPr>
        <p:sp>
          <p:nvSpPr>
            <p:cNvPr id="38" name="Freeform 5"/>
            <p:cNvSpPr/>
            <p:nvPr/>
          </p:nvSpPr>
          <p:spPr bwMode="auto">
            <a:xfrm>
              <a:off x="4914900" y="1849438"/>
              <a:ext cx="230188" cy="257175"/>
            </a:xfrm>
            <a:custGeom>
              <a:avLst/>
              <a:gdLst>
                <a:gd name="T0" fmla="*/ 18 w 145"/>
                <a:gd name="T1" fmla="*/ 143 h 162"/>
                <a:gd name="T2" fmla="*/ 18 w 145"/>
                <a:gd name="T3" fmla="*/ 21 h 162"/>
                <a:gd name="T4" fmla="*/ 124 w 145"/>
                <a:gd name="T5" fmla="*/ 21 h 162"/>
                <a:gd name="T6" fmla="*/ 145 w 145"/>
                <a:gd name="T7" fmla="*/ 0 h 162"/>
                <a:gd name="T8" fmla="*/ 0 w 145"/>
                <a:gd name="T9" fmla="*/ 0 h 162"/>
                <a:gd name="T10" fmla="*/ 0 w 145"/>
                <a:gd name="T11" fmla="*/ 162 h 162"/>
                <a:gd name="T12" fmla="*/ 68 w 145"/>
                <a:gd name="T13" fmla="*/ 162 h 162"/>
                <a:gd name="T14" fmla="*/ 77 w 145"/>
                <a:gd name="T15" fmla="*/ 143 h 162"/>
                <a:gd name="T16" fmla="*/ 18 w 145"/>
                <a:gd name="T17" fmla="*/ 1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62">
                  <a:moveTo>
                    <a:pt x="18" y="143"/>
                  </a:moveTo>
                  <a:lnTo>
                    <a:pt x="18" y="21"/>
                  </a:lnTo>
                  <a:lnTo>
                    <a:pt x="124" y="21"/>
                  </a:lnTo>
                  <a:lnTo>
                    <a:pt x="145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68" y="162"/>
                  </a:lnTo>
                  <a:lnTo>
                    <a:pt x="77" y="143"/>
                  </a:lnTo>
                  <a:lnTo>
                    <a:pt x="18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6"/>
            <p:cNvSpPr/>
            <p:nvPr/>
          </p:nvSpPr>
          <p:spPr bwMode="auto">
            <a:xfrm>
              <a:off x="5065713" y="1849438"/>
              <a:ext cx="290513" cy="257175"/>
            </a:xfrm>
            <a:custGeom>
              <a:avLst/>
              <a:gdLst>
                <a:gd name="T0" fmla="*/ 76 w 88"/>
                <a:gd name="T1" fmla="*/ 18 h 78"/>
                <a:gd name="T2" fmla="*/ 76 w 88"/>
                <a:gd name="T3" fmla="*/ 0 h 78"/>
                <a:gd name="T4" fmla="*/ 40 w 88"/>
                <a:gd name="T5" fmla="*/ 0 h 78"/>
                <a:gd name="T6" fmla="*/ 37 w 88"/>
                <a:gd name="T7" fmla="*/ 10 h 78"/>
                <a:gd name="T8" fmla="*/ 67 w 88"/>
                <a:gd name="T9" fmla="*/ 10 h 78"/>
                <a:gd name="T10" fmla="*/ 67 w 88"/>
                <a:gd name="T11" fmla="*/ 69 h 78"/>
                <a:gd name="T12" fmla="*/ 10 w 88"/>
                <a:gd name="T13" fmla="*/ 69 h 78"/>
                <a:gd name="T14" fmla="*/ 0 w 88"/>
                <a:gd name="T15" fmla="*/ 78 h 78"/>
                <a:gd name="T16" fmla="*/ 76 w 88"/>
                <a:gd name="T17" fmla="*/ 78 h 78"/>
                <a:gd name="T18" fmla="*/ 76 w 88"/>
                <a:gd name="T19" fmla="*/ 60 h 78"/>
                <a:gd name="T20" fmla="*/ 88 w 88"/>
                <a:gd name="T21" fmla="*/ 54 h 78"/>
                <a:gd name="T22" fmla="*/ 88 w 88"/>
                <a:gd name="T23" fmla="*/ 26 h 78"/>
                <a:gd name="T24" fmla="*/ 76 w 88"/>
                <a:gd name="T2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78">
                  <a:moveTo>
                    <a:pt x="76" y="18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80" y="60"/>
                    <a:pt x="88" y="61"/>
                    <a:pt x="88" y="54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7"/>
                    <a:pt x="79" y="18"/>
                    <a:pt x="7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70463" y="1905000"/>
              <a:ext cx="115888" cy="144463"/>
            </a:xfrm>
            <a:custGeom>
              <a:avLst/>
              <a:gdLst>
                <a:gd name="T0" fmla="*/ 0 w 73"/>
                <a:gd name="T1" fmla="*/ 0 h 91"/>
                <a:gd name="T2" fmla="*/ 0 w 73"/>
                <a:gd name="T3" fmla="*/ 91 h 91"/>
                <a:gd name="T4" fmla="*/ 0 w 73"/>
                <a:gd name="T5" fmla="*/ 91 h 91"/>
                <a:gd name="T6" fmla="*/ 48 w 73"/>
                <a:gd name="T7" fmla="*/ 91 h 91"/>
                <a:gd name="T8" fmla="*/ 60 w 73"/>
                <a:gd name="T9" fmla="*/ 60 h 91"/>
                <a:gd name="T10" fmla="*/ 19 w 73"/>
                <a:gd name="T11" fmla="*/ 60 h 91"/>
                <a:gd name="T12" fmla="*/ 73 w 73"/>
                <a:gd name="T13" fmla="*/ 0 h 91"/>
                <a:gd name="T14" fmla="*/ 0 w 73"/>
                <a:gd name="T15" fmla="*/ 0 h 91"/>
                <a:gd name="T16" fmla="*/ 0 w 73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91">
                  <a:moveTo>
                    <a:pt x="0" y="0"/>
                  </a:moveTo>
                  <a:lnTo>
                    <a:pt x="0" y="91"/>
                  </a:lnTo>
                  <a:lnTo>
                    <a:pt x="0" y="91"/>
                  </a:lnTo>
                  <a:lnTo>
                    <a:pt x="48" y="91"/>
                  </a:lnTo>
                  <a:lnTo>
                    <a:pt x="60" y="60"/>
                  </a:lnTo>
                  <a:lnTo>
                    <a:pt x="19" y="60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126038" y="1905000"/>
              <a:ext cx="138113" cy="144463"/>
            </a:xfrm>
            <a:custGeom>
              <a:avLst/>
              <a:gdLst>
                <a:gd name="T0" fmla="*/ 66 w 87"/>
                <a:gd name="T1" fmla="*/ 21 h 91"/>
                <a:gd name="T2" fmla="*/ 0 w 87"/>
                <a:gd name="T3" fmla="*/ 91 h 91"/>
                <a:gd name="T4" fmla="*/ 87 w 87"/>
                <a:gd name="T5" fmla="*/ 91 h 91"/>
                <a:gd name="T6" fmla="*/ 87 w 87"/>
                <a:gd name="T7" fmla="*/ 0 h 91"/>
                <a:gd name="T8" fmla="*/ 31 w 87"/>
                <a:gd name="T9" fmla="*/ 0 h 91"/>
                <a:gd name="T10" fmla="*/ 24 w 87"/>
                <a:gd name="T11" fmla="*/ 21 h 91"/>
                <a:gd name="T12" fmla="*/ 66 w 87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91">
                  <a:moveTo>
                    <a:pt x="66" y="21"/>
                  </a:moveTo>
                  <a:lnTo>
                    <a:pt x="0" y="91"/>
                  </a:lnTo>
                  <a:lnTo>
                    <a:pt x="87" y="91"/>
                  </a:lnTo>
                  <a:lnTo>
                    <a:pt x="87" y="0"/>
                  </a:lnTo>
                  <a:lnTo>
                    <a:pt x="31" y="0"/>
                  </a:lnTo>
                  <a:lnTo>
                    <a:pt x="24" y="21"/>
                  </a:lnTo>
                  <a:lnTo>
                    <a:pt x="6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5019675" y="1812925"/>
              <a:ext cx="180975" cy="336550"/>
            </a:xfrm>
            <a:custGeom>
              <a:avLst/>
              <a:gdLst>
                <a:gd name="T0" fmla="*/ 79 w 114"/>
                <a:gd name="T1" fmla="*/ 87 h 212"/>
                <a:gd name="T2" fmla="*/ 112 w 114"/>
                <a:gd name="T3" fmla="*/ 0 h 212"/>
                <a:gd name="T4" fmla="*/ 8 w 114"/>
                <a:gd name="T5" fmla="*/ 110 h 212"/>
                <a:gd name="T6" fmla="*/ 44 w 114"/>
                <a:gd name="T7" fmla="*/ 110 h 212"/>
                <a:gd name="T8" fmla="*/ 0 w 114"/>
                <a:gd name="T9" fmla="*/ 212 h 212"/>
                <a:gd name="T10" fmla="*/ 114 w 114"/>
                <a:gd name="T11" fmla="*/ 85 h 212"/>
                <a:gd name="T12" fmla="*/ 79 w 114"/>
                <a:gd name="T13" fmla="*/ 8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2">
                  <a:moveTo>
                    <a:pt x="79" y="87"/>
                  </a:moveTo>
                  <a:lnTo>
                    <a:pt x="112" y="0"/>
                  </a:lnTo>
                  <a:lnTo>
                    <a:pt x="8" y="110"/>
                  </a:lnTo>
                  <a:lnTo>
                    <a:pt x="44" y="110"/>
                  </a:lnTo>
                  <a:lnTo>
                    <a:pt x="0" y="212"/>
                  </a:lnTo>
                  <a:lnTo>
                    <a:pt x="114" y="85"/>
                  </a:lnTo>
                  <a:lnTo>
                    <a:pt x="79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3" name="Freeform 10"/>
          <p:cNvSpPr>
            <a:spLocks noEditPoints="1"/>
          </p:cNvSpPr>
          <p:nvPr/>
        </p:nvSpPr>
        <p:spPr bwMode="auto">
          <a:xfrm>
            <a:off x="4787220" y="1766032"/>
            <a:ext cx="375107" cy="370318"/>
          </a:xfrm>
          <a:custGeom>
            <a:avLst/>
            <a:gdLst>
              <a:gd name="T0" fmla="*/ 14 w 113"/>
              <a:gd name="T1" fmla="*/ 13 h 112"/>
              <a:gd name="T2" fmla="*/ 14 w 113"/>
              <a:gd name="T3" fmla="*/ 62 h 112"/>
              <a:gd name="T4" fmla="*/ 49 w 113"/>
              <a:gd name="T5" fmla="*/ 71 h 112"/>
              <a:gd name="T6" fmla="*/ 60 w 113"/>
              <a:gd name="T7" fmla="*/ 82 h 112"/>
              <a:gd name="T8" fmla="*/ 75 w 113"/>
              <a:gd name="T9" fmla="*/ 79 h 112"/>
              <a:gd name="T10" fmla="*/ 75 w 113"/>
              <a:gd name="T11" fmla="*/ 93 h 112"/>
              <a:gd name="T12" fmla="*/ 79 w 113"/>
              <a:gd name="T13" fmla="*/ 97 h 112"/>
              <a:gd name="T14" fmla="*/ 92 w 113"/>
              <a:gd name="T15" fmla="*/ 97 h 112"/>
              <a:gd name="T16" fmla="*/ 92 w 113"/>
              <a:gd name="T17" fmla="*/ 112 h 112"/>
              <a:gd name="T18" fmla="*/ 113 w 113"/>
              <a:gd name="T19" fmla="*/ 112 h 112"/>
              <a:gd name="T20" fmla="*/ 113 w 113"/>
              <a:gd name="T21" fmla="*/ 91 h 112"/>
              <a:gd name="T22" fmla="*/ 71 w 113"/>
              <a:gd name="T23" fmla="*/ 49 h 112"/>
              <a:gd name="T24" fmla="*/ 63 w 113"/>
              <a:gd name="T25" fmla="*/ 13 h 112"/>
              <a:gd name="T26" fmla="*/ 14 w 113"/>
              <a:gd name="T27" fmla="*/ 13 h 112"/>
              <a:gd name="T28" fmla="*/ 17 w 113"/>
              <a:gd name="T29" fmla="*/ 53 h 112"/>
              <a:gd name="T30" fmla="*/ 21 w 113"/>
              <a:gd name="T31" fmla="*/ 20 h 112"/>
              <a:gd name="T32" fmla="*/ 53 w 113"/>
              <a:gd name="T33" fmla="*/ 17 h 112"/>
              <a:gd name="T34" fmla="*/ 17 w 113"/>
              <a:gd name="T35" fmla="*/ 5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3" h="112">
                <a:moveTo>
                  <a:pt x="14" y="13"/>
                </a:moveTo>
                <a:cubicBezTo>
                  <a:pt x="0" y="27"/>
                  <a:pt x="0" y="49"/>
                  <a:pt x="14" y="62"/>
                </a:cubicBezTo>
                <a:cubicBezTo>
                  <a:pt x="23" y="72"/>
                  <a:pt x="37" y="75"/>
                  <a:pt x="49" y="71"/>
                </a:cubicBezTo>
                <a:cubicBezTo>
                  <a:pt x="60" y="82"/>
                  <a:pt x="60" y="82"/>
                  <a:pt x="60" y="82"/>
                </a:cubicBezTo>
                <a:cubicBezTo>
                  <a:pt x="60" y="82"/>
                  <a:pt x="70" y="74"/>
                  <a:pt x="75" y="79"/>
                </a:cubicBezTo>
                <a:cubicBezTo>
                  <a:pt x="79" y="83"/>
                  <a:pt x="76" y="89"/>
                  <a:pt x="75" y="93"/>
                </a:cubicBezTo>
                <a:cubicBezTo>
                  <a:pt x="74" y="95"/>
                  <a:pt x="73" y="99"/>
                  <a:pt x="79" y="97"/>
                </a:cubicBezTo>
                <a:cubicBezTo>
                  <a:pt x="81" y="96"/>
                  <a:pt x="88" y="92"/>
                  <a:pt x="92" y="97"/>
                </a:cubicBezTo>
                <a:cubicBezTo>
                  <a:pt x="97" y="102"/>
                  <a:pt x="92" y="112"/>
                  <a:pt x="92" y="112"/>
                </a:cubicBezTo>
                <a:cubicBezTo>
                  <a:pt x="113" y="112"/>
                  <a:pt x="113" y="112"/>
                  <a:pt x="113" y="112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71" y="49"/>
                  <a:pt x="71" y="49"/>
                  <a:pt x="71" y="49"/>
                </a:cubicBezTo>
                <a:cubicBezTo>
                  <a:pt x="75" y="37"/>
                  <a:pt x="72" y="23"/>
                  <a:pt x="63" y="13"/>
                </a:cubicBezTo>
                <a:cubicBezTo>
                  <a:pt x="49" y="0"/>
                  <a:pt x="27" y="0"/>
                  <a:pt x="14" y="13"/>
                </a:cubicBezTo>
                <a:close/>
                <a:moveTo>
                  <a:pt x="17" y="53"/>
                </a:moveTo>
                <a:cubicBezTo>
                  <a:pt x="11" y="43"/>
                  <a:pt x="12" y="29"/>
                  <a:pt x="21" y="20"/>
                </a:cubicBezTo>
                <a:cubicBezTo>
                  <a:pt x="29" y="11"/>
                  <a:pt x="43" y="10"/>
                  <a:pt x="53" y="17"/>
                </a:cubicBezTo>
                <a:lnTo>
                  <a:pt x="1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4" name="Freeform 11"/>
          <p:cNvSpPr>
            <a:spLocks noEditPoints="1"/>
          </p:cNvSpPr>
          <p:nvPr/>
        </p:nvSpPr>
        <p:spPr bwMode="auto">
          <a:xfrm>
            <a:off x="5778154" y="2552489"/>
            <a:ext cx="372940" cy="331354"/>
          </a:xfrm>
          <a:custGeom>
            <a:avLst/>
            <a:gdLst>
              <a:gd name="T0" fmla="*/ 133 w 134"/>
              <a:gd name="T1" fmla="*/ 16 h 119"/>
              <a:gd name="T2" fmla="*/ 121 w 134"/>
              <a:gd name="T3" fmla="*/ 5 h 119"/>
              <a:gd name="T4" fmla="*/ 115 w 134"/>
              <a:gd name="T5" fmla="*/ 5 h 119"/>
              <a:gd name="T6" fmla="*/ 114 w 134"/>
              <a:gd name="T7" fmla="*/ 8 h 119"/>
              <a:gd name="T8" fmla="*/ 111 w 134"/>
              <a:gd name="T9" fmla="*/ 9 h 119"/>
              <a:gd name="T10" fmla="*/ 111 w 134"/>
              <a:gd name="T11" fmla="*/ 9 h 119"/>
              <a:gd name="T12" fmla="*/ 81 w 134"/>
              <a:gd name="T13" fmla="*/ 39 h 119"/>
              <a:gd name="T14" fmla="*/ 79 w 134"/>
              <a:gd name="T15" fmla="*/ 47 h 119"/>
              <a:gd name="T16" fmla="*/ 82 w 134"/>
              <a:gd name="T17" fmla="*/ 50 h 119"/>
              <a:gd name="T18" fmla="*/ 82 w 134"/>
              <a:gd name="T19" fmla="*/ 50 h 119"/>
              <a:gd name="T20" fmla="*/ 83 w 134"/>
              <a:gd name="T21" fmla="*/ 51 h 119"/>
              <a:gd name="T22" fmla="*/ 76 w 134"/>
              <a:gd name="T23" fmla="*/ 57 h 119"/>
              <a:gd name="T24" fmla="*/ 54 w 134"/>
              <a:gd name="T25" fmla="*/ 35 h 119"/>
              <a:gd name="T26" fmla="*/ 47 w 134"/>
              <a:gd name="T27" fmla="*/ 10 h 119"/>
              <a:gd name="T28" fmla="*/ 21 w 134"/>
              <a:gd name="T29" fmla="*/ 3 h 119"/>
              <a:gd name="T30" fmla="*/ 36 w 134"/>
              <a:gd name="T31" fmla="*/ 18 h 119"/>
              <a:gd name="T32" fmla="*/ 32 w 134"/>
              <a:gd name="T33" fmla="*/ 32 h 119"/>
              <a:gd name="T34" fmla="*/ 18 w 134"/>
              <a:gd name="T35" fmla="*/ 36 h 119"/>
              <a:gd name="T36" fmla="*/ 3 w 134"/>
              <a:gd name="T37" fmla="*/ 21 h 119"/>
              <a:gd name="T38" fmla="*/ 10 w 134"/>
              <a:gd name="T39" fmla="*/ 47 h 119"/>
              <a:gd name="T40" fmla="*/ 36 w 134"/>
              <a:gd name="T41" fmla="*/ 53 h 119"/>
              <a:gd name="T42" fmla="*/ 37 w 134"/>
              <a:gd name="T43" fmla="*/ 53 h 119"/>
              <a:gd name="T44" fmla="*/ 58 w 134"/>
              <a:gd name="T45" fmla="*/ 75 h 119"/>
              <a:gd name="T46" fmla="*/ 38 w 134"/>
              <a:gd name="T47" fmla="*/ 96 h 119"/>
              <a:gd name="T48" fmla="*/ 36 w 134"/>
              <a:gd name="T49" fmla="*/ 95 h 119"/>
              <a:gd name="T50" fmla="*/ 31 w 134"/>
              <a:gd name="T51" fmla="*/ 99 h 119"/>
              <a:gd name="T52" fmla="*/ 21 w 134"/>
              <a:gd name="T53" fmla="*/ 115 h 119"/>
              <a:gd name="T54" fmla="*/ 23 w 134"/>
              <a:gd name="T55" fmla="*/ 117 h 119"/>
              <a:gd name="T56" fmla="*/ 39 w 134"/>
              <a:gd name="T57" fmla="*/ 107 h 119"/>
              <a:gd name="T58" fmla="*/ 43 w 134"/>
              <a:gd name="T59" fmla="*/ 101 h 119"/>
              <a:gd name="T60" fmla="*/ 42 w 134"/>
              <a:gd name="T61" fmla="*/ 100 h 119"/>
              <a:gd name="T62" fmla="*/ 63 w 134"/>
              <a:gd name="T63" fmla="*/ 80 h 119"/>
              <a:gd name="T64" fmla="*/ 98 w 134"/>
              <a:gd name="T65" fmla="*/ 115 h 119"/>
              <a:gd name="T66" fmla="*/ 107 w 134"/>
              <a:gd name="T67" fmla="*/ 119 h 119"/>
              <a:gd name="T68" fmla="*/ 116 w 134"/>
              <a:gd name="T69" fmla="*/ 115 h 119"/>
              <a:gd name="T70" fmla="*/ 116 w 134"/>
              <a:gd name="T71" fmla="*/ 97 h 119"/>
              <a:gd name="T72" fmla="*/ 81 w 134"/>
              <a:gd name="T73" fmla="*/ 62 h 119"/>
              <a:gd name="T74" fmla="*/ 87 w 134"/>
              <a:gd name="T75" fmla="*/ 56 h 119"/>
              <a:gd name="T76" fmla="*/ 90 w 134"/>
              <a:gd name="T77" fmla="*/ 59 h 119"/>
              <a:gd name="T78" fmla="*/ 98 w 134"/>
              <a:gd name="T79" fmla="*/ 57 h 119"/>
              <a:gd name="T80" fmla="*/ 128 w 134"/>
              <a:gd name="T81" fmla="*/ 26 h 119"/>
              <a:gd name="T82" fmla="*/ 128 w 134"/>
              <a:gd name="T83" fmla="*/ 26 h 119"/>
              <a:gd name="T84" fmla="*/ 128 w 134"/>
              <a:gd name="T85" fmla="*/ 26 h 119"/>
              <a:gd name="T86" fmla="*/ 129 w 134"/>
              <a:gd name="T87" fmla="*/ 23 h 119"/>
              <a:gd name="T88" fmla="*/ 133 w 134"/>
              <a:gd name="T89" fmla="*/ 22 h 119"/>
              <a:gd name="T90" fmla="*/ 133 w 134"/>
              <a:gd name="T91" fmla="*/ 16 h 119"/>
              <a:gd name="T92" fmla="*/ 108 w 134"/>
              <a:gd name="T93" fmla="*/ 103 h 119"/>
              <a:gd name="T94" fmla="*/ 113 w 134"/>
              <a:gd name="T95" fmla="*/ 108 h 119"/>
              <a:gd name="T96" fmla="*/ 108 w 134"/>
              <a:gd name="T97" fmla="*/ 113 h 119"/>
              <a:gd name="T98" fmla="*/ 103 w 134"/>
              <a:gd name="T99" fmla="*/ 108 h 119"/>
              <a:gd name="T100" fmla="*/ 108 w 134"/>
              <a:gd name="T101" fmla="*/ 103 h 119"/>
              <a:gd name="T102" fmla="*/ 91 w 134"/>
              <a:gd name="T103" fmla="*/ 41 h 119"/>
              <a:gd name="T104" fmla="*/ 89 w 134"/>
              <a:gd name="T105" fmla="*/ 39 h 119"/>
              <a:gd name="T106" fmla="*/ 112 w 134"/>
              <a:gd name="T107" fmla="*/ 17 h 119"/>
              <a:gd name="T108" fmla="*/ 114 w 134"/>
              <a:gd name="T109" fmla="*/ 19 h 119"/>
              <a:gd name="T110" fmla="*/ 91 w 134"/>
              <a:gd name="T111" fmla="*/ 41 h 119"/>
              <a:gd name="T112" fmla="*/ 98 w 134"/>
              <a:gd name="T113" fmla="*/ 48 h 119"/>
              <a:gd name="T114" fmla="*/ 96 w 134"/>
              <a:gd name="T115" fmla="*/ 47 h 119"/>
              <a:gd name="T116" fmla="*/ 119 w 134"/>
              <a:gd name="T117" fmla="*/ 24 h 119"/>
              <a:gd name="T118" fmla="*/ 121 w 134"/>
              <a:gd name="T119" fmla="*/ 26 h 119"/>
              <a:gd name="T120" fmla="*/ 98 w 134"/>
              <a:gd name="T121" fmla="*/ 48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4" h="119">
                <a:moveTo>
                  <a:pt x="133" y="16"/>
                </a:moveTo>
                <a:cubicBezTo>
                  <a:pt x="121" y="5"/>
                  <a:pt x="121" y="5"/>
                  <a:pt x="121" y="5"/>
                </a:cubicBezTo>
                <a:cubicBezTo>
                  <a:pt x="119" y="3"/>
                  <a:pt x="117" y="3"/>
                  <a:pt x="115" y="5"/>
                </a:cubicBezTo>
                <a:cubicBezTo>
                  <a:pt x="114" y="6"/>
                  <a:pt x="114" y="7"/>
                  <a:pt x="114" y="8"/>
                </a:cubicBezTo>
                <a:cubicBezTo>
                  <a:pt x="113" y="8"/>
                  <a:pt x="112" y="8"/>
                  <a:pt x="111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81" y="39"/>
                  <a:pt x="81" y="39"/>
                  <a:pt x="81" y="39"/>
                </a:cubicBezTo>
                <a:cubicBezTo>
                  <a:pt x="81" y="42"/>
                  <a:pt x="80" y="45"/>
                  <a:pt x="79" y="47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3" y="51"/>
                  <a:pt x="83" y="51"/>
                  <a:pt x="83" y="51"/>
                </a:cubicBezTo>
                <a:cubicBezTo>
                  <a:pt x="76" y="57"/>
                  <a:pt x="76" y="57"/>
                  <a:pt x="76" y="57"/>
                </a:cubicBezTo>
                <a:cubicBezTo>
                  <a:pt x="54" y="35"/>
                  <a:pt x="54" y="35"/>
                  <a:pt x="54" y="35"/>
                </a:cubicBezTo>
                <a:cubicBezTo>
                  <a:pt x="56" y="26"/>
                  <a:pt x="54" y="17"/>
                  <a:pt x="47" y="10"/>
                </a:cubicBezTo>
                <a:cubicBezTo>
                  <a:pt x="40" y="3"/>
                  <a:pt x="30" y="0"/>
                  <a:pt x="21" y="3"/>
                </a:cubicBezTo>
                <a:cubicBezTo>
                  <a:pt x="36" y="18"/>
                  <a:pt x="36" y="18"/>
                  <a:pt x="36" y="18"/>
                </a:cubicBezTo>
                <a:cubicBezTo>
                  <a:pt x="32" y="32"/>
                  <a:pt x="32" y="32"/>
                  <a:pt x="32" y="32"/>
                </a:cubicBezTo>
                <a:cubicBezTo>
                  <a:pt x="18" y="36"/>
                  <a:pt x="18" y="36"/>
                  <a:pt x="18" y="36"/>
                </a:cubicBezTo>
                <a:cubicBezTo>
                  <a:pt x="3" y="21"/>
                  <a:pt x="3" y="21"/>
                  <a:pt x="3" y="21"/>
                </a:cubicBezTo>
                <a:cubicBezTo>
                  <a:pt x="0" y="30"/>
                  <a:pt x="3" y="40"/>
                  <a:pt x="10" y="47"/>
                </a:cubicBezTo>
                <a:cubicBezTo>
                  <a:pt x="17" y="54"/>
                  <a:pt x="27" y="56"/>
                  <a:pt x="36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58" y="75"/>
                  <a:pt x="58" y="75"/>
                  <a:pt x="58" y="75"/>
                </a:cubicBezTo>
                <a:cubicBezTo>
                  <a:pt x="38" y="96"/>
                  <a:pt x="38" y="96"/>
                  <a:pt x="38" y="96"/>
                </a:cubicBezTo>
                <a:cubicBezTo>
                  <a:pt x="36" y="95"/>
                  <a:pt x="36" y="95"/>
                  <a:pt x="36" y="95"/>
                </a:cubicBezTo>
                <a:cubicBezTo>
                  <a:pt x="31" y="99"/>
                  <a:pt x="31" y="99"/>
                  <a:pt x="31" y="99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3" y="117"/>
                  <a:pt x="23" y="117"/>
                  <a:pt x="23" y="11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2" y="100"/>
                  <a:pt x="42" y="100"/>
                  <a:pt x="42" y="100"/>
                </a:cubicBezTo>
                <a:cubicBezTo>
                  <a:pt x="63" y="80"/>
                  <a:pt x="63" y="80"/>
                  <a:pt x="63" y="80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01" y="117"/>
                  <a:pt x="104" y="119"/>
                  <a:pt x="107" y="119"/>
                </a:cubicBezTo>
                <a:cubicBezTo>
                  <a:pt x="110" y="119"/>
                  <a:pt x="113" y="117"/>
                  <a:pt x="116" y="115"/>
                </a:cubicBezTo>
                <a:cubicBezTo>
                  <a:pt x="121" y="110"/>
                  <a:pt x="121" y="102"/>
                  <a:pt x="116" y="97"/>
                </a:cubicBezTo>
                <a:cubicBezTo>
                  <a:pt x="81" y="62"/>
                  <a:pt x="81" y="62"/>
                  <a:pt x="81" y="62"/>
                </a:cubicBezTo>
                <a:cubicBezTo>
                  <a:pt x="87" y="56"/>
                  <a:pt x="87" y="56"/>
                  <a:pt x="87" y="56"/>
                </a:cubicBezTo>
                <a:cubicBezTo>
                  <a:pt x="90" y="59"/>
                  <a:pt x="90" y="59"/>
                  <a:pt x="90" y="59"/>
                </a:cubicBezTo>
                <a:cubicBezTo>
                  <a:pt x="92" y="57"/>
                  <a:pt x="95" y="56"/>
                  <a:pt x="98" y="57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9" y="25"/>
                  <a:pt x="129" y="24"/>
                  <a:pt x="129" y="23"/>
                </a:cubicBezTo>
                <a:cubicBezTo>
                  <a:pt x="130" y="24"/>
                  <a:pt x="132" y="23"/>
                  <a:pt x="133" y="22"/>
                </a:cubicBezTo>
                <a:cubicBezTo>
                  <a:pt x="134" y="21"/>
                  <a:pt x="134" y="18"/>
                  <a:pt x="133" y="16"/>
                </a:cubicBezTo>
                <a:close/>
                <a:moveTo>
                  <a:pt x="108" y="103"/>
                </a:moveTo>
                <a:cubicBezTo>
                  <a:pt x="111" y="103"/>
                  <a:pt x="113" y="106"/>
                  <a:pt x="113" y="108"/>
                </a:cubicBezTo>
                <a:cubicBezTo>
                  <a:pt x="113" y="111"/>
                  <a:pt x="111" y="113"/>
                  <a:pt x="108" y="113"/>
                </a:cubicBezTo>
                <a:cubicBezTo>
                  <a:pt x="105" y="113"/>
                  <a:pt x="103" y="111"/>
                  <a:pt x="103" y="108"/>
                </a:cubicBezTo>
                <a:cubicBezTo>
                  <a:pt x="103" y="106"/>
                  <a:pt x="105" y="103"/>
                  <a:pt x="108" y="103"/>
                </a:cubicBezTo>
                <a:close/>
                <a:moveTo>
                  <a:pt x="91" y="41"/>
                </a:moveTo>
                <a:cubicBezTo>
                  <a:pt x="89" y="39"/>
                  <a:pt x="89" y="39"/>
                  <a:pt x="89" y="39"/>
                </a:cubicBezTo>
                <a:cubicBezTo>
                  <a:pt x="112" y="17"/>
                  <a:pt x="112" y="17"/>
                  <a:pt x="112" y="17"/>
                </a:cubicBezTo>
                <a:cubicBezTo>
                  <a:pt x="114" y="19"/>
                  <a:pt x="114" y="19"/>
                  <a:pt x="114" y="19"/>
                </a:cubicBezTo>
                <a:lnTo>
                  <a:pt x="91" y="41"/>
                </a:lnTo>
                <a:close/>
                <a:moveTo>
                  <a:pt x="98" y="48"/>
                </a:moveTo>
                <a:cubicBezTo>
                  <a:pt x="96" y="47"/>
                  <a:pt x="96" y="47"/>
                  <a:pt x="96" y="47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21" y="26"/>
                  <a:pt x="121" y="26"/>
                  <a:pt x="121" y="26"/>
                </a:cubicBezTo>
                <a:lnTo>
                  <a:pt x="98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5" name="Group 44"/>
          <p:cNvGrpSpPr/>
          <p:nvPr/>
        </p:nvGrpSpPr>
        <p:grpSpPr>
          <a:xfrm>
            <a:off x="4345406" y="2805919"/>
            <a:ext cx="376985" cy="682473"/>
            <a:chOff x="2813050" y="4533900"/>
            <a:chExt cx="276225" cy="500063"/>
          </a:xfrm>
          <a:solidFill>
            <a:schemeClr val="bg1"/>
          </a:solidFill>
        </p:grpSpPr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2813050" y="4533900"/>
              <a:ext cx="276225" cy="374650"/>
            </a:xfrm>
            <a:custGeom>
              <a:avLst/>
              <a:gdLst>
                <a:gd name="T0" fmla="*/ 42 w 84"/>
                <a:gd name="T1" fmla="*/ 4 h 114"/>
                <a:gd name="T2" fmla="*/ 80 w 84"/>
                <a:gd name="T3" fmla="*/ 41 h 114"/>
                <a:gd name="T4" fmla="*/ 56 w 84"/>
                <a:gd name="T5" fmla="*/ 110 h 114"/>
                <a:gd name="T6" fmla="*/ 32 w 84"/>
                <a:gd name="T7" fmla="*/ 110 h 114"/>
                <a:gd name="T8" fmla="*/ 5 w 84"/>
                <a:gd name="T9" fmla="*/ 41 h 114"/>
                <a:gd name="T10" fmla="*/ 42 w 84"/>
                <a:gd name="T11" fmla="*/ 4 h 114"/>
                <a:gd name="T12" fmla="*/ 42 w 84"/>
                <a:gd name="T13" fmla="*/ 0 h 114"/>
                <a:gd name="T14" fmla="*/ 0 w 84"/>
                <a:gd name="T15" fmla="*/ 41 h 114"/>
                <a:gd name="T16" fmla="*/ 29 w 84"/>
                <a:gd name="T17" fmla="*/ 114 h 114"/>
                <a:gd name="T18" fmla="*/ 59 w 84"/>
                <a:gd name="T19" fmla="*/ 114 h 114"/>
                <a:gd name="T20" fmla="*/ 84 w 84"/>
                <a:gd name="T21" fmla="*/ 41 h 114"/>
                <a:gd name="T22" fmla="*/ 42 w 84"/>
                <a:gd name="T2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14">
                  <a:moveTo>
                    <a:pt x="42" y="4"/>
                  </a:moveTo>
                  <a:cubicBezTo>
                    <a:pt x="63" y="4"/>
                    <a:pt x="80" y="21"/>
                    <a:pt x="80" y="41"/>
                  </a:cubicBezTo>
                  <a:cubicBezTo>
                    <a:pt x="80" y="59"/>
                    <a:pt x="61" y="100"/>
                    <a:pt x="56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3" y="94"/>
                    <a:pt x="5" y="57"/>
                    <a:pt x="5" y="41"/>
                  </a:cubicBezTo>
                  <a:cubicBezTo>
                    <a:pt x="5" y="21"/>
                    <a:pt x="21" y="4"/>
                    <a:pt x="42" y="4"/>
                  </a:cubicBezTo>
                  <a:moveTo>
                    <a:pt x="42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62"/>
                    <a:pt x="29" y="114"/>
                    <a:pt x="29" y="114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9" y="114"/>
                    <a:pt x="84" y="63"/>
                    <a:pt x="84" y="41"/>
                  </a:cubicBezTo>
                  <a:cubicBezTo>
                    <a:pt x="84" y="18"/>
                    <a:pt x="65" y="0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2908300" y="5000625"/>
              <a:ext cx="95250" cy="11113"/>
            </a:xfrm>
            <a:custGeom>
              <a:avLst/>
              <a:gdLst>
                <a:gd name="T0" fmla="*/ 2 w 29"/>
                <a:gd name="T1" fmla="*/ 3 h 3"/>
                <a:gd name="T2" fmla="*/ 27 w 29"/>
                <a:gd name="T3" fmla="*/ 3 h 3"/>
                <a:gd name="T4" fmla="*/ 29 w 29"/>
                <a:gd name="T5" fmla="*/ 0 h 3"/>
                <a:gd name="T6" fmla="*/ 0 w 29"/>
                <a:gd name="T7" fmla="*/ 0 h 3"/>
                <a:gd name="T8" fmla="*/ 2 w 2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">
                  <a:moveTo>
                    <a:pt x="2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9" y="1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2921000" y="5021263"/>
              <a:ext cx="69850" cy="12700"/>
            </a:xfrm>
            <a:custGeom>
              <a:avLst/>
              <a:gdLst>
                <a:gd name="T0" fmla="*/ 11 w 21"/>
                <a:gd name="T1" fmla="*/ 4 h 4"/>
                <a:gd name="T2" fmla="*/ 21 w 21"/>
                <a:gd name="T3" fmla="*/ 0 h 4"/>
                <a:gd name="T4" fmla="*/ 0 w 21"/>
                <a:gd name="T5" fmla="*/ 0 h 4"/>
                <a:gd name="T6" fmla="*/ 11 w 21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">
                  <a:moveTo>
                    <a:pt x="11" y="4"/>
                  </a:moveTo>
                  <a:cubicBezTo>
                    <a:pt x="15" y="4"/>
                    <a:pt x="18" y="3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6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2905125" y="4922838"/>
              <a:ext cx="101600" cy="68263"/>
            </a:xfrm>
            <a:custGeom>
              <a:avLst/>
              <a:gdLst>
                <a:gd name="T0" fmla="*/ 31 w 31"/>
                <a:gd name="T1" fmla="*/ 0 h 21"/>
                <a:gd name="T2" fmla="*/ 0 w 31"/>
                <a:gd name="T3" fmla="*/ 0 h 21"/>
                <a:gd name="T4" fmla="*/ 0 w 31"/>
                <a:gd name="T5" fmla="*/ 19 h 21"/>
                <a:gd name="T6" fmla="*/ 0 w 31"/>
                <a:gd name="T7" fmla="*/ 21 h 21"/>
                <a:gd name="T8" fmla="*/ 31 w 31"/>
                <a:gd name="T9" fmla="*/ 21 h 21"/>
                <a:gd name="T10" fmla="*/ 31 w 31"/>
                <a:gd name="T11" fmla="*/ 19 h 21"/>
                <a:gd name="T12" fmla="*/ 31 w 31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1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0"/>
                    <a:pt x="31" y="19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2905125" y="4702175"/>
              <a:ext cx="101600" cy="206375"/>
            </a:xfrm>
            <a:custGeom>
              <a:avLst/>
              <a:gdLst>
                <a:gd name="T0" fmla="*/ 64 w 64"/>
                <a:gd name="T1" fmla="*/ 4 h 130"/>
                <a:gd name="T2" fmla="*/ 64 w 64"/>
                <a:gd name="T3" fmla="*/ 4 h 130"/>
                <a:gd name="T4" fmla="*/ 64 w 64"/>
                <a:gd name="T5" fmla="*/ 4 h 130"/>
                <a:gd name="T6" fmla="*/ 56 w 64"/>
                <a:gd name="T7" fmla="*/ 0 h 130"/>
                <a:gd name="T8" fmla="*/ 31 w 64"/>
                <a:gd name="T9" fmla="*/ 10 h 130"/>
                <a:gd name="T10" fmla="*/ 8 w 64"/>
                <a:gd name="T11" fmla="*/ 0 h 130"/>
                <a:gd name="T12" fmla="*/ 0 w 64"/>
                <a:gd name="T13" fmla="*/ 4 h 130"/>
                <a:gd name="T14" fmla="*/ 0 w 64"/>
                <a:gd name="T15" fmla="*/ 4 h 130"/>
                <a:gd name="T16" fmla="*/ 0 w 64"/>
                <a:gd name="T17" fmla="*/ 4 h 130"/>
                <a:gd name="T18" fmla="*/ 29 w 64"/>
                <a:gd name="T19" fmla="*/ 130 h 130"/>
                <a:gd name="T20" fmla="*/ 35 w 64"/>
                <a:gd name="T21" fmla="*/ 130 h 130"/>
                <a:gd name="T22" fmla="*/ 64 w 64"/>
                <a:gd name="T23" fmla="*/ 4 h 130"/>
                <a:gd name="T24" fmla="*/ 64 w 64"/>
                <a:gd name="T25" fmla="*/ 4 h 130"/>
                <a:gd name="T26" fmla="*/ 64 w 64"/>
                <a:gd name="T27" fmla="*/ 4 h 130"/>
                <a:gd name="T28" fmla="*/ 33 w 64"/>
                <a:gd name="T29" fmla="*/ 114 h 130"/>
                <a:gd name="T30" fmla="*/ 8 w 64"/>
                <a:gd name="T31" fmla="*/ 6 h 130"/>
                <a:gd name="T32" fmla="*/ 31 w 64"/>
                <a:gd name="T33" fmla="*/ 14 h 130"/>
                <a:gd name="T34" fmla="*/ 56 w 64"/>
                <a:gd name="T35" fmla="*/ 6 h 130"/>
                <a:gd name="T36" fmla="*/ 33 w 64"/>
                <a:gd name="T37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30">
                  <a:moveTo>
                    <a:pt x="64" y="4"/>
                  </a:moveTo>
                  <a:lnTo>
                    <a:pt x="64" y="4"/>
                  </a:lnTo>
                  <a:lnTo>
                    <a:pt x="64" y="4"/>
                  </a:lnTo>
                  <a:lnTo>
                    <a:pt x="56" y="0"/>
                  </a:lnTo>
                  <a:lnTo>
                    <a:pt x="31" y="1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9" y="130"/>
                  </a:lnTo>
                  <a:lnTo>
                    <a:pt x="35" y="13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close/>
                  <a:moveTo>
                    <a:pt x="33" y="114"/>
                  </a:moveTo>
                  <a:lnTo>
                    <a:pt x="8" y="6"/>
                  </a:lnTo>
                  <a:lnTo>
                    <a:pt x="31" y="14"/>
                  </a:lnTo>
                  <a:lnTo>
                    <a:pt x="56" y="6"/>
                  </a:lnTo>
                  <a:lnTo>
                    <a:pt x="33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1" name="Freeform 33"/>
          <p:cNvSpPr>
            <a:spLocks noEditPoints="1"/>
          </p:cNvSpPr>
          <p:nvPr/>
        </p:nvSpPr>
        <p:spPr bwMode="auto">
          <a:xfrm>
            <a:off x="2814858" y="2567113"/>
            <a:ext cx="476369" cy="324336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2" name="Group 51"/>
          <p:cNvGrpSpPr/>
          <p:nvPr/>
        </p:nvGrpSpPr>
        <p:grpSpPr>
          <a:xfrm>
            <a:off x="2885412" y="3363339"/>
            <a:ext cx="335260" cy="419077"/>
            <a:chOff x="6751638" y="2265363"/>
            <a:chExt cx="158750" cy="198438"/>
          </a:xfrm>
          <a:solidFill>
            <a:schemeClr val="bg1"/>
          </a:solidFill>
        </p:grpSpPr>
        <p:sp>
          <p:nvSpPr>
            <p:cNvPr id="53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6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7" name="Freeform 12"/>
          <p:cNvSpPr>
            <a:spLocks noEditPoints="1"/>
          </p:cNvSpPr>
          <p:nvPr/>
        </p:nvSpPr>
        <p:spPr bwMode="auto">
          <a:xfrm>
            <a:off x="3907191" y="4166631"/>
            <a:ext cx="227977" cy="398961"/>
          </a:xfrm>
          <a:custGeom>
            <a:avLst/>
            <a:gdLst>
              <a:gd name="T0" fmla="*/ 9 w 66"/>
              <a:gd name="T1" fmla="*/ 0 h 116"/>
              <a:gd name="T2" fmla="*/ 0 w 66"/>
              <a:gd name="T3" fmla="*/ 108 h 116"/>
              <a:gd name="T4" fmla="*/ 58 w 66"/>
              <a:gd name="T5" fmla="*/ 116 h 116"/>
              <a:gd name="T6" fmla="*/ 66 w 66"/>
              <a:gd name="T7" fmla="*/ 8 h 116"/>
              <a:gd name="T8" fmla="*/ 22 w 66"/>
              <a:gd name="T9" fmla="*/ 6 h 116"/>
              <a:gd name="T10" fmla="*/ 45 w 66"/>
              <a:gd name="T11" fmla="*/ 8 h 116"/>
              <a:gd name="T12" fmla="*/ 22 w 66"/>
              <a:gd name="T13" fmla="*/ 6 h 116"/>
              <a:gd name="T14" fmla="*/ 60 w 66"/>
              <a:gd name="T15" fmla="*/ 14 h 116"/>
              <a:gd name="T16" fmla="*/ 7 w 66"/>
              <a:gd name="T17" fmla="*/ 60 h 116"/>
              <a:gd name="T18" fmla="*/ 44 w 66"/>
              <a:gd name="T19" fmla="*/ 82 h 116"/>
              <a:gd name="T20" fmla="*/ 59 w 66"/>
              <a:gd name="T21" fmla="*/ 75 h 116"/>
              <a:gd name="T22" fmla="*/ 44 w 66"/>
              <a:gd name="T23" fmla="*/ 82 h 116"/>
              <a:gd name="T24" fmla="*/ 59 w 66"/>
              <a:gd name="T25" fmla="*/ 94 h 116"/>
              <a:gd name="T26" fmla="*/ 44 w 66"/>
              <a:gd name="T27" fmla="*/ 86 h 116"/>
              <a:gd name="T28" fmla="*/ 44 w 66"/>
              <a:gd name="T29" fmla="*/ 71 h 116"/>
              <a:gd name="T30" fmla="*/ 59 w 66"/>
              <a:gd name="T31" fmla="*/ 64 h 116"/>
              <a:gd name="T32" fmla="*/ 44 w 66"/>
              <a:gd name="T33" fmla="*/ 71 h 116"/>
              <a:gd name="T34" fmla="*/ 8 w 66"/>
              <a:gd name="T35" fmla="*/ 105 h 116"/>
              <a:gd name="T36" fmla="*/ 23 w 66"/>
              <a:gd name="T37" fmla="*/ 98 h 116"/>
              <a:gd name="T38" fmla="*/ 23 w 66"/>
              <a:gd name="T39" fmla="*/ 94 h 116"/>
              <a:gd name="T40" fmla="*/ 8 w 66"/>
              <a:gd name="T41" fmla="*/ 86 h 116"/>
              <a:gd name="T42" fmla="*/ 23 w 66"/>
              <a:gd name="T43" fmla="*/ 94 h 116"/>
              <a:gd name="T44" fmla="*/ 8 w 66"/>
              <a:gd name="T45" fmla="*/ 82 h 116"/>
              <a:gd name="T46" fmla="*/ 23 w 66"/>
              <a:gd name="T47" fmla="*/ 75 h 116"/>
              <a:gd name="T48" fmla="*/ 23 w 66"/>
              <a:gd name="T49" fmla="*/ 71 h 116"/>
              <a:gd name="T50" fmla="*/ 8 w 66"/>
              <a:gd name="T51" fmla="*/ 64 h 116"/>
              <a:gd name="T52" fmla="*/ 23 w 66"/>
              <a:gd name="T53" fmla="*/ 71 h 116"/>
              <a:gd name="T54" fmla="*/ 26 w 66"/>
              <a:gd name="T55" fmla="*/ 105 h 116"/>
              <a:gd name="T56" fmla="*/ 41 w 66"/>
              <a:gd name="T57" fmla="*/ 98 h 116"/>
              <a:gd name="T58" fmla="*/ 41 w 66"/>
              <a:gd name="T59" fmla="*/ 94 h 116"/>
              <a:gd name="T60" fmla="*/ 26 w 66"/>
              <a:gd name="T61" fmla="*/ 86 h 116"/>
              <a:gd name="T62" fmla="*/ 41 w 66"/>
              <a:gd name="T63" fmla="*/ 94 h 116"/>
              <a:gd name="T64" fmla="*/ 26 w 66"/>
              <a:gd name="T65" fmla="*/ 82 h 116"/>
              <a:gd name="T66" fmla="*/ 41 w 66"/>
              <a:gd name="T67" fmla="*/ 75 h 116"/>
              <a:gd name="T68" fmla="*/ 41 w 66"/>
              <a:gd name="T69" fmla="*/ 71 h 116"/>
              <a:gd name="T70" fmla="*/ 26 w 66"/>
              <a:gd name="T71" fmla="*/ 64 h 116"/>
              <a:gd name="T72" fmla="*/ 41 w 66"/>
              <a:gd name="T73" fmla="*/ 71 h 116"/>
              <a:gd name="T74" fmla="*/ 59 w 66"/>
              <a:gd name="T75" fmla="*/ 98 h 116"/>
              <a:gd name="T76" fmla="*/ 44 w 66"/>
              <a:gd name="T77" fmla="*/ 105 h 116"/>
              <a:gd name="T78" fmla="*/ 58 w 66"/>
              <a:gd name="T79" fmla="*/ 116 h 116"/>
              <a:gd name="T80" fmla="*/ 52 w 66"/>
              <a:gd name="T81" fmla="*/ 114 h 116"/>
              <a:gd name="T82" fmla="*/ 58 w 66"/>
              <a:gd name="T83" fmla="*/ 111 h 116"/>
              <a:gd name="T84" fmla="*/ 58 w 66"/>
              <a:gd name="T85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6" h="116">
                <a:moveTo>
                  <a:pt x="58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2"/>
                  <a:pt x="4" y="116"/>
                  <a:pt x="9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62" y="116"/>
                  <a:pt x="66" y="112"/>
                  <a:pt x="66" y="108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4"/>
                  <a:pt x="62" y="0"/>
                  <a:pt x="58" y="0"/>
                </a:cubicBezTo>
                <a:close/>
                <a:moveTo>
                  <a:pt x="22" y="6"/>
                </a:moveTo>
                <a:cubicBezTo>
                  <a:pt x="45" y="6"/>
                  <a:pt x="45" y="6"/>
                  <a:pt x="45" y="6"/>
                </a:cubicBezTo>
                <a:cubicBezTo>
                  <a:pt x="45" y="8"/>
                  <a:pt x="45" y="8"/>
                  <a:pt x="45" y="8"/>
                </a:cubicBezTo>
                <a:cubicBezTo>
                  <a:pt x="22" y="8"/>
                  <a:pt x="22" y="8"/>
                  <a:pt x="22" y="8"/>
                </a:cubicBezTo>
                <a:lnTo>
                  <a:pt x="22" y="6"/>
                </a:lnTo>
                <a:close/>
                <a:moveTo>
                  <a:pt x="7" y="14"/>
                </a:moveTo>
                <a:cubicBezTo>
                  <a:pt x="60" y="14"/>
                  <a:pt x="60" y="14"/>
                  <a:pt x="60" y="14"/>
                </a:cubicBezTo>
                <a:cubicBezTo>
                  <a:pt x="60" y="60"/>
                  <a:pt x="60" y="60"/>
                  <a:pt x="60" y="60"/>
                </a:cubicBezTo>
                <a:cubicBezTo>
                  <a:pt x="7" y="60"/>
                  <a:pt x="7" y="60"/>
                  <a:pt x="7" y="60"/>
                </a:cubicBezTo>
                <a:lnTo>
                  <a:pt x="7" y="14"/>
                </a:lnTo>
                <a:close/>
                <a:moveTo>
                  <a:pt x="44" y="82"/>
                </a:moveTo>
                <a:cubicBezTo>
                  <a:pt x="44" y="75"/>
                  <a:pt x="44" y="75"/>
                  <a:pt x="44" y="75"/>
                </a:cubicBezTo>
                <a:cubicBezTo>
                  <a:pt x="59" y="75"/>
                  <a:pt x="59" y="75"/>
                  <a:pt x="59" y="75"/>
                </a:cubicBezTo>
                <a:cubicBezTo>
                  <a:pt x="59" y="82"/>
                  <a:pt x="59" y="82"/>
                  <a:pt x="59" y="82"/>
                </a:cubicBezTo>
                <a:lnTo>
                  <a:pt x="44" y="82"/>
                </a:lnTo>
                <a:close/>
                <a:moveTo>
                  <a:pt x="59" y="86"/>
                </a:moveTo>
                <a:cubicBezTo>
                  <a:pt x="59" y="94"/>
                  <a:pt x="59" y="94"/>
                  <a:pt x="59" y="94"/>
                </a:cubicBezTo>
                <a:cubicBezTo>
                  <a:pt x="44" y="94"/>
                  <a:pt x="44" y="94"/>
                  <a:pt x="44" y="94"/>
                </a:cubicBezTo>
                <a:cubicBezTo>
                  <a:pt x="44" y="86"/>
                  <a:pt x="44" y="86"/>
                  <a:pt x="44" y="86"/>
                </a:cubicBezTo>
                <a:lnTo>
                  <a:pt x="59" y="86"/>
                </a:lnTo>
                <a:close/>
                <a:moveTo>
                  <a:pt x="44" y="71"/>
                </a:moveTo>
                <a:cubicBezTo>
                  <a:pt x="44" y="64"/>
                  <a:pt x="44" y="64"/>
                  <a:pt x="44" y="64"/>
                </a:cubicBezTo>
                <a:cubicBezTo>
                  <a:pt x="59" y="64"/>
                  <a:pt x="59" y="64"/>
                  <a:pt x="59" y="64"/>
                </a:cubicBezTo>
                <a:cubicBezTo>
                  <a:pt x="59" y="71"/>
                  <a:pt x="59" y="71"/>
                  <a:pt x="59" y="71"/>
                </a:cubicBezTo>
                <a:lnTo>
                  <a:pt x="44" y="71"/>
                </a:lnTo>
                <a:close/>
                <a:moveTo>
                  <a:pt x="23" y="105"/>
                </a:moveTo>
                <a:cubicBezTo>
                  <a:pt x="8" y="105"/>
                  <a:pt x="8" y="105"/>
                  <a:pt x="8" y="105"/>
                </a:cubicBezTo>
                <a:cubicBezTo>
                  <a:pt x="8" y="98"/>
                  <a:pt x="8" y="98"/>
                  <a:pt x="8" y="98"/>
                </a:cubicBezTo>
                <a:cubicBezTo>
                  <a:pt x="23" y="98"/>
                  <a:pt x="23" y="98"/>
                  <a:pt x="23" y="98"/>
                </a:cubicBezTo>
                <a:lnTo>
                  <a:pt x="23" y="105"/>
                </a:lnTo>
                <a:close/>
                <a:moveTo>
                  <a:pt x="23" y="94"/>
                </a:moveTo>
                <a:cubicBezTo>
                  <a:pt x="8" y="94"/>
                  <a:pt x="8" y="94"/>
                  <a:pt x="8" y="94"/>
                </a:cubicBezTo>
                <a:cubicBezTo>
                  <a:pt x="8" y="86"/>
                  <a:pt x="8" y="86"/>
                  <a:pt x="8" y="86"/>
                </a:cubicBezTo>
                <a:cubicBezTo>
                  <a:pt x="23" y="86"/>
                  <a:pt x="23" y="86"/>
                  <a:pt x="23" y="86"/>
                </a:cubicBezTo>
                <a:lnTo>
                  <a:pt x="23" y="94"/>
                </a:lnTo>
                <a:close/>
                <a:moveTo>
                  <a:pt x="23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75"/>
                  <a:pt x="8" y="75"/>
                  <a:pt x="8" y="75"/>
                </a:cubicBezTo>
                <a:cubicBezTo>
                  <a:pt x="23" y="75"/>
                  <a:pt x="23" y="75"/>
                  <a:pt x="23" y="75"/>
                </a:cubicBezTo>
                <a:lnTo>
                  <a:pt x="23" y="82"/>
                </a:lnTo>
                <a:close/>
                <a:moveTo>
                  <a:pt x="23" y="71"/>
                </a:moveTo>
                <a:cubicBezTo>
                  <a:pt x="8" y="71"/>
                  <a:pt x="8" y="71"/>
                  <a:pt x="8" y="71"/>
                </a:cubicBezTo>
                <a:cubicBezTo>
                  <a:pt x="8" y="64"/>
                  <a:pt x="8" y="64"/>
                  <a:pt x="8" y="64"/>
                </a:cubicBezTo>
                <a:cubicBezTo>
                  <a:pt x="23" y="64"/>
                  <a:pt x="23" y="64"/>
                  <a:pt x="23" y="64"/>
                </a:cubicBezTo>
                <a:lnTo>
                  <a:pt x="23" y="71"/>
                </a:lnTo>
                <a:close/>
                <a:moveTo>
                  <a:pt x="41" y="105"/>
                </a:moveTo>
                <a:cubicBezTo>
                  <a:pt x="26" y="105"/>
                  <a:pt x="26" y="105"/>
                  <a:pt x="26" y="105"/>
                </a:cubicBezTo>
                <a:cubicBezTo>
                  <a:pt x="26" y="98"/>
                  <a:pt x="26" y="98"/>
                  <a:pt x="26" y="98"/>
                </a:cubicBezTo>
                <a:cubicBezTo>
                  <a:pt x="41" y="98"/>
                  <a:pt x="41" y="98"/>
                  <a:pt x="41" y="98"/>
                </a:cubicBezTo>
                <a:lnTo>
                  <a:pt x="41" y="105"/>
                </a:lnTo>
                <a:close/>
                <a:moveTo>
                  <a:pt x="41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86"/>
                  <a:pt x="26" y="86"/>
                  <a:pt x="26" y="86"/>
                </a:cubicBezTo>
                <a:cubicBezTo>
                  <a:pt x="41" y="86"/>
                  <a:pt x="41" y="86"/>
                  <a:pt x="41" y="86"/>
                </a:cubicBezTo>
                <a:lnTo>
                  <a:pt x="41" y="94"/>
                </a:lnTo>
                <a:close/>
                <a:moveTo>
                  <a:pt x="41" y="82"/>
                </a:moveTo>
                <a:cubicBezTo>
                  <a:pt x="26" y="82"/>
                  <a:pt x="26" y="82"/>
                  <a:pt x="26" y="82"/>
                </a:cubicBezTo>
                <a:cubicBezTo>
                  <a:pt x="26" y="75"/>
                  <a:pt x="26" y="75"/>
                  <a:pt x="26" y="75"/>
                </a:cubicBezTo>
                <a:cubicBezTo>
                  <a:pt x="41" y="75"/>
                  <a:pt x="41" y="75"/>
                  <a:pt x="41" y="75"/>
                </a:cubicBezTo>
                <a:lnTo>
                  <a:pt x="41" y="82"/>
                </a:lnTo>
                <a:close/>
                <a:moveTo>
                  <a:pt x="41" y="71"/>
                </a:moveTo>
                <a:cubicBezTo>
                  <a:pt x="26" y="71"/>
                  <a:pt x="26" y="71"/>
                  <a:pt x="26" y="71"/>
                </a:cubicBezTo>
                <a:cubicBezTo>
                  <a:pt x="26" y="64"/>
                  <a:pt x="26" y="64"/>
                  <a:pt x="26" y="64"/>
                </a:cubicBezTo>
                <a:cubicBezTo>
                  <a:pt x="41" y="64"/>
                  <a:pt x="41" y="64"/>
                  <a:pt x="41" y="64"/>
                </a:cubicBezTo>
                <a:lnTo>
                  <a:pt x="41" y="71"/>
                </a:lnTo>
                <a:close/>
                <a:moveTo>
                  <a:pt x="44" y="98"/>
                </a:moveTo>
                <a:cubicBezTo>
                  <a:pt x="59" y="98"/>
                  <a:pt x="59" y="98"/>
                  <a:pt x="59" y="98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44" y="105"/>
                  <a:pt x="44" y="105"/>
                  <a:pt x="44" y="105"/>
                </a:cubicBezTo>
                <a:lnTo>
                  <a:pt x="44" y="98"/>
                </a:lnTo>
                <a:close/>
                <a:moveTo>
                  <a:pt x="58" y="116"/>
                </a:moveTo>
                <a:cubicBezTo>
                  <a:pt x="54" y="116"/>
                  <a:pt x="54" y="116"/>
                  <a:pt x="54" y="116"/>
                </a:cubicBezTo>
                <a:cubicBezTo>
                  <a:pt x="53" y="116"/>
                  <a:pt x="52" y="115"/>
                  <a:pt x="52" y="114"/>
                </a:cubicBezTo>
                <a:cubicBezTo>
                  <a:pt x="52" y="112"/>
                  <a:pt x="53" y="111"/>
                  <a:pt x="54" y="111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59" y="111"/>
                  <a:pt x="60" y="112"/>
                  <a:pt x="60" y="114"/>
                </a:cubicBezTo>
                <a:cubicBezTo>
                  <a:pt x="60" y="115"/>
                  <a:pt x="59" y="116"/>
                  <a:pt x="58" y="1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58" name="Freeform 5"/>
          <p:cNvSpPr>
            <a:spLocks noEditPoints="1"/>
          </p:cNvSpPr>
          <p:nvPr/>
        </p:nvSpPr>
        <p:spPr bwMode="auto">
          <a:xfrm>
            <a:off x="5816543" y="3439492"/>
            <a:ext cx="296162" cy="342924"/>
          </a:xfrm>
          <a:custGeom>
            <a:avLst/>
            <a:gdLst>
              <a:gd name="T0" fmla="*/ 101 w 111"/>
              <a:gd name="T1" fmla="*/ 0 h 129"/>
              <a:gd name="T2" fmla="*/ 10 w 111"/>
              <a:gd name="T3" fmla="*/ 0 h 129"/>
              <a:gd name="T4" fmla="*/ 0 w 111"/>
              <a:gd name="T5" fmla="*/ 10 h 129"/>
              <a:gd name="T6" fmla="*/ 0 w 111"/>
              <a:gd name="T7" fmla="*/ 119 h 129"/>
              <a:gd name="T8" fmla="*/ 10 w 111"/>
              <a:gd name="T9" fmla="*/ 129 h 129"/>
              <a:gd name="T10" fmla="*/ 101 w 111"/>
              <a:gd name="T11" fmla="*/ 129 h 129"/>
              <a:gd name="T12" fmla="*/ 111 w 111"/>
              <a:gd name="T13" fmla="*/ 119 h 129"/>
              <a:gd name="T14" fmla="*/ 111 w 111"/>
              <a:gd name="T15" fmla="*/ 10 h 129"/>
              <a:gd name="T16" fmla="*/ 101 w 111"/>
              <a:gd name="T17" fmla="*/ 0 h 129"/>
              <a:gd name="T18" fmla="*/ 101 w 111"/>
              <a:gd name="T19" fmla="*/ 109 h 129"/>
              <a:gd name="T20" fmla="*/ 10 w 111"/>
              <a:gd name="T21" fmla="*/ 109 h 129"/>
              <a:gd name="T22" fmla="*/ 10 w 111"/>
              <a:gd name="T23" fmla="*/ 11 h 129"/>
              <a:gd name="T24" fmla="*/ 101 w 111"/>
              <a:gd name="T25" fmla="*/ 11 h 129"/>
              <a:gd name="T26" fmla="*/ 101 w 111"/>
              <a:gd name="T27" fmla="*/ 109 h 129"/>
              <a:gd name="T28" fmla="*/ 68 w 111"/>
              <a:gd name="T29" fmla="*/ 121 h 129"/>
              <a:gd name="T30" fmla="*/ 43 w 111"/>
              <a:gd name="T31" fmla="*/ 121 h 129"/>
              <a:gd name="T32" fmla="*/ 43 w 111"/>
              <a:gd name="T33" fmla="*/ 118 h 129"/>
              <a:gd name="T34" fmla="*/ 68 w 111"/>
              <a:gd name="T35" fmla="*/ 118 h 129"/>
              <a:gd name="T36" fmla="*/ 68 w 111"/>
              <a:gd name="T37" fmla="*/ 121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" h="129">
                <a:moveTo>
                  <a:pt x="101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5"/>
                  <a:pt x="5" y="129"/>
                  <a:pt x="10" y="129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7" y="129"/>
                  <a:pt x="111" y="125"/>
                  <a:pt x="111" y="119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1" y="4"/>
                  <a:pt x="107" y="0"/>
                  <a:pt x="101" y="0"/>
                </a:cubicBezTo>
                <a:close/>
                <a:moveTo>
                  <a:pt x="101" y="109"/>
                </a:moveTo>
                <a:cubicBezTo>
                  <a:pt x="10" y="109"/>
                  <a:pt x="10" y="109"/>
                  <a:pt x="10" y="109"/>
                </a:cubicBezTo>
                <a:cubicBezTo>
                  <a:pt x="10" y="11"/>
                  <a:pt x="10" y="11"/>
                  <a:pt x="10" y="11"/>
                </a:cubicBezTo>
                <a:cubicBezTo>
                  <a:pt x="101" y="11"/>
                  <a:pt x="101" y="11"/>
                  <a:pt x="101" y="11"/>
                </a:cubicBezTo>
                <a:lnTo>
                  <a:pt x="101" y="109"/>
                </a:lnTo>
                <a:close/>
                <a:moveTo>
                  <a:pt x="68" y="121"/>
                </a:moveTo>
                <a:cubicBezTo>
                  <a:pt x="43" y="121"/>
                  <a:pt x="43" y="121"/>
                  <a:pt x="43" y="121"/>
                </a:cubicBezTo>
                <a:cubicBezTo>
                  <a:pt x="43" y="118"/>
                  <a:pt x="43" y="118"/>
                  <a:pt x="43" y="118"/>
                </a:cubicBezTo>
                <a:cubicBezTo>
                  <a:pt x="68" y="118"/>
                  <a:pt x="68" y="118"/>
                  <a:pt x="68" y="118"/>
                </a:cubicBezTo>
                <a:lnTo>
                  <a:pt x="68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9" name="Group 58"/>
          <p:cNvGrpSpPr/>
          <p:nvPr/>
        </p:nvGrpSpPr>
        <p:grpSpPr>
          <a:xfrm>
            <a:off x="4918176" y="4163539"/>
            <a:ext cx="192245" cy="335131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60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1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6" grpId="0" animBg="1"/>
      <p:bldP spid="33" grpId="0"/>
      <p:bldP spid="34" grpId="0"/>
      <p:bldP spid="35" grpId="0"/>
      <p:bldP spid="36" grpId="0"/>
      <p:bldP spid="43" grpId="0" animBg="1"/>
      <p:bldP spid="44" grpId="0" animBg="1"/>
      <p:bldP spid="51" grpId="0" animBg="1"/>
      <p:bldP spid="57" grpId="0" animBg="1"/>
      <p:bldP spid="5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111430" y="361950"/>
            <a:ext cx="284494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 Conduct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4419599" y="1681682"/>
            <a:ext cx="805243" cy="778229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90%</a:t>
            </a:r>
            <a:endParaRPr lang="en-US" sz="20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4419599" y="2759619"/>
            <a:ext cx="805243" cy="778229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60%</a:t>
            </a:r>
            <a:endParaRPr lang="en-US" sz="2000" smtClean="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4419599" y="3844157"/>
            <a:ext cx="805243" cy="778229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80%</a:t>
            </a:r>
            <a:endParaRPr lang="en-US" sz="2000" smtClean="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5442826" y="174307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5747626" y="174307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6052426" y="174307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" name="Freeform 5"/>
          <p:cNvSpPr>
            <a:spLocks noEditPoints="1"/>
          </p:cNvSpPr>
          <p:nvPr/>
        </p:nvSpPr>
        <p:spPr bwMode="auto">
          <a:xfrm>
            <a:off x="6357226" y="174307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4" name="Freeform 5"/>
          <p:cNvSpPr>
            <a:spLocks noEditPoints="1"/>
          </p:cNvSpPr>
          <p:nvPr/>
        </p:nvSpPr>
        <p:spPr bwMode="auto">
          <a:xfrm>
            <a:off x="6662026" y="174307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" name="Freeform 5"/>
          <p:cNvSpPr>
            <a:spLocks noEditPoints="1"/>
          </p:cNvSpPr>
          <p:nvPr/>
        </p:nvSpPr>
        <p:spPr bwMode="auto">
          <a:xfrm>
            <a:off x="6966826" y="174307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" name="Freeform 5"/>
          <p:cNvSpPr>
            <a:spLocks noEditPoints="1"/>
          </p:cNvSpPr>
          <p:nvPr/>
        </p:nvSpPr>
        <p:spPr bwMode="auto">
          <a:xfrm>
            <a:off x="7271626" y="174307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" name="Freeform 5"/>
          <p:cNvSpPr>
            <a:spLocks noEditPoints="1"/>
          </p:cNvSpPr>
          <p:nvPr/>
        </p:nvSpPr>
        <p:spPr bwMode="auto">
          <a:xfrm>
            <a:off x="7576426" y="174307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" name="Freeform 5"/>
          <p:cNvSpPr>
            <a:spLocks noEditPoints="1"/>
          </p:cNvSpPr>
          <p:nvPr/>
        </p:nvSpPr>
        <p:spPr bwMode="auto">
          <a:xfrm>
            <a:off x="7881226" y="174307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" name="Freeform 5"/>
          <p:cNvSpPr>
            <a:spLocks noEditPoints="1"/>
          </p:cNvSpPr>
          <p:nvPr/>
        </p:nvSpPr>
        <p:spPr bwMode="auto">
          <a:xfrm>
            <a:off x="8186026" y="174307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609600" y="3638548"/>
            <a:ext cx="32766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Partnership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 Aliquam euismod commodo nisl.</a:t>
            </a:r>
            <a:endParaRPr lang="en-US" sz="1050" smtClean="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09600" y="2572364"/>
            <a:ext cx="32766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Compositing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 Aliquam euismod commodo nisl.</a:t>
            </a:r>
            <a:endParaRPr lang="en-US" sz="1050" smtClean="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09600" y="1480931"/>
            <a:ext cx="32766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Branding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 smtClean="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Freeform 5"/>
          <p:cNvSpPr>
            <a:spLocks noEditPoints="1"/>
          </p:cNvSpPr>
          <p:nvPr/>
        </p:nvSpPr>
        <p:spPr bwMode="auto">
          <a:xfrm>
            <a:off x="5424790" y="281059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4" name="Freeform 5"/>
          <p:cNvSpPr>
            <a:spLocks noEditPoints="1"/>
          </p:cNvSpPr>
          <p:nvPr/>
        </p:nvSpPr>
        <p:spPr bwMode="auto">
          <a:xfrm>
            <a:off x="5729590" y="281059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5" name="Freeform 5"/>
          <p:cNvSpPr>
            <a:spLocks noEditPoints="1"/>
          </p:cNvSpPr>
          <p:nvPr/>
        </p:nvSpPr>
        <p:spPr bwMode="auto">
          <a:xfrm>
            <a:off x="6034390" y="281059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6" name="Freeform 5"/>
          <p:cNvSpPr>
            <a:spLocks noEditPoints="1"/>
          </p:cNvSpPr>
          <p:nvPr/>
        </p:nvSpPr>
        <p:spPr bwMode="auto">
          <a:xfrm>
            <a:off x="6339190" y="281059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7" name="Freeform 5"/>
          <p:cNvSpPr>
            <a:spLocks noEditPoints="1"/>
          </p:cNvSpPr>
          <p:nvPr/>
        </p:nvSpPr>
        <p:spPr bwMode="auto">
          <a:xfrm>
            <a:off x="6643990" y="281059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8" name="Freeform 5"/>
          <p:cNvSpPr>
            <a:spLocks noEditPoints="1"/>
          </p:cNvSpPr>
          <p:nvPr/>
        </p:nvSpPr>
        <p:spPr bwMode="auto">
          <a:xfrm>
            <a:off x="6948790" y="281059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9" name="Freeform 5"/>
          <p:cNvSpPr>
            <a:spLocks noEditPoints="1"/>
          </p:cNvSpPr>
          <p:nvPr/>
        </p:nvSpPr>
        <p:spPr bwMode="auto">
          <a:xfrm>
            <a:off x="7253590" y="281059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7558390" y="281059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1" name="Freeform 5"/>
          <p:cNvSpPr>
            <a:spLocks noEditPoints="1"/>
          </p:cNvSpPr>
          <p:nvPr/>
        </p:nvSpPr>
        <p:spPr bwMode="auto">
          <a:xfrm>
            <a:off x="7863190" y="281059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8167990" y="2810595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3" name="Freeform 5"/>
          <p:cNvSpPr>
            <a:spLocks noEditPoints="1"/>
          </p:cNvSpPr>
          <p:nvPr/>
        </p:nvSpPr>
        <p:spPr bwMode="auto">
          <a:xfrm>
            <a:off x="5424790" y="3804394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729590" y="3804394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5" name="Freeform 5"/>
          <p:cNvSpPr>
            <a:spLocks noEditPoints="1"/>
          </p:cNvSpPr>
          <p:nvPr/>
        </p:nvSpPr>
        <p:spPr bwMode="auto">
          <a:xfrm>
            <a:off x="6034390" y="3804394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6339190" y="3804394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7" name="Freeform 5"/>
          <p:cNvSpPr>
            <a:spLocks noEditPoints="1"/>
          </p:cNvSpPr>
          <p:nvPr/>
        </p:nvSpPr>
        <p:spPr bwMode="auto">
          <a:xfrm>
            <a:off x="6643990" y="3804394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8" name="Freeform 5"/>
          <p:cNvSpPr>
            <a:spLocks noEditPoints="1"/>
          </p:cNvSpPr>
          <p:nvPr/>
        </p:nvSpPr>
        <p:spPr bwMode="auto">
          <a:xfrm>
            <a:off x="6948790" y="3804394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9" name="Freeform 5"/>
          <p:cNvSpPr>
            <a:spLocks noEditPoints="1"/>
          </p:cNvSpPr>
          <p:nvPr/>
        </p:nvSpPr>
        <p:spPr bwMode="auto">
          <a:xfrm>
            <a:off x="7253590" y="3804394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0" name="Freeform 5"/>
          <p:cNvSpPr>
            <a:spLocks noEditPoints="1"/>
          </p:cNvSpPr>
          <p:nvPr/>
        </p:nvSpPr>
        <p:spPr bwMode="auto">
          <a:xfrm>
            <a:off x="7558390" y="3804394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1" name="Freeform 5"/>
          <p:cNvSpPr>
            <a:spLocks noEditPoints="1"/>
          </p:cNvSpPr>
          <p:nvPr/>
        </p:nvSpPr>
        <p:spPr bwMode="auto">
          <a:xfrm>
            <a:off x="7863190" y="3804394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2" name="Freeform 5"/>
          <p:cNvSpPr>
            <a:spLocks noEditPoints="1"/>
          </p:cNvSpPr>
          <p:nvPr/>
        </p:nvSpPr>
        <p:spPr bwMode="auto">
          <a:xfrm>
            <a:off x="8167990" y="3804394"/>
            <a:ext cx="272174" cy="676275"/>
          </a:xfrm>
          <a:custGeom>
            <a:avLst/>
            <a:gdLst>
              <a:gd name="T0" fmla="*/ 135 w 191"/>
              <a:gd name="T1" fmla="*/ 39 h 479"/>
              <a:gd name="T2" fmla="*/ 123 w 191"/>
              <a:gd name="T3" fmla="*/ 68 h 479"/>
              <a:gd name="T4" fmla="*/ 95 w 191"/>
              <a:gd name="T5" fmla="*/ 81 h 479"/>
              <a:gd name="T6" fmla="*/ 67 w 191"/>
              <a:gd name="T7" fmla="*/ 68 h 479"/>
              <a:gd name="T8" fmla="*/ 56 w 191"/>
              <a:gd name="T9" fmla="*/ 39 h 479"/>
              <a:gd name="T10" fmla="*/ 67 w 191"/>
              <a:gd name="T11" fmla="*/ 11 h 479"/>
              <a:gd name="T12" fmla="*/ 95 w 191"/>
              <a:gd name="T13" fmla="*/ 0 h 479"/>
              <a:gd name="T14" fmla="*/ 123 w 191"/>
              <a:gd name="T15" fmla="*/ 11 h 479"/>
              <a:gd name="T16" fmla="*/ 135 w 191"/>
              <a:gd name="T17" fmla="*/ 39 h 479"/>
              <a:gd name="T18" fmla="*/ 191 w 191"/>
              <a:gd name="T19" fmla="*/ 273 h 479"/>
              <a:gd name="T20" fmla="*/ 173 w 191"/>
              <a:gd name="T21" fmla="*/ 293 h 479"/>
              <a:gd name="T22" fmla="*/ 155 w 191"/>
              <a:gd name="T23" fmla="*/ 273 h 479"/>
              <a:gd name="T24" fmla="*/ 155 w 191"/>
              <a:gd name="T25" fmla="*/ 141 h 479"/>
              <a:gd name="T26" fmla="*/ 146 w 191"/>
              <a:gd name="T27" fmla="*/ 141 h 479"/>
              <a:gd name="T28" fmla="*/ 146 w 191"/>
              <a:gd name="T29" fmla="*/ 459 h 479"/>
              <a:gd name="T30" fmla="*/ 124 w 191"/>
              <a:gd name="T31" fmla="*/ 479 h 479"/>
              <a:gd name="T32" fmla="*/ 101 w 191"/>
              <a:gd name="T33" fmla="*/ 459 h 479"/>
              <a:gd name="T34" fmla="*/ 101 w 191"/>
              <a:gd name="T35" fmla="*/ 271 h 479"/>
              <a:gd name="T36" fmla="*/ 90 w 191"/>
              <a:gd name="T37" fmla="*/ 271 h 479"/>
              <a:gd name="T38" fmla="*/ 90 w 191"/>
              <a:gd name="T39" fmla="*/ 459 h 479"/>
              <a:gd name="T40" fmla="*/ 67 w 191"/>
              <a:gd name="T41" fmla="*/ 479 h 479"/>
              <a:gd name="T42" fmla="*/ 45 w 191"/>
              <a:gd name="T43" fmla="*/ 459 h 479"/>
              <a:gd name="T44" fmla="*/ 45 w 191"/>
              <a:gd name="T45" fmla="*/ 141 h 479"/>
              <a:gd name="T46" fmla="*/ 36 w 191"/>
              <a:gd name="T47" fmla="*/ 141 h 479"/>
              <a:gd name="T48" fmla="*/ 36 w 191"/>
              <a:gd name="T49" fmla="*/ 273 h 479"/>
              <a:gd name="T50" fmla="*/ 18 w 191"/>
              <a:gd name="T51" fmla="*/ 293 h 479"/>
              <a:gd name="T52" fmla="*/ 0 w 191"/>
              <a:gd name="T53" fmla="*/ 273 h 479"/>
              <a:gd name="T54" fmla="*/ 0 w 191"/>
              <a:gd name="T55" fmla="*/ 122 h 479"/>
              <a:gd name="T56" fmla="*/ 49 w 191"/>
              <a:gd name="T57" fmla="*/ 85 h 479"/>
              <a:gd name="T58" fmla="*/ 142 w 191"/>
              <a:gd name="T59" fmla="*/ 85 h 479"/>
              <a:gd name="T60" fmla="*/ 191 w 191"/>
              <a:gd name="T61" fmla="*/ 122 h 479"/>
              <a:gd name="T62" fmla="*/ 191 w 191"/>
              <a:gd name="T63" fmla="*/ 27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1" h="479">
                <a:moveTo>
                  <a:pt x="135" y="39"/>
                </a:moveTo>
                <a:cubicBezTo>
                  <a:pt x="135" y="50"/>
                  <a:pt x="131" y="60"/>
                  <a:pt x="123" y="68"/>
                </a:cubicBezTo>
                <a:cubicBezTo>
                  <a:pt x="115" y="77"/>
                  <a:pt x="106" y="81"/>
                  <a:pt x="95" y="81"/>
                </a:cubicBezTo>
                <a:cubicBezTo>
                  <a:pt x="84" y="81"/>
                  <a:pt x="75" y="77"/>
                  <a:pt x="67" y="68"/>
                </a:cubicBezTo>
                <a:cubicBezTo>
                  <a:pt x="59" y="60"/>
                  <a:pt x="56" y="50"/>
                  <a:pt x="56" y="39"/>
                </a:cubicBezTo>
                <a:cubicBezTo>
                  <a:pt x="56" y="28"/>
                  <a:pt x="59" y="19"/>
                  <a:pt x="67" y="11"/>
                </a:cubicBezTo>
                <a:cubicBezTo>
                  <a:pt x="75" y="4"/>
                  <a:pt x="84" y="0"/>
                  <a:pt x="95" y="0"/>
                </a:cubicBezTo>
                <a:cubicBezTo>
                  <a:pt x="106" y="0"/>
                  <a:pt x="115" y="4"/>
                  <a:pt x="123" y="11"/>
                </a:cubicBezTo>
                <a:cubicBezTo>
                  <a:pt x="131" y="19"/>
                  <a:pt x="135" y="28"/>
                  <a:pt x="135" y="39"/>
                </a:cubicBezTo>
                <a:close/>
                <a:moveTo>
                  <a:pt x="191" y="273"/>
                </a:moveTo>
                <a:cubicBezTo>
                  <a:pt x="191" y="286"/>
                  <a:pt x="185" y="293"/>
                  <a:pt x="173" y="293"/>
                </a:cubicBezTo>
                <a:cubicBezTo>
                  <a:pt x="161" y="293"/>
                  <a:pt x="155" y="286"/>
                  <a:pt x="155" y="273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459"/>
                  <a:pt x="146" y="459"/>
                  <a:pt x="146" y="459"/>
                </a:cubicBezTo>
                <a:cubicBezTo>
                  <a:pt x="146" y="472"/>
                  <a:pt x="138" y="479"/>
                  <a:pt x="124" y="479"/>
                </a:cubicBezTo>
                <a:cubicBezTo>
                  <a:pt x="109" y="479"/>
                  <a:pt x="101" y="472"/>
                  <a:pt x="101" y="459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90" y="271"/>
                  <a:pt x="90" y="271"/>
                  <a:pt x="90" y="271"/>
                </a:cubicBezTo>
                <a:cubicBezTo>
                  <a:pt x="90" y="459"/>
                  <a:pt x="90" y="459"/>
                  <a:pt x="90" y="459"/>
                </a:cubicBezTo>
                <a:cubicBezTo>
                  <a:pt x="90" y="472"/>
                  <a:pt x="82" y="479"/>
                  <a:pt x="67" y="479"/>
                </a:cubicBezTo>
                <a:cubicBezTo>
                  <a:pt x="52" y="479"/>
                  <a:pt x="45" y="472"/>
                  <a:pt x="45" y="459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273"/>
                  <a:pt x="36" y="273"/>
                  <a:pt x="36" y="273"/>
                </a:cubicBezTo>
                <a:cubicBezTo>
                  <a:pt x="36" y="286"/>
                  <a:pt x="30" y="293"/>
                  <a:pt x="18" y="293"/>
                </a:cubicBezTo>
                <a:cubicBezTo>
                  <a:pt x="6" y="293"/>
                  <a:pt x="0" y="286"/>
                  <a:pt x="0" y="27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98"/>
                  <a:pt x="16" y="85"/>
                  <a:pt x="49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75" y="85"/>
                  <a:pt x="191" y="98"/>
                  <a:pt x="191" y="122"/>
                </a:cubicBezTo>
                <a:lnTo>
                  <a:pt x="191" y="27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944686" y="361950"/>
            <a:ext cx="317843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Hino Performance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2" name="Chart 1"/>
          <p:cNvGraphicFramePr/>
          <p:nvPr/>
        </p:nvGraphicFramePr>
        <p:xfrm>
          <a:off x="473455" y="1504950"/>
          <a:ext cx="2587444" cy="2209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9" name="Rectangle 8"/>
          <p:cNvSpPr/>
          <p:nvPr/>
        </p:nvSpPr>
        <p:spPr>
          <a:xfrm>
            <a:off x="457200" y="3611999"/>
            <a:ext cx="25274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Factory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 endomondo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10" name="Chart 9"/>
          <p:cNvGraphicFramePr/>
          <p:nvPr/>
        </p:nvGraphicFramePr>
        <p:xfrm>
          <a:off x="3292855" y="1504950"/>
          <a:ext cx="2587444" cy="2209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Rectangle 10"/>
          <p:cNvSpPr/>
          <p:nvPr/>
        </p:nvSpPr>
        <p:spPr>
          <a:xfrm>
            <a:off x="3276600" y="3611999"/>
            <a:ext cx="25274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Outlet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 endomondo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12" name="Chart 11"/>
          <p:cNvGraphicFramePr/>
          <p:nvPr/>
        </p:nvGraphicFramePr>
        <p:xfrm>
          <a:off x="6112255" y="1504950"/>
          <a:ext cx="2587444" cy="2209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Rectangle 12"/>
          <p:cNvSpPr/>
          <p:nvPr/>
        </p:nvSpPr>
        <p:spPr>
          <a:xfrm>
            <a:off x="6096000" y="3611999"/>
            <a:ext cx="25274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Subsidiary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 endomondo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Graphic spid="2" grpId="0">
        <p:bldAsOne/>
      </p:bldGraphic>
      <p:bldP spid="9" grpId="0"/>
      <p:bldGraphic spid="10" grpId="0">
        <p:bldAsOne/>
      </p:bldGraphic>
      <p:bldP spid="11" grpId="0"/>
      <p:bldGraphic spid="12" grpId="0">
        <p:bldAsOne/>
      </p:bldGraphic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118259" y="361950"/>
            <a:ext cx="2831288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Hino Philosophy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31040" y="1591945"/>
            <a:ext cx="1502560" cy="1452153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2286000" y="1591945"/>
            <a:ext cx="1502560" cy="1452153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3983840" y="1591945"/>
            <a:ext cx="1502560" cy="1452153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219200" y="3174908"/>
            <a:ext cx="1502560" cy="1452153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2874160" y="3174908"/>
            <a:ext cx="1502560" cy="1452153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4550560" y="3174908"/>
            <a:ext cx="1502560" cy="1452153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4445963" y="1858999"/>
            <a:ext cx="559127" cy="551989"/>
          </a:xfrm>
          <a:custGeom>
            <a:avLst/>
            <a:gdLst>
              <a:gd name="T0" fmla="*/ 14 w 113"/>
              <a:gd name="T1" fmla="*/ 13 h 112"/>
              <a:gd name="T2" fmla="*/ 14 w 113"/>
              <a:gd name="T3" fmla="*/ 62 h 112"/>
              <a:gd name="T4" fmla="*/ 49 w 113"/>
              <a:gd name="T5" fmla="*/ 71 h 112"/>
              <a:gd name="T6" fmla="*/ 60 w 113"/>
              <a:gd name="T7" fmla="*/ 82 h 112"/>
              <a:gd name="T8" fmla="*/ 75 w 113"/>
              <a:gd name="T9" fmla="*/ 79 h 112"/>
              <a:gd name="T10" fmla="*/ 75 w 113"/>
              <a:gd name="T11" fmla="*/ 93 h 112"/>
              <a:gd name="T12" fmla="*/ 79 w 113"/>
              <a:gd name="T13" fmla="*/ 97 h 112"/>
              <a:gd name="T14" fmla="*/ 92 w 113"/>
              <a:gd name="T15" fmla="*/ 97 h 112"/>
              <a:gd name="T16" fmla="*/ 92 w 113"/>
              <a:gd name="T17" fmla="*/ 112 h 112"/>
              <a:gd name="T18" fmla="*/ 113 w 113"/>
              <a:gd name="T19" fmla="*/ 112 h 112"/>
              <a:gd name="T20" fmla="*/ 113 w 113"/>
              <a:gd name="T21" fmla="*/ 91 h 112"/>
              <a:gd name="T22" fmla="*/ 71 w 113"/>
              <a:gd name="T23" fmla="*/ 49 h 112"/>
              <a:gd name="T24" fmla="*/ 63 w 113"/>
              <a:gd name="T25" fmla="*/ 13 h 112"/>
              <a:gd name="T26" fmla="*/ 14 w 113"/>
              <a:gd name="T27" fmla="*/ 13 h 112"/>
              <a:gd name="T28" fmla="*/ 17 w 113"/>
              <a:gd name="T29" fmla="*/ 53 h 112"/>
              <a:gd name="T30" fmla="*/ 21 w 113"/>
              <a:gd name="T31" fmla="*/ 20 h 112"/>
              <a:gd name="T32" fmla="*/ 53 w 113"/>
              <a:gd name="T33" fmla="*/ 17 h 112"/>
              <a:gd name="T34" fmla="*/ 17 w 113"/>
              <a:gd name="T35" fmla="*/ 5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3" h="112">
                <a:moveTo>
                  <a:pt x="14" y="13"/>
                </a:moveTo>
                <a:cubicBezTo>
                  <a:pt x="0" y="27"/>
                  <a:pt x="0" y="49"/>
                  <a:pt x="14" y="62"/>
                </a:cubicBezTo>
                <a:cubicBezTo>
                  <a:pt x="23" y="72"/>
                  <a:pt x="37" y="75"/>
                  <a:pt x="49" y="71"/>
                </a:cubicBezTo>
                <a:cubicBezTo>
                  <a:pt x="60" y="82"/>
                  <a:pt x="60" y="82"/>
                  <a:pt x="60" y="82"/>
                </a:cubicBezTo>
                <a:cubicBezTo>
                  <a:pt x="60" y="82"/>
                  <a:pt x="70" y="74"/>
                  <a:pt x="75" y="79"/>
                </a:cubicBezTo>
                <a:cubicBezTo>
                  <a:pt x="79" y="83"/>
                  <a:pt x="76" y="89"/>
                  <a:pt x="75" y="93"/>
                </a:cubicBezTo>
                <a:cubicBezTo>
                  <a:pt x="74" y="95"/>
                  <a:pt x="73" y="99"/>
                  <a:pt x="79" y="97"/>
                </a:cubicBezTo>
                <a:cubicBezTo>
                  <a:pt x="81" y="96"/>
                  <a:pt x="88" y="92"/>
                  <a:pt x="92" y="97"/>
                </a:cubicBezTo>
                <a:cubicBezTo>
                  <a:pt x="97" y="102"/>
                  <a:pt x="92" y="112"/>
                  <a:pt x="92" y="112"/>
                </a:cubicBezTo>
                <a:cubicBezTo>
                  <a:pt x="113" y="112"/>
                  <a:pt x="113" y="112"/>
                  <a:pt x="113" y="112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71" y="49"/>
                  <a:pt x="71" y="49"/>
                  <a:pt x="71" y="49"/>
                </a:cubicBezTo>
                <a:cubicBezTo>
                  <a:pt x="75" y="37"/>
                  <a:pt x="72" y="23"/>
                  <a:pt x="63" y="13"/>
                </a:cubicBezTo>
                <a:cubicBezTo>
                  <a:pt x="49" y="0"/>
                  <a:pt x="27" y="0"/>
                  <a:pt x="14" y="13"/>
                </a:cubicBezTo>
                <a:close/>
                <a:moveTo>
                  <a:pt x="17" y="53"/>
                </a:moveTo>
                <a:cubicBezTo>
                  <a:pt x="11" y="43"/>
                  <a:pt x="12" y="29"/>
                  <a:pt x="21" y="20"/>
                </a:cubicBezTo>
                <a:cubicBezTo>
                  <a:pt x="29" y="11"/>
                  <a:pt x="43" y="10"/>
                  <a:pt x="53" y="17"/>
                </a:cubicBezTo>
                <a:lnTo>
                  <a:pt x="1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" name="Freeform 11"/>
          <p:cNvSpPr>
            <a:spLocks noEditPoints="1"/>
          </p:cNvSpPr>
          <p:nvPr/>
        </p:nvSpPr>
        <p:spPr bwMode="auto">
          <a:xfrm>
            <a:off x="1101268" y="1885281"/>
            <a:ext cx="562103" cy="499424"/>
          </a:xfrm>
          <a:custGeom>
            <a:avLst/>
            <a:gdLst>
              <a:gd name="T0" fmla="*/ 133 w 134"/>
              <a:gd name="T1" fmla="*/ 16 h 119"/>
              <a:gd name="T2" fmla="*/ 121 w 134"/>
              <a:gd name="T3" fmla="*/ 5 h 119"/>
              <a:gd name="T4" fmla="*/ 115 w 134"/>
              <a:gd name="T5" fmla="*/ 5 h 119"/>
              <a:gd name="T6" fmla="*/ 114 w 134"/>
              <a:gd name="T7" fmla="*/ 8 h 119"/>
              <a:gd name="T8" fmla="*/ 111 w 134"/>
              <a:gd name="T9" fmla="*/ 9 h 119"/>
              <a:gd name="T10" fmla="*/ 111 w 134"/>
              <a:gd name="T11" fmla="*/ 9 h 119"/>
              <a:gd name="T12" fmla="*/ 81 w 134"/>
              <a:gd name="T13" fmla="*/ 39 h 119"/>
              <a:gd name="T14" fmla="*/ 79 w 134"/>
              <a:gd name="T15" fmla="*/ 47 h 119"/>
              <a:gd name="T16" fmla="*/ 82 w 134"/>
              <a:gd name="T17" fmla="*/ 50 h 119"/>
              <a:gd name="T18" fmla="*/ 82 w 134"/>
              <a:gd name="T19" fmla="*/ 50 h 119"/>
              <a:gd name="T20" fmla="*/ 83 w 134"/>
              <a:gd name="T21" fmla="*/ 51 h 119"/>
              <a:gd name="T22" fmla="*/ 76 w 134"/>
              <a:gd name="T23" fmla="*/ 57 h 119"/>
              <a:gd name="T24" fmla="*/ 54 w 134"/>
              <a:gd name="T25" fmla="*/ 35 h 119"/>
              <a:gd name="T26" fmla="*/ 47 w 134"/>
              <a:gd name="T27" fmla="*/ 10 h 119"/>
              <a:gd name="T28" fmla="*/ 21 w 134"/>
              <a:gd name="T29" fmla="*/ 3 h 119"/>
              <a:gd name="T30" fmla="*/ 36 w 134"/>
              <a:gd name="T31" fmla="*/ 18 h 119"/>
              <a:gd name="T32" fmla="*/ 32 w 134"/>
              <a:gd name="T33" fmla="*/ 32 h 119"/>
              <a:gd name="T34" fmla="*/ 18 w 134"/>
              <a:gd name="T35" fmla="*/ 36 h 119"/>
              <a:gd name="T36" fmla="*/ 3 w 134"/>
              <a:gd name="T37" fmla="*/ 21 h 119"/>
              <a:gd name="T38" fmla="*/ 10 w 134"/>
              <a:gd name="T39" fmla="*/ 47 h 119"/>
              <a:gd name="T40" fmla="*/ 36 w 134"/>
              <a:gd name="T41" fmla="*/ 53 h 119"/>
              <a:gd name="T42" fmla="*/ 37 w 134"/>
              <a:gd name="T43" fmla="*/ 53 h 119"/>
              <a:gd name="T44" fmla="*/ 58 w 134"/>
              <a:gd name="T45" fmla="*/ 75 h 119"/>
              <a:gd name="T46" fmla="*/ 38 w 134"/>
              <a:gd name="T47" fmla="*/ 96 h 119"/>
              <a:gd name="T48" fmla="*/ 36 w 134"/>
              <a:gd name="T49" fmla="*/ 95 h 119"/>
              <a:gd name="T50" fmla="*/ 31 w 134"/>
              <a:gd name="T51" fmla="*/ 99 h 119"/>
              <a:gd name="T52" fmla="*/ 21 w 134"/>
              <a:gd name="T53" fmla="*/ 115 h 119"/>
              <a:gd name="T54" fmla="*/ 23 w 134"/>
              <a:gd name="T55" fmla="*/ 117 h 119"/>
              <a:gd name="T56" fmla="*/ 39 w 134"/>
              <a:gd name="T57" fmla="*/ 107 h 119"/>
              <a:gd name="T58" fmla="*/ 43 w 134"/>
              <a:gd name="T59" fmla="*/ 101 h 119"/>
              <a:gd name="T60" fmla="*/ 42 w 134"/>
              <a:gd name="T61" fmla="*/ 100 h 119"/>
              <a:gd name="T62" fmla="*/ 63 w 134"/>
              <a:gd name="T63" fmla="*/ 80 h 119"/>
              <a:gd name="T64" fmla="*/ 98 w 134"/>
              <a:gd name="T65" fmla="*/ 115 h 119"/>
              <a:gd name="T66" fmla="*/ 107 w 134"/>
              <a:gd name="T67" fmla="*/ 119 h 119"/>
              <a:gd name="T68" fmla="*/ 116 w 134"/>
              <a:gd name="T69" fmla="*/ 115 h 119"/>
              <a:gd name="T70" fmla="*/ 116 w 134"/>
              <a:gd name="T71" fmla="*/ 97 h 119"/>
              <a:gd name="T72" fmla="*/ 81 w 134"/>
              <a:gd name="T73" fmla="*/ 62 h 119"/>
              <a:gd name="T74" fmla="*/ 87 w 134"/>
              <a:gd name="T75" fmla="*/ 56 h 119"/>
              <a:gd name="T76" fmla="*/ 90 w 134"/>
              <a:gd name="T77" fmla="*/ 59 h 119"/>
              <a:gd name="T78" fmla="*/ 98 w 134"/>
              <a:gd name="T79" fmla="*/ 57 h 119"/>
              <a:gd name="T80" fmla="*/ 128 w 134"/>
              <a:gd name="T81" fmla="*/ 26 h 119"/>
              <a:gd name="T82" fmla="*/ 128 w 134"/>
              <a:gd name="T83" fmla="*/ 26 h 119"/>
              <a:gd name="T84" fmla="*/ 128 w 134"/>
              <a:gd name="T85" fmla="*/ 26 h 119"/>
              <a:gd name="T86" fmla="*/ 129 w 134"/>
              <a:gd name="T87" fmla="*/ 23 h 119"/>
              <a:gd name="T88" fmla="*/ 133 w 134"/>
              <a:gd name="T89" fmla="*/ 22 h 119"/>
              <a:gd name="T90" fmla="*/ 133 w 134"/>
              <a:gd name="T91" fmla="*/ 16 h 119"/>
              <a:gd name="T92" fmla="*/ 108 w 134"/>
              <a:gd name="T93" fmla="*/ 103 h 119"/>
              <a:gd name="T94" fmla="*/ 113 w 134"/>
              <a:gd name="T95" fmla="*/ 108 h 119"/>
              <a:gd name="T96" fmla="*/ 108 w 134"/>
              <a:gd name="T97" fmla="*/ 113 h 119"/>
              <a:gd name="T98" fmla="*/ 103 w 134"/>
              <a:gd name="T99" fmla="*/ 108 h 119"/>
              <a:gd name="T100" fmla="*/ 108 w 134"/>
              <a:gd name="T101" fmla="*/ 103 h 119"/>
              <a:gd name="T102" fmla="*/ 91 w 134"/>
              <a:gd name="T103" fmla="*/ 41 h 119"/>
              <a:gd name="T104" fmla="*/ 89 w 134"/>
              <a:gd name="T105" fmla="*/ 39 h 119"/>
              <a:gd name="T106" fmla="*/ 112 w 134"/>
              <a:gd name="T107" fmla="*/ 17 h 119"/>
              <a:gd name="T108" fmla="*/ 114 w 134"/>
              <a:gd name="T109" fmla="*/ 19 h 119"/>
              <a:gd name="T110" fmla="*/ 91 w 134"/>
              <a:gd name="T111" fmla="*/ 41 h 119"/>
              <a:gd name="T112" fmla="*/ 98 w 134"/>
              <a:gd name="T113" fmla="*/ 48 h 119"/>
              <a:gd name="T114" fmla="*/ 96 w 134"/>
              <a:gd name="T115" fmla="*/ 47 h 119"/>
              <a:gd name="T116" fmla="*/ 119 w 134"/>
              <a:gd name="T117" fmla="*/ 24 h 119"/>
              <a:gd name="T118" fmla="*/ 121 w 134"/>
              <a:gd name="T119" fmla="*/ 26 h 119"/>
              <a:gd name="T120" fmla="*/ 98 w 134"/>
              <a:gd name="T121" fmla="*/ 48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4" h="119">
                <a:moveTo>
                  <a:pt x="133" y="16"/>
                </a:moveTo>
                <a:cubicBezTo>
                  <a:pt x="121" y="5"/>
                  <a:pt x="121" y="5"/>
                  <a:pt x="121" y="5"/>
                </a:cubicBezTo>
                <a:cubicBezTo>
                  <a:pt x="119" y="3"/>
                  <a:pt x="117" y="3"/>
                  <a:pt x="115" y="5"/>
                </a:cubicBezTo>
                <a:cubicBezTo>
                  <a:pt x="114" y="6"/>
                  <a:pt x="114" y="7"/>
                  <a:pt x="114" y="8"/>
                </a:cubicBezTo>
                <a:cubicBezTo>
                  <a:pt x="113" y="8"/>
                  <a:pt x="112" y="8"/>
                  <a:pt x="111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81" y="39"/>
                  <a:pt x="81" y="39"/>
                  <a:pt x="81" y="39"/>
                </a:cubicBezTo>
                <a:cubicBezTo>
                  <a:pt x="81" y="42"/>
                  <a:pt x="80" y="45"/>
                  <a:pt x="79" y="47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3" y="51"/>
                  <a:pt x="83" y="51"/>
                  <a:pt x="83" y="51"/>
                </a:cubicBezTo>
                <a:cubicBezTo>
                  <a:pt x="76" y="57"/>
                  <a:pt x="76" y="57"/>
                  <a:pt x="76" y="57"/>
                </a:cubicBezTo>
                <a:cubicBezTo>
                  <a:pt x="54" y="35"/>
                  <a:pt x="54" y="35"/>
                  <a:pt x="54" y="35"/>
                </a:cubicBezTo>
                <a:cubicBezTo>
                  <a:pt x="56" y="26"/>
                  <a:pt x="54" y="17"/>
                  <a:pt x="47" y="10"/>
                </a:cubicBezTo>
                <a:cubicBezTo>
                  <a:pt x="40" y="3"/>
                  <a:pt x="30" y="0"/>
                  <a:pt x="21" y="3"/>
                </a:cubicBezTo>
                <a:cubicBezTo>
                  <a:pt x="36" y="18"/>
                  <a:pt x="36" y="18"/>
                  <a:pt x="36" y="18"/>
                </a:cubicBezTo>
                <a:cubicBezTo>
                  <a:pt x="32" y="32"/>
                  <a:pt x="32" y="32"/>
                  <a:pt x="32" y="32"/>
                </a:cubicBezTo>
                <a:cubicBezTo>
                  <a:pt x="18" y="36"/>
                  <a:pt x="18" y="36"/>
                  <a:pt x="18" y="36"/>
                </a:cubicBezTo>
                <a:cubicBezTo>
                  <a:pt x="3" y="21"/>
                  <a:pt x="3" y="21"/>
                  <a:pt x="3" y="21"/>
                </a:cubicBezTo>
                <a:cubicBezTo>
                  <a:pt x="0" y="30"/>
                  <a:pt x="3" y="40"/>
                  <a:pt x="10" y="47"/>
                </a:cubicBezTo>
                <a:cubicBezTo>
                  <a:pt x="17" y="54"/>
                  <a:pt x="27" y="56"/>
                  <a:pt x="36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58" y="75"/>
                  <a:pt x="58" y="75"/>
                  <a:pt x="58" y="75"/>
                </a:cubicBezTo>
                <a:cubicBezTo>
                  <a:pt x="38" y="96"/>
                  <a:pt x="38" y="96"/>
                  <a:pt x="38" y="96"/>
                </a:cubicBezTo>
                <a:cubicBezTo>
                  <a:pt x="36" y="95"/>
                  <a:pt x="36" y="95"/>
                  <a:pt x="36" y="95"/>
                </a:cubicBezTo>
                <a:cubicBezTo>
                  <a:pt x="31" y="99"/>
                  <a:pt x="31" y="99"/>
                  <a:pt x="31" y="99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3" y="117"/>
                  <a:pt x="23" y="117"/>
                  <a:pt x="23" y="11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2" y="100"/>
                  <a:pt x="42" y="100"/>
                  <a:pt x="42" y="100"/>
                </a:cubicBezTo>
                <a:cubicBezTo>
                  <a:pt x="63" y="80"/>
                  <a:pt x="63" y="80"/>
                  <a:pt x="63" y="80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01" y="117"/>
                  <a:pt x="104" y="119"/>
                  <a:pt x="107" y="119"/>
                </a:cubicBezTo>
                <a:cubicBezTo>
                  <a:pt x="110" y="119"/>
                  <a:pt x="113" y="117"/>
                  <a:pt x="116" y="115"/>
                </a:cubicBezTo>
                <a:cubicBezTo>
                  <a:pt x="121" y="110"/>
                  <a:pt x="121" y="102"/>
                  <a:pt x="116" y="97"/>
                </a:cubicBezTo>
                <a:cubicBezTo>
                  <a:pt x="81" y="62"/>
                  <a:pt x="81" y="62"/>
                  <a:pt x="81" y="62"/>
                </a:cubicBezTo>
                <a:cubicBezTo>
                  <a:pt x="87" y="56"/>
                  <a:pt x="87" y="56"/>
                  <a:pt x="87" y="56"/>
                </a:cubicBezTo>
                <a:cubicBezTo>
                  <a:pt x="90" y="59"/>
                  <a:pt x="90" y="59"/>
                  <a:pt x="90" y="59"/>
                </a:cubicBezTo>
                <a:cubicBezTo>
                  <a:pt x="92" y="57"/>
                  <a:pt x="95" y="56"/>
                  <a:pt x="98" y="57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9" y="25"/>
                  <a:pt x="129" y="24"/>
                  <a:pt x="129" y="23"/>
                </a:cubicBezTo>
                <a:cubicBezTo>
                  <a:pt x="130" y="24"/>
                  <a:pt x="132" y="23"/>
                  <a:pt x="133" y="22"/>
                </a:cubicBezTo>
                <a:cubicBezTo>
                  <a:pt x="134" y="21"/>
                  <a:pt x="134" y="18"/>
                  <a:pt x="133" y="16"/>
                </a:cubicBezTo>
                <a:close/>
                <a:moveTo>
                  <a:pt x="108" y="103"/>
                </a:moveTo>
                <a:cubicBezTo>
                  <a:pt x="111" y="103"/>
                  <a:pt x="113" y="106"/>
                  <a:pt x="113" y="108"/>
                </a:cubicBezTo>
                <a:cubicBezTo>
                  <a:pt x="113" y="111"/>
                  <a:pt x="111" y="113"/>
                  <a:pt x="108" y="113"/>
                </a:cubicBezTo>
                <a:cubicBezTo>
                  <a:pt x="105" y="113"/>
                  <a:pt x="103" y="111"/>
                  <a:pt x="103" y="108"/>
                </a:cubicBezTo>
                <a:cubicBezTo>
                  <a:pt x="103" y="106"/>
                  <a:pt x="105" y="103"/>
                  <a:pt x="108" y="103"/>
                </a:cubicBezTo>
                <a:close/>
                <a:moveTo>
                  <a:pt x="91" y="41"/>
                </a:moveTo>
                <a:cubicBezTo>
                  <a:pt x="89" y="39"/>
                  <a:pt x="89" y="39"/>
                  <a:pt x="89" y="39"/>
                </a:cubicBezTo>
                <a:cubicBezTo>
                  <a:pt x="112" y="17"/>
                  <a:pt x="112" y="17"/>
                  <a:pt x="112" y="17"/>
                </a:cubicBezTo>
                <a:cubicBezTo>
                  <a:pt x="114" y="19"/>
                  <a:pt x="114" y="19"/>
                  <a:pt x="114" y="19"/>
                </a:cubicBezTo>
                <a:lnTo>
                  <a:pt x="91" y="41"/>
                </a:lnTo>
                <a:close/>
                <a:moveTo>
                  <a:pt x="98" y="48"/>
                </a:moveTo>
                <a:cubicBezTo>
                  <a:pt x="96" y="47"/>
                  <a:pt x="96" y="47"/>
                  <a:pt x="96" y="47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21" y="26"/>
                  <a:pt x="121" y="26"/>
                  <a:pt x="121" y="26"/>
                </a:cubicBezTo>
                <a:lnTo>
                  <a:pt x="98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1781987" y="3413277"/>
            <a:ext cx="376985" cy="682473"/>
            <a:chOff x="2813050" y="4533900"/>
            <a:chExt cx="276225" cy="500063"/>
          </a:xfrm>
          <a:solidFill>
            <a:schemeClr val="bg1"/>
          </a:solidFill>
        </p:grpSpPr>
        <p:sp>
          <p:nvSpPr>
            <p:cNvPr id="15" name="Freeform 12"/>
            <p:cNvSpPr>
              <a:spLocks noEditPoints="1"/>
            </p:cNvSpPr>
            <p:nvPr/>
          </p:nvSpPr>
          <p:spPr bwMode="auto">
            <a:xfrm>
              <a:off x="2813050" y="4533900"/>
              <a:ext cx="276225" cy="374650"/>
            </a:xfrm>
            <a:custGeom>
              <a:avLst/>
              <a:gdLst>
                <a:gd name="T0" fmla="*/ 42 w 84"/>
                <a:gd name="T1" fmla="*/ 4 h 114"/>
                <a:gd name="T2" fmla="*/ 80 w 84"/>
                <a:gd name="T3" fmla="*/ 41 h 114"/>
                <a:gd name="T4" fmla="*/ 56 w 84"/>
                <a:gd name="T5" fmla="*/ 110 h 114"/>
                <a:gd name="T6" fmla="*/ 32 w 84"/>
                <a:gd name="T7" fmla="*/ 110 h 114"/>
                <a:gd name="T8" fmla="*/ 5 w 84"/>
                <a:gd name="T9" fmla="*/ 41 h 114"/>
                <a:gd name="T10" fmla="*/ 42 w 84"/>
                <a:gd name="T11" fmla="*/ 4 h 114"/>
                <a:gd name="T12" fmla="*/ 42 w 84"/>
                <a:gd name="T13" fmla="*/ 0 h 114"/>
                <a:gd name="T14" fmla="*/ 0 w 84"/>
                <a:gd name="T15" fmla="*/ 41 h 114"/>
                <a:gd name="T16" fmla="*/ 29 w 84"/>
                <a:gd name="T17" fmla="*/ 114 h 114"/>
                <a:gd name="T18" fmla="*/ 59 w 84"/>
                <a:gd name="T19" fmla="*/ 114 h 114"/>
                <a:gd name="T20" fmla="*/ 84 w 84"/>
                <a:gd name="T21" fmla="*/ 41 h 114"/>
                <a:gd name="T22" fmla="*/ 42 w 84"/>
                <a:gd name="T2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14">
                  <a:moveTo>
                    <a:pt x="42" y="4"/>
                  </a:moveTo>
                  <a:cubicBezTo>
                    <a:pt x="63" y="4"/>
                    <a:pt x="80" y="21"/>
                    <a:pt x="80" y="41"/>
                  </a:cubicBezTo>
                  <a:cubicBezTo>
                    <a:pt x="80" y="59"/>
                    <a:pt x="61" y="100"/>
                    <a:pt x="56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3" y="94"/>
                    <a:pt x="5" y="57"/>
                    <a:pt x="5" y="41"/>
                  </a:cubicBezTo>
                  <a:cubicBezTo>
                    <a:pt x="5" y="21"/>
                    <a:pt x="21" y="4"/>
                    <a:pt x="42" y="4"/>
                  </a:cubicBezTo>
                  <a:moveTo>
                    <a:pt x="42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62"/>
                    <a:pt x="29" y="114"/>
                    <a:pt x="29" y="114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9" y="114"/>
                    <a:pt x="84" y="63"/>
                    <a:pt x="84" y="41"/>
                  </a:cubicBezTo>
                  <a:cubicBezTo>
                    <a:pt x="84" y="18"/>
                    <a:pt x="65" y="0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2908300" y="5000625"/>
              <a:ext cx="95250" cy="11113"/>
            </a:xfrm>
            <a:custGeom>
              <a:avLst/>
              <a:gdLst>
                <a:gd name="T0" fmla="*/ 2 w 29"/>
                <a:gd name="T1" fmla="*/ 3 h 3"/>
                <a:gd name="T2" fmla="*/ 27 w 29"/>
                <a:gd name="T3" fmla="*/ 3 h 3"/>
                <a:gd name="T4" fmla="*/ 29 w 29"/>
                <a:gd name="T5" fmla="*/ 0 h 3"/>
                <a:gd name="T6" fmla="*/ 0 w 29"/>
                <a:gd name="T7" fmla="*/ 0 h 3"/>
                <a:gd name="T8" fmla="*/ 2 w 2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">
                  <a:moveTo>
                    <a:pt x="2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9" y="1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2921000" y="5021263"/>
              <a:ext cx="69850" cy="12700"/>
            </a:xfrm>
            <a:custGeom>
              <a:avLst/>
              <a:gdLst>
                <a:gd name="T0" fmla="*/ 11 w 21"/>
                <a:gd name="T1" fmla="*/ 4 h 4"/>
                <a:gd name="T2" fmla="*/ 21 w 21"/>
                <a:gd name="T3" fmla="*/ 0 h 4"/>
                <a:gd name="T4" fmla="*/ 0 w 21"/>
                <a:gd name="T5" fmla="*/ 0 h 4"/>
                <a:gd name="T6" fmla="*/ 11 w 21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">
                  <a:moveTo>
                    <a:pt x="11" y="4"/>
                  </a:moveTo>
                  <a:cubicBezTo>
                    <a:pt x="15" y="4"/>
                    <a:pt x="18" y="3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6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Freeform 15"/>
            <p:cNvSpPr/>
            <p:nvPr/>
          </p:nvSpPr>
          <p:spPr bwMode="auto">
            <a:xfrm>
              <a:off x="2905125" y="4922838"/>
              <a:ext cx="101600" cy="68263"/>
            </a:xfrm>
            <a:custGeom>
              <a:avLst/>
              <a:gdLst>
                <a:gd name="T0" fmla="*/ 31 w 31"/>
                <a:gd name="T1" fmla="*/ 0 h 21"/>
                <a:gd name="T2" fmla="*/ 0 w 31"/>
                <a:gd name="T3" fmla="*/ 0 h 21"/>
                <a:gd name="T4" fmla="*/ 0 w 31"/>
                <a:gd name="T5" fmla="*/ 19 h 21"/>
                <a:gd name="T6" fmla="*/ 0 w 31"/>
                <a:gd name="T7" fmla="*/ 21 h 21"/>
                <a:gd name="T8" fmla="*/ 31 w 31"/>
                <a:gd name="T9" fmla="*/ 21 h 21"/>
                <a:gd name="T10" fmla="*/ 31 w 31"/>
                <a:gd name="T11" fmla="*/ 19 h 21"/>
                <a:gd name="T12" fmla="*/ 31 w 31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1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0"/>
                    <a:pt x="31" y="19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" name="Freeform 16"/>
            <p:cNvSpPr>
              <a:spLocks noEditPoints="1"/>
            </p:cNvSpPr>
            <p:nvPr/>
          </p:nvSpPr>
          <p:spPr bwMode="auto">
            <a:xfrm>
              <a:off x="2905125" y="4702175"/>
              <a:ext cx="101600" cy="206375"/>
            </a:xfrm>
            <a:custGeom>
              <a:avLst/>
              <a:gdLst>
                <a:gd name="T0" fmla="*/ 64 w 64"/>
                <a:gd name="T1" fmla="*/ 4 h 130"/>
                <a:gd name="T2" fmla="*/ 64 w 64"/>
                <a:gd name="T3" fmla="*/ 4 h 130"/>
                <a:gd name="T4" fmla="*/ 64 w 64"/>
                <a:gd name="T5" fmla="*/ 4 h 130"/>
                <a:gd name="T6" fmla="*/ 56 w 64"/>
                <a:gd name="T7" fmla="*/ 0 h 130"/>
                <a:gd name="T8" fmla="*/ 31 w 64"/>
                <a:gd name="T9" fmla="*/ 10 h 130"/>
                <a:gd name="T10" fmla="*/ 8 w 64"/>
                <a:gd name="T11" fmla="*/ 0 h 130"/>
                <a:gd name="T12" fmla="*/ 0 w 64"/>
                <a:gd name="T13" fmla="*/ 4 h 130"/>
                <a:gd name="T14" fmla="*/ 0 w 64"/>
                <a:gd name="T15" fmla="*/ 4 h 130"/>
                <a:gd name="T16" fmla="*/ 0 w 64"/>
                <a:gd name="T17" fmla="*/ 4 h 130"/>
                <a:gd name="T18" fmla="*/ 29 w 64"/>
                <a:gd name="T19" fmla="*/ 130 h 130"/>
                <a:gd name="T20" fmla="*/ 35 w 64"/>
                <a:gd name="T21" fmla="*/ 130 h 130"/>
                <a:gd name="T22" fmla="*/ 64 w 64"/>
                <a:gd name="T23" fmla="*/ 4 h 130"/>
                <a:gd name="T24" fmla="*/ 64 w 64"/>
                <a:gd name="T25" fmla="*/ 4 h 130"/>
                <a:gd name="T26" fmla="*/ 64 w 64"/>
                <a:gd name="T27" fmla="*/ 4 h 130"/>
                <a:gd name="T28" fmla="*/ 33 w 64"/>
                <a:gd name="T29" fmla="*/ 114 h 130"/>
                <a:gd name="T30" fmla="*/ 8 w 64"/>
                <a:gd name="T31" fmla="*/ 6 h 130"/>
                <a:gd name="T32" fmla="*/ 31 w 64"/>
                <a:gd name="T33" fmla="*/ 14 h 130"/>
                <a:gd name="T34" fmla="*/ 56 w 64"/>
                <a:gd name="T35" fmla="*/ 6 h 130"/>
                <a:gd name="T36" fmla="*/ 33 w 64"/>
                <a:gd name="T37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30">
                  <a:moveTo>
                    <a:pt x="64" y="4"/>
                  </a:moveTo>
                  <a:lnTo>
                    <a:pt x="64" y="4"/>
                  </a:lnTo>
                  <a:lnTo>
                    <a:pt x="64" y="4"/>
                  </a:lnTo>
                  <a:lnTo>
                    <a:pt x="56" y="0"/>
                  </a:lnTo>
                  <a:lnTo>
                    <a:pt x="31" y="1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9" y="130"/>
                  </a:lnTo>
                  <a:lnTo>
                    <a:pt x="35" y="13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close/>
                  <a:moveTo>
                    <a:pt x="33" y="114"/>
                  </a:moveTo>
                  <a:lnTo>
                    <a:pt x="8" y="6"/>
                  </a:lnTo>
                  <a:lnTo>
                    <a:pt x="31" y="14"/>
                  </a:lnTo>
                  <a:lnTo>
                    <a:pt x="56" y="6"/>
                  </a:lnTo>
                  <a:lnTo>
                    <a:pt x="33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0" name="Freeform 33"/>
          <p:cNvSpPr>
            <a:spLocks noEditPoints="1"/>
          </p:cNvSpPr>
          <p:nvPr/>
        </p:nvSpPr>
        <p:spPr bwMode="auto">
          <a:xfrm>
            <a:off x="2692109" y="1899983"/>
            <a:ext cx="690342" cy="470020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1" name="Freeform 12"/>
          <p:cNvSpPr>
            <a:spLocks noEditPoints="1"/>
          </p:cNvSpPr>
          <p:nvPr/>
        </p:nvSpPr>
        <p:spPr bwMode="auto">
          <a:xfrm>
            <a:off x="3478342" y="3483072"/>
            <a:ext cx="310218" cy="542883"/>
          </a:xfrm>
          <a:custGeom>
            <a:avLst/>
            <a:gdLst>
              <a:gd name="T0" fmla="*/ 9 w 66"/>
              <a:gd name="T1" fmla="*/ 0 h 116"/>
              <a:gd name="T2" fmla="*/ 0 w 66"/>
              <a:gd name="T3" fmla="*/ 108 h 116"/>
              <a:gd name="T4" fmla="*/ 58 w 66"/>
              <a:gd name="T5" fmla="*/ 116 h 116"/>
              <a:gd name="T6" fmla="*/ 66 w 66"/>
              <a:gd name="T7" fmla="*/ 8 h 116"/>
              <a:gd name="T8" fmla="*/ 22 w 66"/>
              <a:gd name="T9" fmla="*/ 6 h 116"/>
              <a:gd name="T10" fmla="*/ 45 w 66"/>
              <a:gd name="T11" fmla="*/ 8 h 116"/>
              <a:gd name="T12" fmla="*/ 22 w 66"/>
              <a:gd name="T13" fmla="*/ 6 h 116"/>
              <a:gd name="T14" fmla="*/ 60 w 66"/>
              <a:gd name="T15" fmla="*/ 14 h 116"/>
              <a:gd name="T16" fmla="*/ 7 w 66"/>
              <a:gd name="T17" fmla="*/ 60 h 116"/>
              <a:gd name="T18" fmla="*/ 44 w 66"/>
              <a:gd name="T19" fmla="*/ 82 h 116"/>
              <a:gd name="T20" fmla="*/ 59 w 66"/>
              <a:gd name="T21" fmla="*/ 75 h 116"/>
              <a:gd name="T22" fmla="*/ 44 w 66"/>
              <a:gd name="T23" fmla="*/ 82 h 116"/>
              <a:gd name="T24" fmla="*/ 59 w 66"/>
              <a:gd name="T25" fmla="*/ 94 h 116"/>
              <a:gd name="T26" fmla="*/ 44 w 66"/>
              <a:gd name="T27" fmla="*/ 86 h 116"/>
              <a:gd name="T28" fmla="*/ 44 w 66"/>
              <a:gd name="T29" fmla="*/ 71 h 116"/>
              <a:gd name="T30" fmla="*/ 59 w 66"/>
              <a:gd name="T31" fmla="*/ 64 h 116"/>
              <a:gd name="T32" fmla="*/ 44 w 66"/>
              <a:gd name="T33" fmla="*/ 71 h 116"/>
              <a:gd name="T34" fmla="*/ 8 w 66"/>
              <a:gd name="T35" fmla="*/ 105 h 116"/>
              <a:gd name="T36" fmla="*/ 23 w 66"/>
              <a:gd name="T37" fmla="*/ 98 h 116"/>
              <a:gd name="T38" fmla="*/ 23 w 66"/>
              <a:gd name="T39" fmla="*/ 94 h 116"/>
              <a:gd name="T40" fmla="*/ 8 w 66"/>
              <a:gd name="T41" fmla="*/ 86 h 116"/>
              <a:gd name="T42" fmla="*/ 23 w 66"/>
              <a:gd name="T43" fmla="*/ 94 h 116"/>
              <a:gd name="T44" fmla="*/ 8 w 66"/>
              <a:gd name="T45" fmla="*/ 82 h 116"/>
              <a:gd name="T46" fmla="*/ 23 w 66"/>
              <a:gd name="T47" fmla="*/ 75 h 116"/>
              <a:gd name="T48" fmla="*/ 23 w 66"/>
              <a:gd name="T49" fmla="*/ 71 h 116"/>
              <a:gd name="T50" fmla="*/ 8 w 66"/>
              <a:gd name="T51" fmla="*/ 64 h 116"/>
              <a:gd name="T52" fmla="*/ 23 w 66"/>
              <a:gd name="T53" fmla="*/ 71 h 116"/>
              <a:gd name="T54" fmla="*/ 26 w 66"/>
              <a:gd name="T55" fmla="*/ 105 h 116"/>
              <a:gd name="T56" fmla="*/ 41 w 66"/>
              <a:gd name="T57" fmla="*/ 98 h 116"/>
              <a:gd name="T58" fmla="*/ 41 w 66"/>
              <a:gd name="T59" fmla="*/ 94 h 116"/>
              <a:gd name="T60" fmla="*/ 26 w 66"/>
              <a:gd name="T61" fmla="*/ 86 h 116"/>
              <a:gd name="T62" fmla="*/ 41 w 66"/>
              <a:gd name="T63" fmla="*/ 94 h 116"/>
              <a:gd name="T64" fmla="*/ 26 w 66"/>
              <a:gd name="T65" fmla="*/ 82 h 116"/>
              <a:gd name="T66" fmla="*/ 41 w 66"/>
              <a:gd name="T67" fmla="*/ 75 h 116"/>
              <a:gd name="T68" fmla="*/ 41 w 66"/>
              <a:gd name="T69" fmla="*/ 71 h 116"/>
              <a:gd name="T70" fmla="*/ 26 w 66"/>
              <a:gd name="T71" fmla="*/ 64 h 116"/>
              <a:gd name="T72" fmla="*/ 41 w 66"/>
              <a:gd name="T73" fmla="*/ 71 h 116"/>
              <a:gd name="T74" fmla="*/ 59 w 66"/>
              <a:gd name="T75" fmla="*/ 98 h 116"/>
              <a:gd name="T76" fmla="*/ 44 w 66"/>
              <a:gd name="T77" fmla="*/ 105 h 116"/>
              <a:gd name="T78" fmla="*/ 58 w 66"/>
              <a:gd name="T79" fmla="*/ 116 h 116"/>
              <a:gd name="T80" fmla="*/ 52 w 66"/>
              <a:gd name="T81" fmla="*/ 114 h 116"/>
              <a:gd name="T82" fmla="*/ 58 w 66"/>
              <a:gd name="T83" fmla="*/ 111 h 116"/>
              <a:gd name="T84" fmla="*/ 58 w 66"/>
              <a:gd name="T85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6" h="116">
                <a:moveTo>
                  <a:pt x="58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2"/>
                  <a:pt x="4" y="116"/>
                  <a:pt x="9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62" y="116"/>
                  <a:pt x="66" y="112"/>
                  <a:pt x="66" y="108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4"/>
                  <a:pt x="62" y="0"/>
                  <a:pt x="58" y="0"/>
                </a:cubicBezTo>
                <a:close/>
                <a:moveTo>
                  <a:pt x="22" y="6"/>
                </a:moveTo>
                <a:cubicBezTo>
                  <a:pt x="45" y="6"/>
                  <a:pt x="45" y="6"/>
                  <a:pt x="45" y="6"/>
                </a:cubicBezTo>
                <a:cubicBezTo>
                  <a:pt x="45" y="8"/>
                  <a:pt x="45" y="8"/>
                  <a:pt x="45" y="8"/>
                </a:cubicBezTo>
                <a:cubicBezTo>
                  <a:pt x="22" y="8"/>
                  <a:pt x="22" y="8"/>
                  <a:pt x="22" y="8"/>
                </a:cubicBezTo>
                <a:lnTo>
                  <a:pt x="22" y="6"/>
                </a:lnTo>
                <a:close/>
                <a:moveTo>
                  <a:pt x="7" y="14"/>
                </a:moveTo>
                <a:cubicBezTo>
                  <a:pt x="60" y="14"/>
                  <a:pt x="60" y="14"/>
                  <a:pt x="60" y="14"/>
                </a:cubicBezTo>
                <a:cubicBezTo>
                  <a:pt x="60" y="60"/>
                  <a:pt x="60" y="60"/>
                  <a:pt x="60" y="60"/>
                </a:cubicBezTo>
                <a:cubicBezTo>
                  <a:pt x="7" y="60"/>
                  <a:pt x="7" y="60"/>
                  <a:pt x="7" y="60"/>
                </a:cubicBezTo>
                <a:lnTo>
                  <a:pt x="7" y="14"/>
                </a:lnTo>
                <a:close/>
                <a:moveTo>
                  <a:pt x="44" y="82"/>
                </a:moveTo>
                <a:cubicBezTo>
                  <a:pt x="44" y="75"/>
                  <a:pt x="44" y="75"/>
                  <a:pt x="44" y="75"/>
                </a:cubicBezTo>
                <a:cubicBezTo>
                  <a:pt x="59" y="75"/>
                  <a:pt x="59" y="75"/>
                  <a:pt x="59" y="75"/>
                </a:cubicBezTo>
                <a:cubicBezTo>
                  <a:pt x="59" y="82"/>
                  <a:pt x="59" y="82"/>
                  <a:pt x="59" y="82"/>
                </a:cubicBezTo>
                <a:lnTo>
                  <a:pt x="44" y="82"/>
                </a:lnTo>
                <a:close/>
                <a:moveTo>
                  <a:pt x="59" y="86"/>
                </a:moveTo>
                <a:cubicBezTo>
                  <a:pt x="59" y="94"/>
                  <a:pt x="59" y="94"/>
                  <a:pt x="59" y="94"/>
                </a:cubicBezTo>
                <a:cubicBezTo>
                  <a:pt x="44" y="94"/>
                  <a:pt x="44" y="94"/>
                  <a:pt x="44" y="94"/>
                </a:cubicBezTo>
                <a:cubicBezTo>
                  <a:pt x="44" y="86"/>
                  <a:pt x="44" y="86"/>
                  <a:pt x="44" y="86"/>
                </a:cubicBezTo>
                <a:lnTo>
                  <a:pt x="59" y="86"/>
                </a:lnTo>
                <a:close/>
                <a:moveTo>
                  <a:pt x="44" y="71"/>
                </a:moveTo>
                <a:cubicBezTo>
                  <a:pt x="44" y="64"/>
                  <a:pt x="44" y="64"/>
                  <a:pt x="44" y="64"/>
                </a:cubicBezTo>
                <a:cubicBezTo>
                  <a:pt x="59" y="64"/>
                  <a:pt x="59" y="64"/>
                  <a:pt x="59" y="64"/>
                </a:cubicBezTo>
                <a:cubicBezTo>
                  <a:pt x="59" y="71"/>
                  <a:pt x="59" y="71"/>
                  <a:pt x="59" y="71"/>
                </a:cubicBezTo>
                <a:lnTo>
                  <a:pt x="44" y="71"/>
                </a:lnTo>
                <a:close/>
                <a:moveTo>
                  <a:pt x="23" y="105"/>
                </a:moveTo>
                <a:cubicBezTo>
                  <a:pt x="8" y="105"/>
                  <a:pt x="8" y="105"/>
                  <a:pt x="8" y="105"/>
                </a:cubicBezTo>
                <a:cubicBezTo>
                  <a:pt x="8" y="98"/>
                  <a:pt x="8" y="98"/>
                  <a:pt x="8" y="98"/>
                </a:cubicBezTo>
                <a:cubicBezTo>
                  <a:pt x="23" y="98"/>
                  <a:pt x="23" y="98"/>
                  <a:pt x="23" y="98"/>
                </a:cubicBezTo>
                <a:lnTo>
                  <a:pt x="23" y="105"/>
                </a:lnTo>
                <a:close/>
                <a:moveTo>
                  <a:pt x="23" y="94"/>
                </a:moveTo>
                <a:cubicBezTo>
                  <a:pt x="8" y="94"/>
                  <a:pt x="8" y="94"/>
                  <a:pt x="8" y="94"/>
                </a:cubicBezTo>
                <a:cubicBezTo>
                  <a:pt x="8" y="86"/>
                  <a:pt x="8" y="86"/>
                  <a:pt x="8" y="86"/>
                </a:cubicBezTo>
                <a:cubicBezTo>
                  <a:pt x="23" y="86"/>
                  <a:pt x="23" y="86"/>
                  <a:pt x="23" y="86"/>
                </a:cubicBezTo>
                <a:lnTo>
                  <a:pt x="23" y="94"/>
                </a:lnTo>
                <a:close/>
                <a:moveTo>
                  <a:pt x="23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75"/>
                  <a:pt x="8" y="75"/>
                  <a:pt x="8" y="75"/>
                </a:cubicBezTo>
                <a:cubicBezTo>
                  <a:pt x="23" y="75"/>
                  <a:pt x="23" y="75"/>
                  <a:pt x="23" y="75"/>
                </a:cubicBezTo>
                <a:lnTo>
                  <a:pt x="23" y="82"/>
                </a:lnTo>
                <a:close/>
                <a:moveTo>
                  <a:pt x="23" y="71"/>
                </a:moveTo>
                <a:cubicBezTo>
                  <a:pt x="8" y="71"/>
                  <a:pt x="8" y="71"/>
                  <a:pt x="8" y="71"/>
                </a:cubicBezTo>
                <a:cubicBezTo>
                  <a:pt x="8" y="64"/>
                  <a:pt x="8" y="64"/>
                  <a:pt x="8" y="64"/>
                </a:cubicBezTo>
                <a:cubicBezTo>
                  <a:pt x="23" y="64"/>
                  <a:pt x="23" y="64"/>
                  <a:pt x="23" y="64"/>
                </a:cubicBezTo>
                <a:lnTo>
                  <a:pt x="23" y="71"/>
                </a:lnTo>
                <a:close/>
                <a:moveTo>
                  <a:pt x="41" y="105"/>
                </a:moveTo>
                <a:cubicBezTo>
                  <a:pt x="26" y="105"/>
                  <a:pt x="26" y="105"/>
                  <a:pt x="26" y="105"/>
                </a:cubicBezTo>
                <a:cubicBezTo>
                  <a:pt x="26" y="98"/>
                  <a:pt x="26" y="98"/>
                  <a:pt x="26" y="98"/>
                </a:cubicBezTo>
                <a:cubicBezTo>
                  <a:pt x="41" y="98"/>
                  <a:pt x="41" y="98"/>
                  <a:pt x="41" y="98"/>
                </a:cubicBezTo>
                <a:lnTo>
                  <a:pt x="41" y="105"/>
                </a:lnTo>
                <a:close/>
                <a:moveTo>
                  <a:pt x="41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86"/>
                  <a:pt x="26" y="86"/>
                  <a:pt x="26" y="86"/>
                </a:cubicBezTo>
                <a:cubicBezTo>
                  <a:pt x="41" y="86"/>
                  <a:pt x="41" y="86"/>
                  <a:pt x="41" y="86"/>
                </a:cubicBezTo>
                <a:lnTo>
                  <a:pt x="41" y="94"/>
                </a:lnTo>
                <a:close/>
                <a:moveTo>
                  <a:pt x="41" y="82"/>
                </a:moveTo>
                <a:cubicBezTo>
                  <a:pt x="26" y="82"/>
                  <a:pt x="26" y="82"/>
                  <a:pt x="26" y="82"/>
                </a:cubicBezTo>
                <a:cubicBezTo>
                  <a:pt x="26" y="75"/>
                  <a:pt x="26" y="75"/>
                  <a:pt x="26" y="75"/>
                </a:cubicBezTo>
                <a:cubicBezTo>
                  <a:pt x="41" y="75"/>
                  <a:pt x="41" y="75"/>
                  <a:pt x="41" y="75"/>
                </a:cubicBezTo>
                <a:lnTo>
                  <a:pt x="41" y="82"/>
                </a:lnTo>
                <a:close/>
                <a:moveTo>
                  <a:pt x="41" y="71"/>
                </a:moveTo>
                <a:cubicBezTo>
                  <a:pt x="26" y="71"/>
                  <a:pt x="26" y="71"/>
                  <a:pt x="26" y="71"/>
                </a:cubicBezTo>
                <a:cubicBezTo>
                  <a:pt x="26" y="64"/>
                  <a:pt x="26" y="64"/>
                  <a:pt x="26" y="64"/>
                </a:cubicBezTo>
                <a:cubicBezTo>
                  <a:pt x="41" y="64"/>
                  <a:pt x="41" y="64"/>
                  <a:pt x="41" y="64"/>
                </a:cubicBezTo>
                <a:lnTo>
                  <a:pt x="41" y="71"/>
                </a:lnTo>
                <a:close/>
                <a:moveTo>
                  <a:pt x="44" y="98"/>
                </a:moveTo>
                <a:cubicBezTo>
                  <a:pt x="59" y="98"/>
                  <a:pt x="59" y="98"/>
                  <a:pt x="59" y="98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44" y="105"/>
                  <a:pt x="44" y="105"/>
                  <a:pt x="44" y="105"/>
                </a:cubicBezTo>
                <a:lnTo>
                  <a:pt x="44" y="98"/>
                </a:lnTo>
                <a:close/>
                <a:moveTo>
                  <a:pt x="58" y="116"/>
                </a:moveTo>
                <a:cubicBezTo>
                  <a:pt x="54" y="116"/>
                  <a:pt x="54" y="116"/>
                  <a:pt x="54" y="116"/>
                </a:cubicBezTo>
                <a:cubicBezTo>
                  <a:pt x="53" y="116"/>
                  <a:pt x="52" y="115"/>
                  <a:pt x="52" y="114"/>
                </a:cubicBezTo>
                <a:cubicBezTo>
                  <a:pt x="52" y="112"/>
                  <a:pt x="53" y="111"/>
                  <a:pt x="54" y="111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59" y="111"/>
                  <a:pt x="60" y="112"/>
                  <a:pt x="60" y="114"/>
                </a:cubicBezTo>
                <a:cubicBezTo>
                  <a:pt x="60" y="115"/>
                  <a:pt x="59" y="116"/>
                  <a:pt x="58" y="1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3" name="Group 22"/>
          <p:cNvGrpSpPr/>
          <p:nvPr/>
        </p:nvGrpSpPr>
        <p:grpSpPr>
          <a:xfrm>
            <a:off x="5072014" y="3420102"/>
            <a:ext cx="383664" cy="668822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24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6" name="Rectangle 25"/>
          <p:cNvSpPr/>
          <p:nvPr/>
        </p:nvSpPr>
        <p:spPr>
          <a:xfrm>
            <a:off x="731302" y="2587034"/>
            <a:ext cx="131067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Service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2406101" y="2587034"/>
            <a:ext cx="131067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Recycle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072156" y="2587034"/>
            <a:ext cx="131067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Product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303314" y="4171950"/>
            <a:ext cx="131067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Ethic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2978113" y="4171950"/>
            <a:ext cx="131067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Conduct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4644168" y="4171950"/>
            <a:ext cx="131067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Act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705600" y="2509341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Description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6770967" y="2114550"/>
            <a:ext cx="540947" cy="522800"/>
          </a:xfrm>
          <a:prstGeom prst="roundRect">
            <a:avLst>
              <a:gd name="adj" fmla="val 9836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20" grpId="0" animBg="1"/>
      <p:bldP spid="21" grpId="0" animBg="1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/>
          <p:nvPr/>
        </p:nvSpPr>
        <p:spPr bwMode="auto">
          <a:xfrm>
            <a:off x="838200" y="2114550"/>
            <a:ext cx="8077200" cy="1981200"/>
          </a:xfrm>
          <a:custGeom>
            <a:avLst/>
            <a:gdLst>
              <a:gd name="T0" fmla="*/ 30 w 1601"/>
              <a:gd name="T1" fmla="*/ 0 h 490"/>
              <a:gd name="T2" fmla="*/ 1278 w 1601"/>
              <a:gd name="T3" fmla="*/ 0 h 490"/>
              <a:gd name="T4" fmla="*/ 1278 w 1601"/>
              <a:gd name="T5" fmla="*/ 490 h 490"/>
              <a:gd name="T6" fmla="*/ 0 w 1601"/>
              <a:gd name="T7" fmla="*/ 49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01" h="490">
                <a:moveTo>
                  <a:pt x="30" y="0"/>
                </a:moveTo>
                <a:cubicBezTo>
                  <a:pt x="1278" y="0"/>
                  <a:pt x="1278" y="0"/>
                  <a:pt x="1278" y="0"/>
                </a:cubicBezTo>
                <a:cubicBezTo>
                  <a:pt x="1594" y="1"/>
                  <a:pt x="1601" y="481"/>
                  <a:pt x="1278" y="490"/>
                </a:cubicBezTo>
                <a:cubicBezTo>
                  <a:pt x="0" y="490"/>
                  <a:pt x="0" y="490"/>
                  <a:pt x="0" y="490"/>
                </a:cubicBezTo>
              </a:path>
            </a:pathLst>
          </a:custGeom>
          <a:noFill/>
          <a:ln w="19050" cap="flat">
            <a:solidFill>
              <a:schemeClr val="bg1">
                <a:lumMod val="65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602589" y="361950"/>
            <a:ext cx="186262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Hino Cycle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31040" y="1581151"/>
            <a:ext cx="1273960" cy="1231222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631040" y="3480139"/>
            <a:ext cx="1273960" cy="1231222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2459840" y="1581151"/>
            <a:ext cx="1273960" cy="1231222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2459840" y="3480139"/>
            <a:ext cx="1273960" cy="1231222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4288640" y="1581150"/>
            <a:ext cx="1273960" cy="1231222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4288640" y="3480138"/>
            <a:ext cx="1273960" cy="1231222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6117440" y="1581150"/>
            <a:ext cx="1273960" cy="1231222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6130440" y="3480138"/>
            <a:ext cx="1273960" cy="1231222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631040" y="2343150"/>
            <a:ext cx="127396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Digital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2459840" y="2343150"/>
            <a:ext cx="127396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Service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288640" y="2343150"/>
            <a:ext cx="127396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Chat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6117440" y="2343150"/>
            <a:ext cx="127396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Fiture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31040" y="4245173"/>
            <a:ext cx="127396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Report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2459840" y="4245173"/>
            <a:ext cx="127396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Legal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4288640" y="4245173"/>
            <a:ext cx="127396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Pronounce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117440" y="4245173"/>
            <a:ext cx="127396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Legacy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999880" y="1778593"/>
            <a:ext cx="536279" cy="516564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458135" y="3734253"/>
            <a:ext cx="624980" cy="462949"/>
            <a:chOff x="4598988" y="3619501"/>
            <a:chExt cx="214313" cy="158750"/>
          </a:xfrm>
          <a:solidFill>
            <a:schemeClr val="bg1"/>
          </a:solidFill>
        </p:grpSpPr>
        <p:sp>
          <p:nvSpPr>
            <p:cNvPr id="28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4788921" y="1778593"/>
            <a:ext cx="342144" cy="516564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32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2704053" y="1805434"/>
            <a:ext cx="785534" cy="537716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35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7" name="Freeform 59"/>
          <p:cNvSpPr>
            <a:spLocks noEditPoints="1"/>
          </p:cNvSpPr>
          <p:nvPr/>
        </p:nvSpPr>
        <p:spPr bwMode="auto">
          <a:xfrm>
            <a:off x="2889858" y="3642097"/>
            <a:ext cx="413924" cy="555105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4712117" y="3617086"/>
            <a:ext cx="427006" cy="558396"/>
            <a:chOff x="812800" y="2401888"/>
            <a:chExt cx="206375" cy="269875"/>
          </a:xfrm>
          <a:solidFill>
            <a:schemeClr val="bg1"/>
          </a:solidFill>
        </p:grpSpPr>
        <p:sp>
          <p:nvSpPr>
            <p:cNvPr id="39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1" name="Freeform 58"/>
          <p:cNvSpPr/>
          <p:nvPr/>
        </p:nvSpPr>
        <p:spPr bwMode="auto">
          <a:xfrm>
            <a:off x="982096" y="3642097"/>
            <a:ext cx="548570" cy="568638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2" name="Group 41"/>
          <p:cNvGrpSpPr/>
          <p:nvPr/>
        </p:nvGrpSpPr>
        <p:grpSpPr>
          <a:xfrm>
            <a:off x="6522888" y="1873936"/>
            <a:ext cx="495473" cy="400711"/>
            <a:chOff x="312738" y="3205163"/>
            <a:chExt cx="290513" cy="234950"/>
          </a:xfrm>
          <a:solidFill>
            <a:schemeClr val="bg1"/>
          </a:solidFill>
        </p:grpSpPr>
        <p:sp>
          <p:nvSpPr>
            <p:cNvPr id="43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5" grpId="0"/>
      <p:bldP spid="6" grpId="0"/>
      <p:bldP spid="4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37" grpId="0" animBg="1"/>
      <p:bldP spid="4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616777" y="361950"/>
            <a:ext cx="383425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Business Components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447800" y="1515480"/>
            <a:ext cx="18288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Strategy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Text Box 10"/>
          <p:cNvSpPr txBox="1">
            <a:spLocks noChangeArrowheads="1"/>
          </p:cNvSpPr>
          <p:nvPr/>
        </p:nvSpPr>
        <p:spPr bwMode="auto">
          <a:xfrm>
            <a:off x="609600" y="4181386"/>
            <a:ext cx="7848600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>
            <a:spAutoFit/>
          </a:bodyPr>
          <a:lstStyle/>
          <a:p>
            <a:pPr defTabSz="1087755">
              <a:defRPr/>
            </a:pPr>
            <a:r>
              <a:rPr lang="en-US" sz="1200" smtClean="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Nullam </a:t>
            </a:r>
            <a:r>
              <a:rPr lang="en-US" sz="120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eu tempor purus. Nunc a leo magna, sit amet consequat risus. Nullam eu tempor purus. Nunc a leo magna, sit amet consequat risus. Nullam eu tempor purus. Nunc a leo magna, sit amet consequat risus. Nunc a leo magna, sit amet consequat risus. Nullam eu tempor purus. </a:t>
            </a:r>
            <a:endParaRPr lang="en-US" sz="120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31041" y="1548326"/>
            <a:ext cx="2544267" cy="1114528"/>
          </a:xfrm>
          <a:prstGeom prst="roundRect">
            <a:avLst>
              <a:gd name="adj" fmla="val 7442"/>
            </a:avLst>
          </a:prstGeom>
          <a:noFill/>
          <a:ln>
            <a:solidFill>
              <a:srgbClr val="45C1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3313890" y="1548326"/>
            <a:ext cx="2544267" cy="1114528"/>
          </a:xfrm>
          <a:prstGeom prst="roundRect">
            <a:avLst>
              <a:gd name="adj" fmla="val 7442"/>
            </a:avLst>
          </a:prstGeom>
          <a:noFill/>
          <a:ln>
            <a:solidFill>
              <a:srgbClr val="45C1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5990134" y="1548326"/>
            <a:ext cx="2544267" cy="1114528"/>
          </a:xfrm>
          <a:prstGeom prst="roundRect">
            <a:avLst>
              <a:gd name="adj" fmla="val 7442"/>
            </a:avLst>
          </a:prstGeom>
          <a:noFill/>
          <a:ln>
            <a:solidFill>
              <a:srgbClr val="45C1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631040" y="2828821"/>
            <a:ext cx="2544267" cy="1114528"/>
          </a:xfrm>
          <a:prstGeom prst="roundRect">
            <a:avLst>
              <a:gd name="adj" fmla="val 7442"/>
            </a:avLst>
          </a:prstGeom>
          <a:noFill/>
          <a:ln>
            <a:solidFill>
              <a:srgbClr val="45C1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3313889" y="2828821"/>
            <a:ext cx="2544267" cy="1114528"/>
          </a:xfrm>
          <a:prstGeom prst="roundRect">
            <a:avLst>
              <a:gd name="adj" fmla="val 7442"/>
            </a:avLst>
          </a:prstGeom>
          <a:noFill/>
          <a:ln>
            <a:solidFill>
              <a:srgbClr val="45C1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5990133" y="2828821"/>
            <a:ext cx="2544267" cy="1114528"/>
          </a:xfrm>
          <a:prstGeom prst="roundRect">
            <a:avLst>
              <a:gd name="adj" fmla="val 7442"/>
            </a:avLst>
          </a:prstGeom>
          <a:noFill/>
          <a:ln>
            <a:solidFill>
              <a:srgbClr val="45C1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761926" y="1774158"/>
            <a:ext cx="685874" cy="6628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4114800" y="1504950"/>
            <a:ext cx="18288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Structure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3428926" y="1763628"/>
            <a:ext cx="685874" cy="6628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6781800" y="1504950"/>
            <a:ext cx="18288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Culture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6095926" y="1763628"/>
            <a:ext cx="685874" cy="6628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447874" y="2782982"/>
            <a:ext cx="18288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Behaviour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762000" y="3041660"/>
            <a:ext cx="685874" cy="6628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4114874" y="2772452"/>
            <a:ext cx="18288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Rendezvous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7" name="Rounded Rectangle 26"/>
          <p:cNvSpPr/>
          <p:nvPr/>
        </p:nvSpPr>
        <p:spPr>
          <a:xfrm>
            <a:off x="3429000" y="3031130"/>
            <a:ext cx="685874" cy="6628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6781874" y="2772452"/>
            <a:ext cx="18288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Income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6096000" y="3031130"/>
            <a:ext cx="685874" cy="6628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" name="Group 29"/>
          <p:cNvGrpSpPr/>
          <p:nvPr/>
        </p:nvGrpSpPr>
        <p:grpSpPr>
          <a:xfrm>
            <a:off x="3648246" y="3169202"/>
            <a:ext cx="247382" cy="373493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3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834391" y="1909865"/>
            <a:ext cx="541092" cy="370390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34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6" name="Freeform 59"/>
          <p:cNvSpPr>
            <a:spLocks noEditPoints="1"/>
          </p:cNvSpPr>
          <p:nvPr/>
        </p:nvSpPr>
        <p:spPr bwMode="auto">
          <a:xfrm>
            <a:off x="3605946" y="1849943"/>
            <a:ext cx="331982" cy="445214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6265587" y="3120469"/>
            <a:ext cx="360141" cy="470957"/>
            <a:chOff x="812800" y="2401888"/>
            <a:chExt cx="206375" cy="269875"/>
          </a:xfrm>
          <a:solidFill>
            <a:schemeClr val="bg1"/>
          </a:solidFill>
        </p:grpSpPr>
        <p:sp>
          <p:nvSpPr>
            <p:cNvPr id="38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0" name="Freeform 58"/>
          <p:cNvSpPr/>
          <p:nvPr/>
        </p:nvSpPr>
        <p:spPr bwMode="auto">
          <a:xfrm>
            <a:off x="908243" y="3169203"/>
            <a:ext cx="393387" cy="407778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1" name="Group 40"/>
          <p:cNvGrpSpPr/>
          <p:nvPr/>
        </p:nvGrpSpPr>
        <p:grpSpPr>
          <a:xfrm>
            <a:off x="6172200" y="1873936"/>
            <a:ext cx="495473" cy="400711"/>
            <a:chOff x="312738" y="3205163"/>
            <a:chExt cx="290513" cy="234950"/>
          </a:xfrm>
          <a:solidFill>
            <a:schemeClr val="bg1"/>
          </a:solidFill>
        </p:grpSpPr>
        <p:sp>
          <p:nvSpPr>
            <p:cNvPr id="42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2" grpId="0"/>
      <p:bldP spid="13" grpId="0"/>
      <p:bldP spid="4" grpId="0" animBg="1"/>
      <p:bldP spid="10" grpId="0" animBg="1"/>
      <p:bldP spid="11" grpId="0" animBg="1"/>
      <p:bldP spid="15" grpId="0" animBg="1"/>
      <p:bldP spid="16" grpId="0" animBg="1"/>
      <p:bldP spid="17" grpId="0" animBg="1"/>
      <p:bldP spid="19" grpId="0" animBg="1"/>
      <p:bldP spid="20" grpId="0"/>
      <p:bldP spid="21" grpId="0" animBg="1"/>
      <p:bldP spid="22" grpId="0"/>
      <p:bldP spid="23" grpId="0" animBg="1"/>
      <p:bldP spid="24" grpId="0"/>
      <p:bldP spid="25" grpId="0" animBg="1"/>
      <p:bldP spid="26" grpId="0"/>
      <p:bldP spid="27" grpId="0" animBg="1"/>
      <p:bldP spid="28" grpId="0"/>
      <p:bldP spid="29" grpId="0" animBg="1"/>
      <p:bldP spid="36" grpId="0" animBg="1"/>
      <p:bldP spid="4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699056" y="361950"/>
            <a:ext cx="1669688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About Us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2154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Best Quality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2154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Good Market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2154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Running Competitor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2154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Defending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031901" y="1617208"/>
            <a:ext cx="2225899" cy="3088141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9600" y="1617208"/>
            <a:ext cx="2225899" cy="3088141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55193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55193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55193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55193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11"/>
          <p:cNvSpPr>
            <a:spLocks noEditPoints="1"/>
          </p:cNvSpPr>
          <p:nvPr/>
        </p:nvSpPr>
        <p:spPr bwMode="auto">
          <a:xfrm>
            <a:off x="5659308" y="3386002"/>
            <a:ext cx="372940" cy="331354"/>
          </a:xfrm>
          <a:custGeom>
            <a:avLst/>
            <a:gdLst>
              <a:gd name="T0" fmla="*/ 133 w 134"/>
              <a:gd name="T1" fmla="*/ 16 h 119"/>
              <a:gd name="T2" fmla="*/ 121 w 134"/>
              <a:gd name="T3" fmla="*/ 5 h 119"/>
              <a:gd name="T4" fmla="*/ 115 w 134"/>
              <a:gd name="T5" fmla="*/ 5 h 119"/>
              <a:gd name="T6" fmla="*/ 114 w 134"/>
              <a:gd name="T7" fmla="*/ 8 h 119"/>
              <a:gd name="T8" fmla="*/ 111 w 134"/>
              <a:gd name="T9" fmla="*/ 9 h 119"/>
              <a:gd name="T10" fmla="*/ 111 w 134"/>
              <a:gd name="T11" fmla="*/ 9 h 119"/>
              <a:gd name="T12" fmla="*/ 81 w 134"/>
              <a:gd name="T13" fmla="*/ 39 h 119"/>
              <a:gd name="T14" fmla="*/ 79 w 134"/>
              <a:gd name="T15" fmla="*/ 47 h 119"/>
              <a:gd name="T16" fmla="*/ 82 w 134"/>
              <a:gd name="T17" fmla="*/ 50 h 119"/>
              <a:gd name="T18" fmla="*/ 82 w 134"/>
              <a:gd name="T19" fmla="*/ 50 h 119"/>
              <a:gd name="T20" fmla="*/ 83 w 134"/>
              <a:gd name="T21" fmla="*/ 51 h 119"/>
              <a:gd name="T22" fmla="*/ 76 w 134"/>
              <a:gd name="T23" fmla="*/ 57 h 119"/>
              <a:gd name="T24" fmla="*/ 54 w 134"/>
              <a:gd name="T25" fmla="*/ 35 h 119"/>
              <a:gd name="T26" fmla="*/ 47 w 134"/>
              <a:gd name="T27" fmla="*/ 10 h 119"/>
              <a:gd name="T28" fmla="*/ 21 w 134"/>
              <a:gd name="T29" fmla="*/ 3 h 119"/>
              <a:gd name="T30" fmla="*/ 36 w 134"/>
              <a:gd name="T31" fmla="*/ 18 h 119"/>
              <a:gd name="T32" fmla="*/ 32 w 134"/>
              <a:gd name="T33" fmla="*/ 32 h 119"/>
              <a:gd name="T34" fmla="*/ 18 w 134"/>
              <a:gd name="T35" fmla="*/ 36 h 119"/>
              <a:gd name="T36" fmla="*/ 3 w 134"/>
              <a:gd name="T37" fmla="*/ 21 h 119"/>
              <a:gd name="T38" fmla="*/ 10 w 134"/>
              <a:gd name="T39" fmla="*/ 47 h 119"/>
              <a:gd name="T40" fmla="*/ 36 w 134"/>
              <a:gd name="T41" fmla="*/ 53 h 119"/>
              <a:gd name="T42" fmla="*/ 37 w 134"/>
              <a:gd name="T43" fmla="*/ 53 h 119"/>
              <a:gd name="T44" fmla="*/ 58 w 134"/>
              <a:gd name="T45" fmla="*/ 75 h 119"/>
              <a:gd name="T46" fmla="*/ 38 w 134"/>
              <a:gd name="T47" fmla="*/ 96 h 119"/>
              <a:gd name="T48" fmla="*/ 36 w 134"/>
              <a:gd name="T49" fmla="*/ 95 h 119"/>
              <a:gd name="T50" fmla="*/ 31 w 134"/>
              <a:gd name="T51" fmla="*/ 99 h 119"/>
              <a:gd name="T52" fmla="*/ 21 w 134"/>
              <a:gd name="T53" fmla="*/ 115 h 119"/>
              <a:gd name="T54" fmla="*/ 23 w 134"/>
              <a:gd name="T55" fmla="*/ 117 h 119"/>
              <a:gd name="T56" fmla="*/ 39 w 134"/>
              <a:gd name="T57" fmla="*/ 107 h 119"/>
              <a:gd name="T58" fmla="*/ 43 w 134"/>
              <a:gd name="T59" fmla="*/ 101 h 119"/>
              <a:gd name="T60" fmla="*/ 42 w 134"/>
              <a:gd name="T61" fmla="*/ 100 h 119"/>
              <a:gd name="T62" fmla="*/ 63 w 134"/>
              <a:gd name="T63" fmla="*/ 80 h 119"/>
              <a:gd name="T64" fmla="*/ 98 w 134"/>
              <a:gd name="T65" fmla="*/ 115 h 119"/>
              <a:gd name="T66" fmla="*/ 107 w 134"/>
              <a:gd name="T67" fmla="*/ 119 h 119"/>
              <a:gd name="T68" fmla="*/ 116 w 134"/>
              <a:gd name="T69" fmla="*/ 115 h 119"/>
              <a:gd name="T70" fmla="*/ 116 w 134"/>
              <a:gd name="T71" fmla="*/ 97 h 119"/>
              <a:gd name="T72" fmla="*/ 81 w 134"/>
              <a:gd name="T73" fmla="*/ 62 h 119"/>
              <a:gd name="T74" fmla="*/ 87 w 134"/>
              <a:gd name="T75" fmla="*/ 56 h 119"/>
              <a:gd name="T76" fmla="*/ 90 w 134"/>
              <a:gd name="T77" fmla="*/ 59 h 119"/>
              <a:gd name="T78" fmla="*/ 98 w 134"/>
              <a:gd name="T79" fmla="*/ 57 h 119"/>
              <a:gd name="T80" fmla="*/ 128 w 134"/>
              <a:gd name="T81" fmla="*/ 26 h 119"/>
              <a:gd name="T82" fmla="*/ 128 w 134"/>
              <a:gd name="T83" fmla="*/ 26 h 119"/>
              <a:gd name="T84" fmla="*/ 128 w 134"/>
              <a:gd name="T85" fmla="*/ 26 h 119"/>
              <a:gd name="T86" fmla="*/ 129 w 134"/>
              <a:gd name="T87" fmla="*/ 23 h 119"/>
              <a:gd name="T88" fmla="*/ 133 w 134"/>
              <a:gd name="T89" fmla="*/ 22 h 119"/>
              <a:gd name="T90" fmla="*/ 133 w 134"/>
              <a:gd name="T91" fmla="*/ 16 h 119"/>
              <a:gd name="T92" fmla="*/ 108 w 134"/>
              <a:gd name="T93" fmla="*/ 103 h 119"/>
              <a:gd name="T94" fmla="*/ 113 w 134"/>
              <a:gd name="T95" fmla="*/ 108 h 119"/>
              <a:gd name="T96" fmla="*/ 108 w 134"/>
              <a:gd name="T97" fmla="*/ 113 h 119"/>
              <a:gd name="T98" fmla="*/ 103 w 134"/>
              <a:gd name="T99" fmla="*/ 108 h 119"/>
              <a:gd name="T100" fmla="*/ 108 w 134"/>
              <a:gd name="T101" fmla="*/ 103 h 119"/>
              <a:gd name="T102" fmla="*/ 91 w 134"/>
              <a:gd name="T103" fmla="*/ 41 h 119"/>
              <a:gd name="T104" fmla="*/ 89 w 134"/>
              <a:gd name="T105" fmla="*/ 39 h 119"/>
              <a:gd name="T106" fmla="*/ 112 w 134"/>
              <a:gd name="T107" fmla="*/ 17 h 119"/>
              <a:gd name="T108" fmla="*/ 114 w 134"/>
              <a:gd name="T109" fmla="*/ 19 h 119"/>
              <a:gd name="T110" fmla="*/ 91 w 134"/>
              <a:gd name="T111" fmla="*/ 41 h 119"/>
              <a:gd name="T112" fmla="*/ 98 w 134"/>
              <a:gd name="T113" fmla="*/ 48 h 119"/>
              <a:gd name="T114" fmla="*/ 96 w 134"/>
              <a:gd name="T115" fmla="*/ 47 h 119"/>
              <a:gd name="T116" fmla="*/ 119 w 134"/>
              <a:gd name="T117" fmla="*/ 24 h 119"/>
              <a:gd name="T118" fmla="*/ 121 w 134"/>
              <a:gd name="T119" fmla="*/ 26 h 119"/>
              <a:gd name="T120" fmla="*/ 98 w 134"/>
              <a:gd name="T121" fmla="*/ 48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4" h="119">
                <a:moveTo>
                  <a:pt x="133" y="16"/>
                </a:moveTo>
                <a:cubicBezTo>
                  <a:pt x="121" y="5"/>
                  <a:pt x="121" y="5"/>
                  <a:pt x="121" y="5"/>
                </a:cubicBezTo>
                <a:cubicBezTo>
                  <a:pt x="119" y="3"/>
                  <a:pt x="117" y="3"/>
                  <a:pt x="115" y="5"/>
                </a:cubicBezTo>
                <a:cubicBezTo>
                  <a:pt x="114" y="6"/>
                  <a:pt x="114" y="7"/>
                  <a:pt x="114" y="8"/>
                </a:cubicBezTo>
                <a:cubicBezTo>
                  <a:pt x="113" y="8"/>
                  <a:pt x="112" y="8"/>
                  <a:pt x="111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81" y="39"/>
                  <a:pt x="81" y="39"/>
                  <a:pt x="81" y="39"/>
                </a:cubicBezTo>
                <a:cubicBezTo>
                  <a:pt x="81" y="42"/>
                  <a:pt x="80" y="45"/>
                  <a:pt x="79" y="47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3" y="51"/>
                  <a:pt x="83" y="51"/>
                  <a:pt x="83" y="51"/>
                </a:cubicBezTo>
                <a:cubicBezTo>
                  <a:pt x="76" y="57"/>
                  <a:pt x="76" y="57"/>
                  <a:pt x="76" y="57"/>
                </a:cubicBezTo>
                <a:cubicBezTo>
                  <a:pt x="54" y="35"/>
                  <a:pt x="54" y="35"/>
                  <a:pt x="54" y="35"/>
                </a:cubicBezTo>
                <a:cubicBezTo>
                  <a:pt x="56" y="26"/>
                  <a:pt x="54" y="17"/>
                  <a:pt x="47" y="10"/>
                </a:cubicBezTo>
                <a:cubicBezTo>
                  <a:pt x="40" y="3"/>
                  <a:pt x="30" y="0"/>
                  <a:pt x="21" y="3"/>
                </a:cubicBezTo>
                <a:cubicBezTo>
                  <a:pt x="36" y="18"/>
                  <a:pt x="36" y="18"/>
                  <a:pt x="36" y="18"/>
                </a:cubicBezTo>
                <a:cubicBezTo>
                  <a:pt x="32" y="32"/>
                  <a:pt x="32" y="32"/>
                  <a:pt x="32" y="32"/>
                </a:cubicBezTo>
                <a:cubicBezTo>
                  <a:pt x="18" y="36"/>
                  <a:pt x="18" y="36"/>
                  <a:pt x="18" y="36"/>
                </a:cubicBezTo>
                <a:cubicBezTo>
                  <a:pt x="3" y="21"/>
                  <a:pt x="3" y="21"/>
                  <a:pt x="3" y="21"/>
                </a:cubicBezTo>
                <a:cubicBezTo>
                  <a:pt x="0" y="30"/>
                  <a:pt x="3" y="40"/>
                  <a:pt x="10" y="47"/>
                </a:cubicBezTo>
                <a:cubicBezTo>
                  <a:pt x="17" y="54"/>
                  <a:pt x="27" y="56"/>
                  <a:pt x="36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58" y="75"/>
                  <a:pt x="58" y="75"/>
                  <a:pt x="58" y="75"/>
                </a:cubicBezTo>
                <a:cubicBezTo>
                  <a:pt x="38" y="96"/>
                  <a:pt x="38" y="96"/>
                  <a:pt x="38" y="96"/>
                </a:cubicBezTo>
                <a:cubicBezTo>
                  <a:pt x="36" y="95"/>
                  <a:pt x="36" y="95"/>
                  <a:pt x="36" y="95"/>
                </a:cubicBezTo>
                <a:cubicBezTo>
                  <a:pt x="31" y="99"/>
                  <a:pt x="31" y="99"/>
                  <a:pt x="31" y="99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3" y="117"/>
                  <a:pt x="23" y="117"/>
                  <a:pt x="23" y="11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2" y="100"/>
                  <a:pt x="42" y="100"/>
                  <a:pt x="42" y="100"/>
                </a:cubicBezTo>
                <a:cubicBezTo>
                  <a:pt x="63" y="80"/>
                  <a:pt x="63" y="80"/>
                  <a:pt x="63" y="80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01" y="117"/>
                  <a:pt x="104" y="119"/>
                  <a:pt x="107" y="119"/>
                </a:cubicBezTo>
                <a:cubicBezTo>
                  <a:pt x="110" y="119"/>
                  <a:pt x="113" y="117"/>
                  <a:pt x="116" y="115"/>
                </a:cubicBezTo>
                <a:cubicBezTo>
                  <a:pt x="121" y="110"/>
                  <a:pt x="121" y="102"/>
                  <a:pt x="116" y="97"/>
                </a:cubicBezTo>
                <a:cubicBezTo>
                  <a:pt x="81" y="62"/>
                  <a:pt x="81" y="62"/>
                  <a:pt x="81" y="62"/>
                </a:cubicBezTo>
                <a:cubicBezTo>
                  <a:pt x="87" y="56"/>
                  <a:pt x="87" y="56"/>
                  <a:pt x="87" y="56"/>
                </a:cubicBezTo>
                <a:cubicBezTo>
                  <a:pt x="90" y="59"/>
                  <a:pt x="90" y="59"/>
                  <a:pt x="90" y="59"/>
                </a:cubicBezTo>
                <a:cubicBezTo>
                  <a:pt x="92" y="57"/>
                  <a:pt x="95" y="56"/>
                  <a:pt x="98" y="57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9" y="25"/>
                  <a:pt x="129" y="24"/>
                  <a:pt x="129" y="23"/>
                </a:cubicBezTo>
                <a:cubicBezTo>
                  <a:pt x="130" y="24"/>
                  <a:pt x="132" y="23"/>
                  <a:pt x="133" y="22"/>
                </a:cubicBezTo>
                <a:cubicBezTo>
                  <a:pt x="134" y="21"/>
                  <a:pt x="134" y="18"/>
                  <a:pt x="133" y="16"/>
                </a:cubicBezTo>
                <a:close/>
                <a:moveTo>
                  <a:pt x="108" y="103"/>
                </a:moveTo>
                <a:cubicBezTo>
                  <a:pt x="111" y="103"/>
                  <a:pt x="113" y="106"/>
                  <a:pt x="113" y="108"/>
                </a:cubicBezTo>
                <a:cubicBezTo>
                  <a:pt x="113" y="111"/>
                  <a:pt x="111" y="113"/>
                  <a:pt x="108" y="113"/>
                </a:cubicBezTo>
                <a:cubicBezTo>
                  <a:pt x="105" y="113"/>
                  <a:pt x="103" y="111"/>
                  <a:pt x="103" y="108"/>
                </a:cubicBezTo>
                <a:cubicBezTo>
                  <a:pt x="103" y="106"/>
                  <a:pt x="105" y="103"/>
                  <a:pt x="108" y="103"/>
                </a:cubicBezTo>
                <a:close/>
                <a:moveTo>
                  <a:pt x="91" y="41"/>
                </a:moveTo>
                <a:cubicBezTo>
                  <a:pt x="89" y="39"/>
                  <a:pt x="89" y="39"/>
                  <a:pt x="89" y="39"/>
                </a:cubicBezTo>
                <a:cubicBezTo>
                  <a:pt x="112" y="17"/>
                  <a:pt x="112" y="17"/>
                  <a:pt x="112" y="17"/>
                </a:cubicBezTo>
                <a:cubicBezTo>
                  <a:pt x="114" y="19"/>
                  <a:pt x="114" y="19"/>
                  <a:pt x="114" y="19"/>
                </a:cubicBezTo>
                <a:lnTo>
                  <a:pt x="91" y="41"/>
                </a:lnTo>
                <a:close/>
                <a:moveTo>
                  <a:pt x="98" y="48"/>
                </a:moveTo>
                <a:cubicBezTo>
                  <a:pt x="96" y="47"/>
                  <a:pt x="96" y="47"/>
                  <a:pt x="96" y="47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21" y="26"/>
                  <a:pt x="121" y="26"/>
                  <a:pt x="121" y="26"/>
                </a:cubicBezTo>
                <a:lnTo>
                  <a:pt x="98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7" name="Freeform 10"/>
          <p:cNvSpPr>
            <a:spLocks noEditPoints="1"/>
          </p:cNvSpPr>
          <p:nvPr/>
        </p:nvSpPr>
        <p:spPr bwMode="auto">
          <a:xfrm>
            <a:off x="5658224" y="2549662"/>
            <a:ext cx="375107" cy="370318"/>
          </a:xfrm>
          <a:custGeom>
            <a:avLst/>
            <a:gdLst>
              <a:gd name="T0" fmla="*/ 14 w 113"/>
              <a:gd name="T1" fmla="*/ 13 h 112"/>
              <a:gd name="T2" fmla="*/ 14 w 113"/>
              <a:gd name="T3" fmla="*/ 62 h 112"/>
              <a:gd name="T4" fmla="*/ 49 w 113"/>
              <a:gd name="T5" fmla="*/ 71 h 112"/>
              <a:gd name="T6" fmla="*/ 60 w 113"/>
              <a:gd name="T7" fmla="*/ 82 h 112"/>
              <a:gd name="T8" fmla="*/ 75 w 113"/>
              <a:gd name="T9" fmla="*/ 79 h 112"/>
              <a:gd name="T10" fmla="*/ 75 w 113"/>
              <a:gd name="T11" fmla="*/ 93 h 112"/>
              <a:gd name="T12" fmla="*/ 79 w 113"/>
              <a:gd name="T13" fmla="*/ 97 h 112"/>
              <a:gd name="T14" fmla="*/ 92 w 113"/>
              <a:gd name="T15" fmla="*/ 97 h 112"/>
              <a:gd name="T16" fmla="*/ 92 w 113"/>
              <a:gd name="T17" fmla="*/ 112 h 112"/>
              <a:gd name="T18" fmla="*/ 113 w 113"/>
              <a:gd name="T19" fmla="*/ 112 h 112"/>
              <a:gd name="T20" fmla="*/ 113 w 113"/>
              <a:gd name="T21" fmla="*/ 91 h 112"/>
              <a:gd name="T22" fmla="*/ 71 w 113"/>
              <a:gd name="T23" fmla="*/ 49 h 112"/>
              <a:gd name="T24" fmla="*/ 63 w 113"/>
              <a:gd name="T25" fmla="*/ 13 h 112"/>
              <a:gd name="T26" fmla="*/ 14 w 113"/>
              <a:gd name="T27" fmla="*/ 13 h 112"/>
              <a:gd name="T28" fmla="*/ 17 w 113"/>
              <a:gd name="T29" fmla="*/ 53 h 112"/>
              <a:gd name="T30" fmla="*/ 21 w 113"/>
              <a:gd name="T31" fmla="*/ 20 h 112"/>
              <a:gd name="T32" fmla="*/ 53 w 113"/>
              <a:gd name="T33" fmla="*/ 17 h 112"/>
              <a:gd name="T34" fmla="*/ 17 w 113"/>
              <a:gd name="T35" fmla="*/ 5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3" h="112">
                <a:moveTo>
                  <a:pt x="14" y="13"/>
                </a:moveTo>
                <a:cubicBezTo>
                  <a:pt x="0" y="27"/>
                  <a:pt x="0" y="49"/>
                  <a:pt x="14" y="62"/>
                </a:cubicBezTo>
                <a:cubicBezTo>
                  <a:pt x="23" y="72"/>
                  <a:pt x="37" y="75"/>
                  <a:pt x="49" y="71"/>
                </a:cubicBezTo>
                <a:cubicBezTo>
                  <a:pt x="60" y="82"/>
                  <a:pt x="60" y="82"/>
                  <a:pt x="60" y="82"/>
                </a:cubicBezTo>
                <a:cubicBezTo>
                  <a:pt x="60" y="82"/>
                  <a:pt x="70" y="74"/>
                  <a:pt x="75" y="79"/>
                </a:cubicBezTo>
                <a:cubicBezTo>
                  <a:pt x="79" y="83"/>
                  <a:pt x="76" y="89"/>
                  <a:pt x="75" y="93"/>
                </a:cubicBezTo>
                <a:cubicBezTo>
                  <a:pt x="74" y="95"/>
                  <a:pt x="73" y="99"/>
                  <a:pt x="79" y="97"/>
                </a:cubicBezTo>
                <a:cubicBezTo>
                  <a:pt x="81" y="96"/>
                  <a:pt x="88" y="92"/>
                  <a:pt x="92" y="97"/>
                </a:cubicBezTo>
                <a:cubicBezTo>
                  <a:pt x="97" y="102"/>
                  <a:pt x="92" y="112"/>
                  <a:pt x="92" y="112"/>
                </a:cubicBezTo>
                <a:cubicBezTo>
                  <a:pt x="113" y="112"/>
                  <a:pt x="113" y="112"/>
                  <a:pt x="113" y="112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71" y="49"/>
                  <a:pt x="71" y="49"/>
                  <a:pt x="71" y="49"/>
                </a:cubicBezTo>
                <a:cubicBezTo>
                  <a:pt x="75" y="37"/>
                  <a:pt x="72" y="23"/>
                  <a:pt x="63" y="13"/>
                </a:cubicBezTo>
                <a:cubicBezTo>
                  <a:pt x="49" y="0"/>
                  <a:pt x="27" y="0"/>
                  <a:pt x="14" y="13"/>
                </a:cubicBezTo>
                <a:close/>
                <a:moveTo>
                  <a:pt x="17" y="53"/>
                </a:moveTo>
                <a:cubicBezTo>
                  <a:pt x="11" y="43"/>
                  <a:pt x="12" y="29"/>
                  <a:pt x="21" y="20"/>
                </a:cubicBezTo>
                <a:cubicBezTo>
                  <a:pt x="29" y="11"/>
                  <a:pt x="43" y="10"/>
                  <a:pt x="53" y="17"/>
                </a:cubicBezTo>
                <a:lnTo>
                  <a:pt x="1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8" name="Freeform 33"/>
          <p:cNvSpPr>
            <a:spLocks noEditPoints="1"/>
          </p:cNvSpPr>
          <p:nvPr/>
        </p:nvSpPr>
        <p:spPr bwMode="auto">
          <a:xfrm>
            <a:off x="5607593" y="1734453"/>
            <a:ext cx="476369" cy="324336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9" name="Group 28"/>
          <p:cNvGrpSpPr/>
          <p:nvPr/>
        </p:nvGrpSpPr>
        <p:grpSpPr>
          <a:xfrm>
            <a:off x="5678148" y="4180340"/>
            <a:ext cx="335260" cy="419077"/>
            <a:chOff x="6751638" y="2265363"/>
            <a:chExt cx="158750" cy="198438"/>
          </a:xfrm>
          <a:solidFill>
            <a:schemeClr val="bg1"/>
          </a:solidFill>
        </p:grpSpPr>
        <p:sp>
          <p:nvSpPr>
            <p:cNvPr id="30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3" grpId="0"/>
      <p:bldP spid="14" grpId="0"/>
      <p:bldP spid="15" grpId="0"/>
      <p:bldP spid="16" grpId="0"/>
      <p:bldP spid="12" grpId="0" animBg="1"/>
      <p:bldP spid="21" grpId="0" animBg="1"/>
      <p:bldP spid="3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12192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219200" y="0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0" y="1288765"/>
            <a:ext cx="12192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219200" y="1288765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2577529"/>
            <a:ext cx="12192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219200" y="2577529"/>
            <a:ext cx="1333500" cy="1288765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0" y="3866294"/>
            <a:ext cx="12192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219200" y="3866294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2552700" y="4952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3886200" y="4952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2552700" y="1293717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3886200" y="1293717"/>
            <a:ext cx="1333500" cy="1288765"/>
          </a:xfrm>
          <a:prstGeom prst="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2552700" y="2582481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3886200" y="2582481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2552700" y="3871246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3886200" y="3871246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5219700" y="4952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6553200" y="4952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5219700" y="1293717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6553200" y="1293717"/>
            <a:ext cx="1333500" cy="1288765"/>
          </a:xfrm>
          <a:prstGeom prst="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5219700" y="2582481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6553200" y="2582481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5219700" y="3871246"/>
            <a:ext cx="13335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6553200" y="3871246"/>
            <a:ext cx="1333500" cy="1288765"/>
          </a:xfrm>
          <a:prstGeom prst="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7886700" y="4952"/>
            <a:ext cx="12573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7886700" y="1293717"/>
            <a:ext cx="12573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7886700" y="2582481"/>
            <a:ext cx="12573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7886700" y="3871246"/>
            <a:ext cx="1257300" cy="128876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08824" y="361950"/>
            <a:ext cx="2450158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Business Flow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81972" y="1504950"/>
            <a:ext cx="1070628" cy="1034711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671252" y="3105149"/>
            <a:ext cx="1070628" cy="1034711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3937132" y="1504950"/>
            <a:ext cx="1070628" cy="1034711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7235172" y="2266949"/>
            <a:ext cx="1070628" cy="1034711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" name="Straight Arrow Connector 2"/>
          <p:cNvCxnSpPr>
            <a:stCxn id="4" idx="3"/>
            <a:endCxn id="8" idx="1"/>
          </p:cNvCxnSpPr>
          <p:nvPr/>
        </p:nvCxnSpPr>
        <p:spPr>
          <a:xfrm>
            <a:off x="1752600" y="2022306"/>
            <a:ext cx="2184532" cy="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>
            <a:stCxn id="7" idx="3"/>
            <a:endCxn id="38" idx="1"/>
          </p:cNvCxnSpPr>
          <p:nvPr/>
        </p:nvCxnSpPr>
        <p:spPr>
          <a:xfrm>
            <a:off x="1741880" y="3622505"/>
            <a:ext cx="2195252" cy="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>
            <a:stCxn id="8" idx="3"/>
            <a:endCxn id="9" idx="1"/>
          </p:cNvCxnSpPr>
          <p:nvPr/>
        </p:nvCxnSpPr>
        <p:spPr>
          <a:xfrm>
            <a:off x="5007760" y="2022306"/>
            <a:ext cx="2227412" cy="761999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10"/>
          <p:cNvSpPr txBox="1">
            <a:spLocks noChangeArrowheads="1"/>
          </p:cNvSpPr>
          <p:nvPr/>
        </p:nvSpPr>
        <p:spPr bwMode="auto">
          <a:xfrm>
            <a:off x="609600" y="4442252"/>
            <a:ext cx="7848600" cy="41549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>
            <a:spAutoFit/>
          </a:bodyPr>
          <a:lstStyle/>
          <a:p>
            <a:pPr defTabSz="1087755">
              <a:defRPr/>
            </a:pPr>
            <a:r>
              <a:rPr lang="en-US" sz="1200" smtClean="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Nullam </a:t>
            </a:r>
            <a:r>
              <a:rPr lang="en-US" sz="120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eu tempor purus. Nunc a leo magna, sit amet consequat risus. Nullam eu tempor purus. Nunc a leo magna, sit amet consequat risus. Nullam eu tempor purus. Nunc a leo magna, sit amet consequat risus. </a:t>
            </a:r>
            <a:endParaRPr lang="en-US" sz="120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Freeform 10"/>
          <p:cNvSpPr>
            <a:spLocks noEditPoints="1"/>
          </p:cNvSpPr>
          <p:nvPr/>
        </p:nvSpPr>
        <p:spPr bwMode="auto">
          <a:xfrm>
            <a:off x="7492695" y="2453328"/>
            <a:ext cx="447192" cy="441483"/>
          </a:xfrm>
          <a:custGeom>
            <a:avLst/>
            <a:gdLst>
              <a:gd name="T0" fmla="*/ 14 w 113"/>
              <a:gd name="T1" fmla="*/ 13 h 112"/>
              <a:gd name="T2" fmla="*/ 14 w 113"/>
              <a:gd name="T3" fmla="*/ 62 h 112"/>
              <a:gd name="T4" fmla="*/ 49 w 113"/>
              <a:gd name="T5" fmla="*/ 71 h 112"/>
              <a:gd name="T6" fmla="*/ 60 w 113"/>
              <a:gd name="T7" fmla="*/ 82 h 112"/>
              <a:gd name="T8" fmla="*/ 75 w 113"/>
              <a:gd name="T9" fmla="*/ 79 h 112"/>
              <a:gd name="T10" fmla="*/ 75 w 113"/>
              <a:gd name="T11" fmla="*/ 93 h 112"/>
              <a:gd name="T12" fmla="*/ 79 w 113"/>
              <a:gd name="T13" fmla="*/ 97 h 112"/>
              <a:gd name="T14" fmla="*/ 92 w 113"/>
              <a:gd name="T15" fmla="*/ 97 h 112"/>
              <a:gd name="T16" fmla="*/ 92 w 113"/>
              <a:gd name="T17" fmla="*/ 112 h 112"/>
              <a:gd name="T18" fmla="*/ 113 w 113"/>
              <a:gd name="T19" fmla="*/ 112 h 112"/>
              <a:gd name="T20" fmla="*/ 113 w 113"/>
              <a:gd name="T21" fmla="*/ 91 h 112"/>
              <a:gd name="T22" fmla="*/ 71 w 113"/>
              <a:gd name="T23" fmla="*/ 49 h 112"/>
              <a:gd name="T24" fmla="*/ 63 w 113"/>
              <a:gd name="T25" fmla="*/ 13 h 112"/>
              <a:gd name="T26" fmla="*/ 14 w 113"/>
              <a:gd name="T27" fmla="*/ 13 h 112"/>
              <a:gd name="T28" fmla="*/ 17 w 113"/>
              <a:gd name="T29" fmla="*/ 53 h 112"/>
              <a:gd name="T30" fmla="*/ 21 w 113"/>
              <a:gd name="T31" fmla="*/ 20 h 112"/>
              <a:gd name="T32" fmla="*/ 53 w 113"/>
              <a:gd name="T33" fmla="*/ 17 h 112"/>
              <a:gd name="T34" fmla="*/ 17 w 113"/>
              <a:gd name="T35" fmla="*/ 5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3" h="112">
                <a:moveTo>
                  <a:pt x="14" y="13"/>
                </a:moveTo>
                <a:cubicBezTo>
                  <a:pt x="0" y="27"/>
                  <a:pt x="0" y="49"/>
                  <a:pt x="14" y="62"/>
                </a:cubicBezTo>
                <a:cubicBezTo>
                  <a:pt x="23" y="72"/>
                  <a:pt x="37" y="75"/>
                  <a:pt x="49" y="71"/>
                </a:cubicBezTo>
                <a:cubicBezTo>
                  <a:pt x="60" y="82"/>
                  <a:pt x="60" y="82"/>
                  <a:pt x="60" y="82"/>
                </a:cubicBezTo>
                <a:cubicBezTo>
                  <a:pt x="60" y="82"/>
                  <a:pt x="70" y="74"/>
                  <a:pt x="75" y="79"/>
                </a:cubicBezTo>
                <a:cubicBezTo>
                  <a:pt x="79" y="83"/>
                  <a:pt x="76" y="89"/>
                  <a:pt x="75" y="93"/>
                </a:cubicBezTo>
                <a:cubicBezTo>
                  <a:pt x="74" y="95"/>
                  <a:pt x="73" y="99"/>
                  <a:pt x="79" y="97"/>
                </a:cubicBezTo>
                <a:cubicBezTo>
                  <a:pt x="81" y="96"/>
                  <a:pt x="88" y="92"/>
                  <a:pt x="92" y="97"/>
                </a:cubicBezTo>
                <a:cubicBezTo>
                  <a:pt x="97" y="102"/>
                  <a:pt x="92" y="112"/>
                  <a:pt x="92" y="112"/>
                </a:cubicBezTo>
                <a:cubicBezTo>
                  <a:pt x="113" y="112"/>
                  <a:pt x="113" y="112"/>
                  <a:pt x="113" y="112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71" y="49"/>
                  <a:pt x="71" y="49"/>
                  <a:pt x="71" y="49"/>
                </a:cubicBezTo>
                <a:cubicBezTo>
                  <a:pt x="75" y="37"/>
                  <a:pt x="72" y="23"/>
                  <a:pt x="63" y="13"/>
                </a:cubicBezTo>
                <a:cubicBezTo>
                  <a:pt x="49" y="0"/>
                  <a:pt x="27" y="0"/>
                  <a:pt x="14" y="13"/>
                </a:cubicBezTo>
                <a:close/>
                <a:moveTo>
                  <a:pt x="17" y="53"/>
                </a:moveTo>
                <a:cubicBezTo>
                  <a:pt x="11" y="43"/>
                  <a:pt x="12" y="29"/>
                  <a:pt x="21" y="20"/>
                </a:cubicBezTo>
                <a:cubicBezTo>
                  <a:pt x="29" y="11"/>
                  <a:pt x="43" y="10"/>
                  <a:pt x="53" y="17"/>
                </a:cubicBezTo>
                <a:lnTo>
                  <a:pt x="1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" name="Freeform 11"/>
          <p:cNvSpPr>
            <a:spLocks noEditPoints="1"/>
          </p:cNvSpPr>
          <p:nvPr/>
        </p:nvSpPr>
        <p:spPr bwMode="auto">
          <a:xfrm>
            <a:off x="984480" y="1653313"/>
            <a:ext cx="422732" cy="375594"/>
          </a:xfrm>
          <a:custGeom>
            <a:avLst/>
            <a:gdLst>
              <a:gd name="T0" fmla="*/ 133 w 134"/>
              <a:gd name="T1" fmla="*/ 16 h 119"/>
              <a:gd name="T2" fmla="*/ 121 w 134"/>
              <a:gd name="T3" fmla="*/ 5 h 119"/>
              <a:gd name="T4" fmla="*/ 115 w 134"/>
              <a:gd name="T5" fmla="*/ 5 h 119"/>
              <a:gd name="T6" fmla="*/ 114 w 134"/>
              <a:gd name="T7" fmla="*/ 8 h 119"/>
              <a:gd name="T8" fmla="*/ 111 w 134"/>
              <a:gd name="T9" fmla="*/ 9 h 119"/>
              <a:gd name="T10" fmla="*/ 111 w 134"/>
              <a:gd name="T11" fmla="*/ 9 h 119"/>
              <a:gd name="T12" fmla="*/ 81 w 134"/>
              <a:gd name="T13" fmla="*/ 39 h 119"/>
              <a:gd name="T14" fmla="*/ 79 w 134"/>
              <a:gd name="T15" fmla="*/ 47 h 119"/>
              <a:gd name="T16" fmla="*/ 82 w 134"/>
              <a:gd name="T17" fmla="*/ 50 h 119"/>
              <a:gd name="T18" fmla="*/ 82 w 134"/>
              <a:gd name="T19" fmla="*/ 50 h 119"/>
              <a:gd name="T20" fmla="*/ 83 w 134"/>
              <a:gd name="T21" fmla="*/ 51 h 119"/>
              <a:gd name="T22" fmla="*/ 76 w 134"/>
              <a:gd name="T23" fmla="*/ 57 h 119"/>
              <a:gd name="T24" fmla="*/ 54 w 134"/>
              <a:gd name="T25" fmla="*/ 35 h 119"/>
              <a:gd name="T26" fmla="*/ 47 w 134"/>
              <a:gd name="T27" fmla="*/ 10 h 119"/>
              <a:gd name="T28" fmla="*/ 21 w 134"/>
              <a:gd name="T29" fmla="*/ 3 h 119"/>
              <a:gd name="T30" fmla="*/ 36 w 134"/>
              <a:gd name="T31" fmla="*/ 18 h 119"/>
              <a:gd name="T32" fmla="*/ 32 w 134"/>
              <a:gd name="T33" fmla="*/ 32 h 119"/>
              <a:gd name="T34" fmla="*/ 18 w 134"/>
              <a:gd name="T35" fmla="*/ 36 h 119"/>
              <a:gd name="T36" fmla="*/ 3 w 134"/>
              <a:gd name="T37" fmla="*/ 21 h 119"/>
              <a:gd name="T38" fmla="*/ 10 w 134"/>
              <a:gd name="T39" fmla="*/ 47 h 119"/>
              <a:gd name="T40" fmla="*/ 36 w 134"/>
              <a:gd name="T41" fmla="*/ 53 h 119"/>
              <a:gd name="T42" fmla="*/ 37 w 134"/>
              <a:gd name="T43" fmla="*/ 53 h 119"/>
              <a:gd name="T44" fmla="*/ 58 w 134"/>
              <a:gd name="T45" fmla="*/ 75 h 119"/>
              <a:gd name="T46" fmla="*/ 38 w 134"/>
              <a:gd name="T47" fmla="*/ 96 h 119"/>
              <a:gd name="T48" fmla="*/ 36 w 134"/>
              <a:gd name="T49" fmla="*/ 95 h 119"/>
              <a:gd name="T50" fmla="*/ 31 w 134"/>
              <a:gd name="T51" fmla="*/ 99 h 119"/>
              <a:gd name="T52" fmla="*/ 21 w 134"/>
              <a:gd name="T53" fmla="*/ 115 h 119"/>
              <a:gd name="T54" fmla="*/ 23 w 134"/>
              <a:gd name="T55" fmla="*/ 117 h 119"/>
              <a:gd name="T56" fmla="*/ 39 w 134"/>
              <a:gd name="T57" fmla="*/ 107 h 119"/>
              <a:gd name="T58" fmla="*/ 43 w 134"/>
              <a:gd name="T59" fmla="*/ 101 h 119"/>
              <a:gd name="T60" fmla="*/ 42 w 134"/>
              <a:gd name="T61" fmla="*/ 100 h 119"/>
              <a:gd name="T62" fmla="*/ 63 w 134"/>
              <a:gd name="T63" fmla="*/ 80 h 119"/>
              <a:gd name="T64" fmla="*/ 98 w 134"/>
              <a:gd name="T65" fmla="*/ 115 h 119"/>
              <a:gd name="T66" fmla="*/ 107 w 134"/>
              <a:gd name="T67" fmla="*/ 119 h 119"/>
              <a:gd name="T68" fmla="*/ 116 w 134"/>
              <a:gd name="T69" fmla="*/ 115 h 119"/>
              <a:gd name="T70" fmla="*/ 116 w 134"/>
              <a:gd name="T71" fmla="*/ 97 h 119"/>
              <a:gd name="T72" fmla="*/ 81 w 134"/>
              <a:gd name="T73" fmla="*/ 62 h 119"/>
              <a:gd name="T74" fmla="*/ 87 w 134"/>
              <a:gd name="T75" fmla="*/ 56 h 119"/>
              <a:gd name="T76" fmla="*/ 90 w 134"/>
              <a:gd name="T77" fmla="*/ 59 h 119"/>
              <a:gd name="T78" fmla="*/ 98 w 134"/>
              <a:gd name="T79" fmla="*/ 57 h 119"/>
              <a:gd name="T80" fmla="*/ 128 w 134"/>
              <a:gd name="T81" fmla="*/ 26 h 119"/>
              <a:gd name="T82" fmla="*/ 128 w 134"/>
              <a:gd name="T83" fmla="*/ 26 h 119"/>
              <a:gd name="T84" fmla="*/ 128 w 134"/>
              <a:gd name="T85" fmla="*/ 26 h 119"/>
              <a:gd name="T86" fmla="*/ 129 w 134"/>
              <a:gd name="T87" fmla="*/ 23 h 119"/>
              <a:gd name="T88" fmla="*/ 133 w 134"/>
              <a:gd name="T89" fmla="*/ 22 h 119"/>
              <a:gd name="T90" fmla="*/ 133 w 134"/>
              <a:gd name="T91" fmla="*/ 16 h 119"/>
              <a:gd name="T92" fmla="*/ 108 w 134"/>
              <a:gd name="T93" fmla="*/ 103 h 119"/>
              <a:gd name="T94" fmla="*/ 113 w 134"/>
              <a:gd name="T95" fmla="*/ 108 h 119"/>
              <a:gd name="T96" fmla="*/ 108 w 134"/>
              <a:gd name="T97" fmla="*/ 113 h 119"/>
              <a:gd name="T98" fmla="*/ 103 w 134"/>
              <a:gd name="T99" fmla="*/ 108 h 119"/>
              <a:gd name="T100" fmla="*/ 108 w 134"/>
              <a:gd name="T101" fmla="*/ 103 h 119"/>
              <a:gd name="T102" fmla="*/ 91 w 134"/>
              <a:gd name="T103" fmla="*/ 41 h 119"/>
              <a:gd name="T104" fmla="*/ 89 w 134"/>
              <a:gd name="T105" fmla="*/ 39 h 119"/>
              <a:gd name="T106" fmla="*/ 112 w 134"/>
              <a:gd name="T107" fmla="*/ 17 h 119"/>
              <a:gd name="T108" fmla="*/ 114 w 134"/>
              <a:gd name="T109" fmla="*/ 19 h 119"/>
              <a:gd name="T110" fmla="*/ 91 w 134"/>
              <a:gd name="T111" fmla="*/ 41 h 119"/>
              <a:gd name="T112" fmla="*/ 98 w 134"/>
              <a:gd name="T113" fmla="*/ 48 h 119"/>
              <a:gd name="T114" fmla="*/ 96 w 134"/>
              <a:gd name="T115" fmla="*/ 47 h 119"/>
              <a:gd name="T116" fmla="*/ 119 w 134"/>
              <a:gd name="T117" fmla="*/ 24 h 119"/>
              <a:gd name="T118" fmla="*/ 121 w 134"/>
              <a:gd name="T119" fmla="*/ 26 h 119"/>
              <a:gd name="T120" fmla="*/ 98 w 134"/>
              <a:gd name="T121" fmla="*/ 48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4" h="119">
                <a:moveTo>
                  <a:pt x="133" y="16"/>
                </a:moveTo>
                <a:cubicBezTo>
                  <a:pt x="121" y="5"/>
                  <a:pt x="121" y="5"/>
                  <a:pt x="121" y="5"/>
                </a:cubicBezTo>
                <a:cubicBezTo>
                  <a:pt x="119" y="3"/>
                  <a:pt x="117" y="3"/>
                  <a:pt x="115" y="5"/>
                </a:cubicBezTo>
                <a:cubicBezTo>
                  <a:pt x="114" y="6"/>
                  <a:pt x="114" y="7"/>
                  <a:pt x="114" y="8"/>
                </a:cubicBezTo>
                <a:cubicBezTo>
                  <a:pt x="113" y="8"/>
                  <a:pt x="112" y="8"/>
                  <a:pt x="111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81" y="39"/>
                  <a:pt x="81" y="39"/>
                  <a:pt x="81" y="39"/>
                </a:cubicBezTo>
                <a:cubicBezTo>
                  <a:pt x="81" y="42"/>
                  <a:pt x="80" y="45"/>
                  <a:pt x="79" y="47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3" y="51"/>
                  <a:pt x="83" y="51"/>
                  <a:pt x="83" y="51"/>
                </a:cubicBezTo>
                <a:cubicBezTo>
                  <a:pt x="76" y="57"/>
                  <a:pt x="76" y="57"/>
                  <a:pt x="76" y="57"/>
                </a:cubicBezTo>
                <a:cubicBezTo>
                  <a:pt x="54" y="35"/>
                  <a:pt x="54" y="35"/>
                  <a:pt x="54" y="35"/>
                </a:cubicBezTo>
                <a:cubicBezTo>
                  <a:pt x="56" y="26"/>
                  <a:pt x="54" y="17"/>
                  <a:pt x="47" y="10"/>
                </a:cubicBezTo>
                <a:cubicBezTo>
                  <a:pt x="40" y="3"/>
                  <a:pt x="30" y="0"/>
                  <a:pt x="21" y="3"/>
                </a:cubicBezTo>
                <a:cubicBezTo>
                  <a:pt x="36" y="18"/>
                  <a:pt x="36" y="18"/>
                  <a:pt x="36" y="18"/>
                </a:cubicBezTo>
                <a:cubicBezTo>
                  <a:pt x="32" y="32"/>
                  <a:pt x="32" y="32"/>
                  <a:pt x="32" y="32"/>
                </a:cubicBezTo>
                <a:cubicBezTo>
                  <a:pt x="18" y="36"/>
                  <a:pt x="18" y="36"/>
                  <a:pt x="18" y="36"/>
                </a:cubicBezTo>
                <a:cubicBezTo>
                  <a:pt x="3" y="21"/>
                  <a:pt x="3" y="21"/>
                  <a:pt x="3" y="21"/>
                </a:cubicBezTo>
                <a:cubicBezTo>
                  <a:pt x="0" y="30"/>
                  <a:pt x="3" y="40"/>
                  <a:pt x="10" y="47"/>
                </a:cubicBezTo>
                <a:cubicBezTo>
                  <a:pt x="17" y="54"/>
                  <a:pt x="27" y="56"/>
                  <a:pt x="36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58" y="75"/>
                  <a:pt x="58" y="75"/>
                  <a:pt x="58" y="75"/>
                </a:cubicBezTo>
                <a:cubicBezTo>
                  <a:pt x="38" y="96"/>
                  <a:pt x="38" y="96"/>
                  <a:pt x="38" y="96"/>
                </a:cubicBezTo>
                <a:cubicBezTo>
                  <a:pt x="36" y="95"/>
                  <a:pt x="36" y="95"/>
                  <a:pt x="36" y="95"/>
                </a:cubicBezTo>
                <a:cubicBezTo>
                  <a:pt x="31" y="99"/>
                  <a:pt x="31" y="99"/>
                  <a:pt x="31" y="99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3" y="117"/>
                  <a:pt x="23" y="117"/>
                  <a:pt x="23" y="11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2" y="100"/>
                  <a:pt x="42" y="100"/>
                  <a:pt x="42" y="100"/>
                </a:cubicBezTo>
                <a:cubicBezTo>
                  <a:pt x="63" y="80"/>
                  <a:pt x="63" y="80"/>
                  <a:pt x="63" y="80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01" y="117"/>
                  <a:pt x="104" y="119"/>
                  <a:pt x="107" y="119"/>
                </a:cubicBezTo>
                <a:cubicBezTo>
                  <a:pt x="110" y="119"/>
                  <a:pt x="113" y="117"/>
                  <a:pt x="116" y="115"/>
                </a:cubicBezTo>
                <a:cubicBezTo>
                  <a:pt x="121" y="110"/>
                  <a:pt x="121" y="102"/>
                  <a:pt x="116" y="97"/>
                </a:cubicBezTo>
                <a:cubicBezTo>
                  <a:pt x="81" y="62"/>
                  <a:pt x="81" y="62"/>
                  <a:pt x="81" y="62"/>
                </a:cubicBezTo>
                <a:cubicBezTo>
                  <a:pt x="87" y="56"/>
                  <a:pt x="87" y="56"/>
                  <a:pt x="87" y="56"/>
                </a:cubicBezTo>
                <a:cubicBezTo>
                  <a:pt x="90" y="59"/>
                  <a:pt x="90" y="59"/>
                  <a:pt x="90" y="59"/>
                </a:cubicBezTo>
                <a:cubicBezTo>
                  <a:pt x="92" y="57"/>
                  <a:pt x="95" y="56"/>
                  <a:pt x="98" y="57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9" y="25"/>
                  <a:pt x="129" y="24"/>
                  <a:pt x="129" y="23"/>
                </a:cubicBezTo>
                <a:cubicBezTo>
                  <a:pt x="130" y="24"/>
                  <a:pt x="132" y="23"/>
                  <a:pt x="133" y="22"/>
                </a:cubicBezTo>
                <a:cubicBezTo>
                  <a:pt x="134" y="21"/>
                  <a:pt x="134" y="18"/>
                  <a:pt x="133" y="16"/>
                </a:cubicBezTo>
                <a:close/>
                <a:moveTo>
                  <a:pt x="108" y="103"/>
                </a:moveTo>
                <a:cubicBezTo>
                  <a:pt x="111" y="103"/>
                  <a:pt x="113" y="106"/>
                  <a:pt x="113" y="108"/>
                </a:cubicBezTo>
                <a:cubicBezTo>
                  <a:pt x="113" y="111"/>
                  <a:pt x="111" y="113"/>
                  <a:pt x="108" y="113"/>
                </a:cubicBezTo>
                <a:cubicBezTo>
                  <a:pt x="105" y="113"/>
                  <a:pt x="103" y="111"/>
                  <a:pt x="103" y="108"/>
                </a:cubicBezTo>
                <a:cubicBezTo>
                  <a:pt x="103" y="106"/>
                  <a:pt x="105" y="103"/>
                  <a:pt x="108" y="103"/>
                </a:cubicBezTo>
                <a:close/>
                <a:moveTo>
                  <a:pt x="91" y="41"/>
                </a:moveTo>
                <a:cubicBezTo>
                  <a:pt x="89" y="39"/>
                  <a:pt x="89" y="39"/>
                  <a:pt x="89" y="39"/>
                </a:cubicBezTo>
                <a:cubicBezTo>
                  <a:pt x="112" y="17"/>
                  <a:pt x="112" y="17"/>
                  <a:pt x="112" y="17"/>
                </a:cubicBezTo>
                <a:cubicBezTo>
                  <a:pt x="114" y="19"/>
                  <a:pt x="114" y="19"/>
                  <a:pt x="114" y="19"/>
                </a:cubicBezTo>
                <a:lnTo>
                  <a:pt x="91" y="41"/>
                </a:lnTo>
                <a:close/>
                <a:moveTo>
                  <a:pt x="98" y="48"/>
                </a:moveTo>
                <a:cubicBezTo>
                  <a:pt x="96" y="47"/>
                  <a:pt x="96" y="47"/>
                  <a:pt x="96" y="47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21" y="26"/>
                  <a:pt x="121" y="26"/>
                  <a:pt x="121" y="26"/>
                </a:cubicBezTo>
                <a:lnTo>
                  <a:pt x="98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" name="Freeform 33"/>
          <p:cNvSpPr>
            <a:spLocks noEditPoints="1"/>
          </p:cNvSpPr>
          <p:nvPr/>
        </p:nvSpPr>
        <p:spPr bwMode="auto">
          <a:xfrm>
            <a:off x="933551" y="3301659"/>
            <a:ext cx="546030" cy="371765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31302" y="2587034"/>
            <a:ext cx="131067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Service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71252" y="3711773"/>
            <a:ext cx="10706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Resource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71252" y="2113060"/>
            <a:ext cx="10706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Product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3937132" y="2113060"/>
            <a:ext cx="10706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Business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215562" y="2895628"/>
            <a:ext cx="10706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Profit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4247592" y="1705446"/>
            <a:ext cx="449707" cy="342941"/>
            <a:chOff x="4914900" y="1812925"/>
            <a:chExt cx="441326" cy="336550"/>
          </a:xfrm>
          <a:solidFill>
            <a:schemeClr val="bg1"/>
          </a:solidFill>
        </p:grpSpPr>
        <p:sp>
          <p:nvSpPr>
            <p:cNvPr id="28" name="Freeform 5"/>
            <p:cNvSpPr/>
            <p:nvPr/>
          </p:nvSpPr>
          <p:spPr bwMode="auto">
            <a:xfrm>
              <a:off x="4914900" y="1849438"/>
              <a:ext cx="230188" cy="257175"/>
            </a:xfrm>
            <a:custGeom>
              <a:avLst/>
              <a:gdLst>
                <a:gd name="T0" fmla="*/ 18 w 145"/>
                <a:gd name="T1" fmla="*/ 143 h 162"/>
                <a:gd name="T2" fmla="*/ 18 w 145"/>
                <a:gd name="T3" fmla="*/ 21 h 162"/>
                <a:gd name="T4" fmla="*/ 124 w 145"/>
                <a:gd name="T5" fmla="*/ 21 h 162"/>
                <a:gd name="T6" fmla="*/ 145 w 145"/>
                <a:gd name="T7" fmla="*/ 0 h 162"/>
                <a:gd name="T8" fmla="*/ 0 w 145"/>
                <a:gd name="T9" fmla="*/ 0 h 162"/>
                <a:gd name="T10" fmla="*/ 0 w 145"/>
                <a:gd name="T11" fmla="*/ 162 h 162"/>
                <a:gd name="T12" fmla="*/ 68 w 145"/>
                <a:gd name="T13" fmla="*/ 162 h 162"/>
                <a:gd name="T14" fmla="*/ 77 w 145"/>
                <a:gd name="T15" fmla="*/ 143 h 162"/>
                <a:gd name="T16" fmla="*/ 18 w 145"/>
                <a:gd name="T17" fmla="*/ 1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62">
                  <a:moveTo>
                    <a:pt x="18" y="143"/>
                  </a:moveTo>
                  <a:lnTo>
                    <a:pt x="18" y="21"/>
                  </a:lnTo>
                  <a:lnTo>
                    <a:pt x="124" y="21"/>
                  </a:lnTo>
                  <a:lnTo>
                    <a:pt x="145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68" y="162"/>
                  </a:lnTo>
                  <a:lnTo>
                    <a:pt x="77" y="143"/>
                  </a:lnTo>
                  <a:lnTo>
                    <a:pt x="18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6"/>
            <p:cNvSpPr/>
            <p:nvPr/>
          </p:nvSpPr>
          <p:spPr bwMode="auto">
            <a:xfrm>
              <a:off x="5065713" y="1849438"/>
              <a:ext cx="290513" cy="257175"/>
            </a:xfrm>
            <a:custGeom>
              <a:avLst/>
              <a:gdLst>
                <a:gd name="T0" fmla="*/ 76 w 88"/>
                <a:gd name="T1" fmla="*/ 18 h 78"/>
                <a:gd name="T2" fmla="*/ 76 w 88"/>
                <a:gd name="T3" fmla="*/ 0 h 78"/>
                <a:gd name="T4" fmla="*/ 40 w 88"/>
                <a:gd name="T5" fmla="*/ 0 h 78"/>
                <a:gd name="T6" fmla="*/ 37 w 88"/>
                <a:gd name="T7" fmla="*/ 10 h 78"/>
                <a:gd name="T8" fmla="*/ 67 w 88"/>
                <a:gd name="T9" fmla="*/ 10 h 78"/>
                <a:gd name="T10" fmla="*/ 67 w 88"/>
                <a:gd name="T11" fmla="*/ 69 h 78"/>
                <a:gd name="T12" fmla="*/ 10 w 88"/>
                <a:gd name="T13" fmla="*/ 69 h 78"/>
                <a:gd name="T14" fmla="*/ 0 w 88"/>
                <a:gd name="T15" fmla="*/ 78 h 78"/>
                <a:gd name="T16" fmla="*/ 76 w 88"/>
                <a:gd name="T17" fmla="*/ 78 h 78"/>
                <a:gd name="T18" fmla="*/ 76 w 88"/>
                <a:gd name="T19" fmla="*/ 60 h 78"/>
                <a:gd name="T20" fmla="*/ 88 w 88"/>
                <a:gd name="T21" fmla="*/ 54 h 78"/>
                <a:gd name="T22" fmla="*/ 88 w 88"/>
                <a:gd name="T23" fmla="*/ 26 h 78"/>
                <a:gd name="T24" fmla="*/ 76 w 88"/>
                <a:gd name="T2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78">
                  <a:moveTo>
                    <a:pt x="76" y="18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80" y="60"/>
                    <a:pt x="88" y="61"/>
                    <a:pt x="88" y="54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7"/>
                    <a:pt x="79" y="18"/>
                    <a:pt x="7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7"/>
            <p:cNvSpPr/>
            <p:nvPr/>
          </p:nvSpPr>
          <p:spPr bwMode="auto">
            <a:xfrm>
              <a:off x="4970463" y="1905000"/>
              <a:ext cx="115888" cy="144463"/>
            </a:xfrm>
            <a:custGeom>
              <a:avLst/>
              <a:gdLst>
                <a:gd name="T0" fmla="*/ 0 w 73"/>
                <a:gd name="T1" fmla="*/ 0 h 91"/>
                <a:gd name="T2" fmla="*/ 0 w 73"/>
                <a:gd name="T3" fmla="*/ 91 h 91"/>
                <a:gd name="T4" fmla="*/ 0 w 73"/>
                <a:gd name="T5" fmla="*/ 91 h 91"/>
                <a:gd name="T6" fmla="*/ 48 w 73"/>
                <a:gd name="T7" fmla="*/ 91 h 91"/>
                <a:gd name="T8" fmla="*/ 60 w 73"/>
                <a:gd name="T9" fmla="*/ 60 h 91"/>
                <a:gd name="T10" fmla="*/ 19 w 73"/>
                <a:gd name="T11" fmla="*/ 60 h 91"/>
                <a:gd name="T12" fmla="*/ 73 w 73"/>
                <a:gd name="T13" fmla="*/ 0 h 91"/>
                <a:gd name="T14" fmla="*/ 0 w 73"/>
                <a:gd name="T15" fmla="*/ 0 h 91"/>
                <a:gd name="T16" fmla="*/ 0 w 73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91">
                  <a:moveTo>
                    <a:pt x="0" y="0"/>
                  </a:moveTo>
                  <a:lnTo>
                    <a:pt x="0" y="91"/>
                  </a:lnTo>
                  <a:lnTo>
                    <a:pt x="0" y="91"/>
                  </a:lnTo>
                  <a:lnTo>
                    <a:pt x="48" y="91"/>
                  </a:lnTo>
                  <a:lnTo>
                    <a:pt x="60" y="60"/>
                  </a:lnTo>
                  <a:lnTo>
                    <a:pt x="19" y="60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8"/>
            <p:cNvSpPr/>
            <p:nvPr/>
          </p:nvSpPr>
          <p:spPr bwMode="auto">
            <a:xfrm>
              <a:off x="5126038" y="1905000"/>
              <a:ext cx="138113" cy="144463"/>
            </a:xfrm>
            <a:custGeom>
              <a:avLst/>
              <a:gdLst>
                <a:gd name="T0" fmla="*/ 66 w 87"/>
                <a:gd name="T1" fmla="*/ 21 h 91"/>
                <a:gd name="T2" fmla="*/ 0 w 87"/>
                <a:gd name="T3" fmla="*/ 91 h 91"/>
                <a:gd name="T4" fmla="*/ 87 w 87"/>
                <a:gd name="T5" fmla="*/ 91 h 91"/>
                <a:gd name="T6" fmla="*/ 87 w 87"/>
                <a:gd name="T7" fmla="*/ 0 h 91"/>
                <a:gd name="T8" fmla="*/ 31 w 87"/>
                <a:gd name="T9" fmla="*/ 0 h 91"/>
                <a:gd name="T10" fmla="*/ 24 w 87"/>
                <a:gd name="T11" fmla="*/ 21 h 91"/>
                <a:gd name="T12" fmla="*/ 66 w 87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91">
                  <a:moveTo>
                    <a:pt x="66" y="21"/>
                  </a:moveTo>
                  <a:lnTo>
                    <a:pt x="0" y="91"/>
                  </a:lnTo>
                  <a:lnTo>
                    <a:pt x="87" y="91"/>
                  </a:lnTo>
                  <a:lnTo>
                    <a:pt x="87" y="0"/>
                  </a:lnTo>
                  <a:lnTo>
                    <a:pt x="31" y="0"/>
                  </a:lnTo>
                  <a:lnTo>
                    <a:pt x="24" y="21"/>
                  </a:lnTo>
                  <a:lnTo>
                    <a:pt x="6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9"/>
            <p:cNvSpPr/>
            <p:nvPr/>
          </p:nvSpPr>
          <p:spPr bwMode="auto">
            <a:xfrm>
              <a:off x="5019675" y="1812925"/>
              <a:ext cx="180975" cy="336550"/>
            </a:xfrm>
            <a:custGeom>
              <a:avLst/>
              <a:gdLst>
                <a:gd name="T0" fmla="*/ 79 w 114"/>
                <a:gd name="T1" fmla="*/ 87 h 212"/>
                <a:gd name="T2" fmla="*/ 112 w 114"/>
                <a:gd name="T3" fmla="*/ 0 h 212"/>
                <a:gd name="T4" fmla="*/ 8 w 114"/>
                <a:gd name="T5" fmla="*/ 110 h 212"/>
                <a:gd name="T6" fmla="*/ 44 w 114"/>
                <a:gd name="T7" fmla="*/ 110 h 212"/>
                <a:gd name="T8" fmla="*/ 0 w 114"/>
                <a:gd name="T9" fmla="*/ 212 h 212"/>
                <a:gd name="T10" fmla="*/ 114 w 114"/>
                <a:gd name="T11" fmla="*/ 85 h 212"/>
                <a:gd name="T12" fmla="*/ 79 w 114"/>
                <a:gd name="T13" fmla="*/ 8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2">
                  <a:moveTo>
                    <a:pt x="79" y="87"/>
                  </a:moveTo>
                  <a:lnTo>
                    <a:pt x="112" y="0"/>
                  </a:lnTo>
                  <a:lnTo>
                    <a:pt x="8" y="110"/>
                  </a:lnTo>
                  <a:lnTo>
                    <a:pt x="44" y="110"/>
                  </a:lnTo>
                  <a:lnTo>
                    <a:pt x="0" y="212"/>
                  </a:lnTo>
                  <a:lnTo>
                    <a:pt x="114" y="85"/>
                  </a:lnTo>
                  <a:lnTo>
                    <a:pt x="79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8" name="Rounded Rectangle 37"/>
          <p:cNvSpPr/>
          <p:nvPr/>
        </p:nvSpPr>
        <p:spPr>
          <a:xfrm>
            <a:off x="3937132" y="3105149"/>
            <a:ext cx="1070628" cy="1034711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1" name="Straight Arrow Connector 40"/>
          <p:cNvCxnSpPr>
            <a:stCxn id="38" idx="3"/>
            <a:endCxn id="9" idx="1"/>
          </p:cNvCxnSpPr>
          <p:nvPr/>
        </p:nvCxnSpPr>
        <p:spPr>
          <a:xfrm flipV="1">
            <a:off x="5007760" y="2784305"/>
            <a:ext cx="2227412" cy="83820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Group 41"/>
          <p:cNvGrpSpPr/>
          <p:nvPr/>
        </p:nvGrpSpPr>
        <p:grpSpPr>
          <a:xfrm>
            <a:off x="4264036" y="3368730"/>
            <a:ext cx="436230" cy="237621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43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6" name="Rectangle 45"/>
          <p:cNvSpPr/>
          <p:nvPr/>
        </p:nvSpPr>
        <p:spPr>
          <a:xfrm>
            <a:off x="3946837" y="3711773"/>
            <a:ext cx="10706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Trading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4" grpId="0"/>
      <p:bldP spid="18" grpId="0" animBg="1"/>
      <p:bldP spid="19" grpId="0" animBg="1"/>
      <p:bldP spid="20" grpId="0" animBg="1"/>
      <p:bldP spid="23" grpId="0"/>
      <p:bldP spid="24" grpId="0"/>
      <p:bldP spid="25" grpId="0"/>
      <p:bldP spid="26" grpId="0"/>
      <p:bldP spid="38" grpId="0" animBg="1"/>
      <p:bldP spid="4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886592" y="361950"/>
            <a:ext cx="3294621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Profit Components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550338" y="2035373"/>
            <a:ext cx="1967124" cy="1901132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109000" y="2337196"/>
            <a:ext cx="982823" cy="307777"/>
          </a:xfrm>
          <a:prstGeom prst="rect">
            <a:avLst/>
          </a:prstGeom>
          <a:solidFill>
            <a:srgbClr val="45C1A4"/>
          </a:solidFill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Sales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09600" y="2946796"/>
            <a:ext cx="1135223" cy="307777"/>
          </a:xfrm>
          <a:prstGeom prst="rect">
            <a:avLst/>
          </a:prstGeom>
          <a:solidFill>
            <a:srgbClr val="45C1A4"/>
          </a:solidFill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Partnership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09000" y="3556396"/>
            <a:ext cx="982823" cy="307777"/>
          </a:xfrm>
          <a:prstGeom prst="rect">
            <a:avLst/>
          </a:prstGeom>
          <a:solidFill>
            <a:srgbClr val="45C1A4"/>
          </a:solidFill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Interest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490000" y="1727596"/>
            <a:ext cx="982823" cy="307777"/>
          </a:xfrm>
          <a:prstGeom prst="rect">
            <a:avLst/>
          </a:prstGeom>
          <a:solidFill>
            <a:srgbClr val="45C1A4"/>
          </a:solidFill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Revenue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490000" y="4165996"/>
            <a:ext cx="982823" cy="307777"/>
          </a:xfrm>
          <a:prstGeom prst="rect">
            <a:avLst/>
          </a:prstGeom>
          <a:solidFill>
            <a:srgbClr val="45C1A4"/>
          </a:solidFill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Tax Cut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7025954" y="2340173"/>
            <a:ext cx="982823" cy="307777"/>
          </a:xfrm>
          <a:prstGeom prst="rect">
            <a:avLst/>
          </a:prstGeom>
          <a:solidFill>
            <a:srgbClr val="45C1A4"/>
          </a:solidFill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Branding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399177" y="2949773"/>
            <a:ext cx="982823" cy="307777"/>
          </a:xfrm>
          <a:prstGeom prst="rect">
            <a:avLst/>
          </a:prstGeom>
          <a:solidFill>
            <a:srgbClr val="45C1A4"/>
          </a:solidFill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Bank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7025954" y="3559373"/>
            <a:ext cx="982823" cy="307777"/>
          </a:xfrm>
          <a:prstGeom prst="rect">
            <a:avLst/>
          </a:prstGeom>
          <a:solidFill>
            <a:srgbClr val="45C1A4"/>
          </a:solidFill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Loan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484777" y="1730573"/>
            <a:ext cx="982823" cy="307777"/>
          </a:xfrm>
          <a:prstGeom prst="rect">
            <a:avLst/>
          </a:prstGeom>
          <a:solidFill>
            <a:srgbClr val="45C1A4"/>
          </a:solidFill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Business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484777" y="4168973"/>
            <a:ext cx="982823" cy="307777"/>
          </a:xfrm>
          <a:prstGeom prst="rect">
            <a:avLst/>
          </a:prstGeom>
          <a:solidFill>
            <a:srgbClr val="45C1A4"/>
          </a:solidFill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Subsidiary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cxnSp>
        <p:nvCxnSpPr>
          <p:cNvPr id="3" name="Straight Arrow Connector 2"/>
          <p:cNvCxnSpPr>
            <a:stCxn id="4" idx="1"/>
            <a:endCxn id="10" idx="3"/>
          </p:cNvCxnSpPr>
          <p:nvPr/>
        </p:nvCxnSpPr>
        <p:spPr>
          <a:xfrm flipH="1" flipV="1">
            <a:off x="2472823" y="1881485"/>
            <a:ext cx="1077515" cy="1104454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>
            <a:stCxn id="4" idx="1"/>
            <a:endCxn id="7" idx="3"/>
          </p:cNvCxnSpPr>
          <p:nvPr/>
        </p:nvCxnSpPr>
        <p:spPr>
          <a:xfrm flipH="1" flipV="1">
            <a:off x="2091823" y="2491085"/>
            <a:ext cx="1458515" cy="494854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4" idx="1"/>
            <a:endCxn id="8" idx="3"/>
          </p:cNvCxnSpPr>
          <p:nvPr/>
        </p:nvCxnSpPr>
        <p:spPr>
          <a:xfrm flipH="1">
            <a:off x="1744823" y="2985939"/>
            <a:ext cx="1805515" cy="114746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>
            <a:stCxn id="4" idx="1"/>
            <a:endCxn id="9" idx="3"/>
          </p:cNvCxnSpPr>
          <p:nvPr/>
        </p:nvCxnSpPr>
        <p:spPr>
          <a:xfrm flipH="1">
            <a:off x="2091823" y="2985939"/>
            <a:ext cx="1458515" cy="724346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>
            <a:stCxn id="4" idx="1"/>
            <a:endCxn id="11" idx="3"/>
          </p:cNvCxnSpPr>
          <p:nvPr/>
        </p:nvCxnSpPr>
        <p:spPr>
          <a:xfrm flipH="1">
            <a:off x="2472823" y="2985939"/>
            <a:ext cx="1077515" cy="1333946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/>
          <p:cNvCxnSpPr>
            <a:stCxn id="4" idx="3"/>
            <a:endCxn id="20" idx="1"/>
          </p:cNvCxnSpPr>
          <p:nvPr/>
        </p:nvCxnSpPr>
        <p:spPr>
          <a:xfrm flipV="1">
            <a:off x="5517462" y="1884462"/>
            <a:ext cx="967315" cy="1101477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>
            <a:stCxn id="4" idx="3"/>
            <a:endCxn id="17" idx="1"/>
          </p:cNvCxnSpPr>
          <p:nvPr/>
        </p:nvCxnSpPr>
        <p:spPr>
          <a:xfrm flipV="1">
            <a:off x="5517462" y="2494062"/>
            <a:ext cx="1508492" cy="491877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>
            <a:stCxn id="4" idx="3"/>
            <a:endCxn id="18" idx="1"/>
          </p:cNvCxnSpPr>
          <p:nvPr/>
        </p:nvCxnSpPr>
        <p:spPr>
          <a:xfrm>
            <a:off x="5517462" y="2985939"/>
            <a:ext cx="1881715" cy="117723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>
            <a:stCxn id="4" idx="3"/>
            <a:endCxn id="19" idx="1"/>
          </p:cNvCxnSpPr>
          <p:nvPr/>
        </p:nvCxnSpPr>
        <p:spPr>
          <a:xfrm>
            <a:off x="5517462" y="2985939"/>
            <a:ext cx="1508492" cy="727323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>
            <a:endCxn id="21" idx="1"/>
          </p:cNvCxnSpPr>
          <p:nvPr/>
        </p:nvCxnSpPr>
        <p:spPr>
          <a:xfrm>
            <a:off x="5517462" y="2985939"/>
            <a:ext cx="967315" cy="1336923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Freeform 10"/>
          <p:cNvSpPr>
            <a:spLocks noEditPoints="1"/>
          </p:cNvSpPr>
          <p:nvPr/>
        </p:nvSpPr>
        <p:spPr bwMode="auto">
          <a:xfrm>
            <a:off x="4115532" y="2435200"/>
            <a:ext cx="836735" cy="826052"/>
          </a:xfrm>
          <a:custGeom>
            <a:avLst/>
            <a:gdLst>
              <a:gd name="T0" fmla="*/ 14 w 113"/>
              <a:gd name="T1" fmla="*/ 13 h 112"/>
              <a:gd name="T2" fmla="*/ 14 w 113"/>
              <a:gd name="T3" fmla="*/ 62 h 112"/>
              <a:gd name="T4" fmla="*/ 49 w 113"/>
              <a:gd name="T5" fmla="*/ 71 h 112"/>
              <a:gd name="T6" fmla="*/ 60 w 113"/>
              <a:gd name="T7" fmla="*/ 82 h 112"/>
              <a:gd name="T8" fmla="*/ 75 w 113"/>
              <a:gd name="T9" fmla="*/ 79 h 112"/>
              <a:gd name="T10" fmla="*/ 75 w 113"/>
              <a:gd name="T11" fmla="*/ 93 h 112"/>
              <a:gd name="T12" fmla="*/ 79 w 113"/>
              <a:gd name="T13" fmla="*/ 97 h 112"/>
              <a:gd name="T14" fmla="*/ 92 w 113"/>
              <a:gd name="T15" fmla="*/ 97 h 112"/>
              <a:gd name="T16" fmla="*/ 92 w 113"/>
              <a:gd name="T17" fmla="*/ 112 h 112"/>
              <a:gd name="T18" fmla="*/ 113 w 113"/>
              <a:gd name="T19" fmla="*/ 112 h 112"/>
              <a:gd name="T20" fmla="*/ 113 w 113"/>
              <a:gd name="T21" fmla="*/ 91 h 112"/>
              <a:gd name="T22" fmla="*/ 71 w 113"/>
              <a:gd name="T23" fmla="*/ 49 h 112"/>
              <a:gd name="T24" fmla="*/ 63 w 113"/>
              <a:gd name="T25" fmla="*/ 13 h 112"/>
              <a:gd name="T26" fmla="*/ 14 w 113"/>
              <a:gd name="T27" fmla="*/ 13 h 112"/>
              <a:gd name="T28" fmla="*/ 17 w 113"/>
              <a:gd name="T29" fmla="*/ 53 h 112"/>
              <a:gd name="T30" fmla="*/ 21 w 113"/>
              <a:gd name="T31" fmla="*/ 20 h 112"/>
              <a:gd name="T32" fmla="*/ 53 w 113"/>
              <a:gd name="T33" fmla="*/ 17 h 112"/>
              <a:gd name="T34" fmla="*/ 17 w 113"/>
              <a:gd name="T35" fmla="*/ 5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3" h="112">
                <a:moveTo>
                  <a:pt x="14" y="13"/>
                </a:moveTo>
                <a:cubicBezTo>
                  <a:pt x="0" y="27"/>
                  <a:pt x="0" y="49"/>
                  <a:pt x="14" y="62"/>
                </a:cubicBezTo>
                <a:cubicBezTo>
                  <a:pt x="23" y="72"/>
                  <a:pt x="37" y="75"/>
                  <a:pt x="49" y="71"/>
                </a:cubicBezTo>
                <a:cubicBezTo>
                  <a:pt x="60" y="82"/>
                  <a:pt x="60" y="82"/>
                  <a:pt x="60" y="82"/>
                </a:cubicBezTo>
                <a:cubicBezTo>
                  <a:pt x="60" y="82"/>
                  <a:pt x="70" y="74"/>
                  <a:pt x="75" y="79"/>
                </a:cubicBezTo>
                <a:cubicBezTo>
                  <a:pt x="79" y="83"/>
                  <a:pt x="76" y="89"/>
                  <a:pt x="75" y="93"/>
                </a:cubicBezTo>
                <a:cubicBezTo>
                  <a:pt x="74" y="95"/>
                  <a:pt x="73" y="99"/>
                  <a:pt x="79" y="97"/>
                </a:cubicBezTo>
                <a:cubicBezTo>
                  <a:pt x="81" y="96"/>
                  <a:pt x="88" y="92"/>
                  <a:pt x="92" y="97"/>
                </a:cubicBezTo>
                <a:cubicBezTo>
                  <a:pt x="97" y="102"/>
                  <a:pt x="92" y="112"/>
                  <a:pt x="92" y="112"/>
                </a:cubicBezTo>
                <a:cubicBezTo>
                  <a:pt x="113" y="112"/>
                  <a:pt x="113" y="112"/>
                  <a:pt x="113" y="112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71" y="49"/>
                  <a:pt x="71" y="49"/>
                  <a:pt x="71" y="49"/>
                </a:cubicBezTo>
                <a:cubicBezTo>
                  <a:pt x="75" y="37"/>
                  <a:pt x="72" y="23"/>
                  <a:pt x="63" y="13"/>
                </a:cubicBezTo>
                <a:cubicBezTo>
                  <a:pt x="49" y="0"/>
                  <a:pt x="27" y="0"/>
                  <a:pt x="14" y="13"/>
                </a:cubicBezTo>
                <a:close/>
                <a:moveTo>
                  <a:pt x="17" y="53"/>
                </a:moveTo>
                <a:cubicBezTo>
                  <a:pt x="11" y="43"/>
                  <a:pt x="12" y="29"/>
                  <a:pt x="21" y="20"/>
                </a:cubicBezTo>
                <a:cubicBezTo>
                  <a:pt x="29" y="11"/>
                  <a:pt x="43" y="10"/>
                  <a:pt x="53" y="17"/>
                </a:cubicBezTo>
                <a:lnTo>
                  <a:pt x="1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3998585" y="3405485"/>
            <a:ext cx="10706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Income</a:t>
            </a:r>
            <a:endParaRPr lang="en-US" sz="12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43" grpId="0" animBg="1"/>
      <p:bldP spid="4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404809" y="361950"/>
            <a:ext cx="2258183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Legal System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3773578" y="2361126"/>
            <a:ext cx="1520644" cy="1520644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2193354" y="1740940"/>
            <a:ext cx="930846" cy="899619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2209800" y="3604145"/>
            <a:ext cx="930846" cy="899619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5943600" y="1740940"/>
            <a:ext cx="930846" cy="899619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5943600" y="3604145"/>
            <a:ext cx="930846" cy="899619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6934201" y="3383399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System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cxnSp>
        <p:nvCxnSpPr>
          <p:cNvPr id="13" name="Straight Connector 12"/>
          <p:cNvCxnSpPr>
            <a:stCxn id="4" idx="2"/>
          </p:cNvCxnSpPr>
          <p:nvPr/>
        </p:nvCxnSpPr>
        <p:spPr>
          <a:xfrm flipH="1" flipV="1">
            <a:off x="3124200" y="2640559"/>
            <a:ext cx="649378" cy="480889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4" idx="2"/>
          </p:cNvCxnSpPr>
          <p:nvPr/>
        </p:nvCxnSpPr>
        <p:spPr>
          <a:xfrm flipH="1">
            <a:off x="3140646" y="3121448"/>
            <a:ext cx="632932" cy="482697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stCxn id="4" idx="6"/>
          </p:cNvCxnSpPr>
          <p:nvPr/>
        </p:nvCxnSpPr>
        <p:spPr>
          <a:xfrm flipV="1">
            <a:off x="5294222" y="2640559"/>
            <a:ext cx="649378" cy="480889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>
            <a:stCxn id="4" idx="6"/>
          </p:cNvCxnSpPr>
          <p:nvPr/>
        </p:nvCxnSpPr>
        <p:spPr>
          <a:xfrm>
            <a:off x="5294222" y="3121448"/>
            <a:ext cx="649378" cy="482697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6934201" y="1554599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Profile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04800" y="3383399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Document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04800" y="1554599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Market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998586" y="3296368"/>
            <a:ext cx="10706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Trading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6072891" y="1999336"/>
            <a:ext cx="702801" cy="382827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25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2415474" y="1932654"/>
            <a:ext cx="519498" cy="516190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29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2420164" y="3798313"/>
            <a:ext cx="514808" cy="511283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34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152653" y="3771641"/>
            <a:ext cx="556508" cy="564626"/>
            <a:chOff x="2360613" y="2686051"/>
            <a:chExt cx="217488" cy="220662"/>
          </a:xfrm>
          <a:solidFill>
            <a:schemeClr val="bg1"/>
          </a:solidFill>
        </p:grpSpPr>
        <p:sp>
          <p:nvSpPr>
            <p:cNvPr id="38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321718" y="2800350"/>
            <a:ext cx="424364" cy="408763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 animBg="1"/>
      <p:bldP spid="11" grpId="0"/>
      <p:bldP spid="20" grpId="0"/>
      <p:bldP spid="21" grpId="0"/>
      <p:bldP spid="22" grpId="0"/>
      <p:bldP spid="2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218445" y="361950"/>
            <a:ext cx="2630913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 System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457200" y="3078599"/>
            <a:ext cx="25274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Factory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 endomondo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3276600" y="3078599"/>
            <a:ext cx="25274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Outlet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 endomondo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096000" y="3078599"/>
            <a:ext cx="25274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Subsidiary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 endomondo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449302" y="1553853"/>
            <a:ext cx="1820894" cy="1584018"/>
            <a:chOff x="6449302" y="1553853"/>
            <a:chExt cx="1820894" cy="1584018"/>
          </a:xfrm>
        </p:grpSpPr>
        <p:sp>
          <p:nvSpPr>
            <p:cNvPr id="4" name="Rounded Rectangle 3"/>
            <p:cNvSpPr/>
            <p:nvPr/>
          </p:nvSpPr>
          <p:spPr>
            <a:xfrm>
              <a:off x="6449302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6449302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6449302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6449302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6449302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6449302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ounded Rectangle 32"/>
            <p:cNvSpPr/>
            <p:nvPr/>
          </p:nvSpPr>
          <p:spPr>
            <a:xfrm>
              <a:off x="6449302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ounded Rectangle 33"/>
            <p:cNvSpPr/>
            <p:nvPr/>
          </p:nvSpPr>
          <p:spPr>
            <a:xfrm>
              <a:off x="6449302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ounded Rectangle 34"/>
            <p:cNvSpPr/>
            <p:nvPr/>
          </p:nvSpPr>
          <p:spPr>
            <a:xfrm>
              <a:off x="6449302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ed Rectangle 35"/>
            <p:cNvSpPr/>
            <p:nvPr/>
          </p:nvSpPr>
          <p:spPr>
            <a:xfrm>
              <a:off x="6449302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6449302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6449302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ounded Rectangle 39"/>
            <p:cNvSpPr/>
            <p:nvPr/>
          </p:nvSpPr>
          <p:spPr>
            <a:xfrm>
              <a:off x="6912846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6912846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6912846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>
              <a:off x="6912846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ed Rectangle 43"/>
            <p:cNvSpPr/>
            <p:nvPr/>
          </p:nvSpPr>
          <p:spPr>
            <a:xfrm>
              <a:off x="6912846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>
              <a:off x="6912846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ounded Rectangle 45"/>
            <p:cNvSpPr/>
            <p:nvPr/>
          </p:nvSpPr>
          <p:spPr>
            <a:xfrm>
              <a:off x="6912846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6912846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6912846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6912846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6912846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6912846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ed Rectangle 52"/>
            <p:cNvSpPr/>
            <p:nvPr/>
          </p:nvSpPr>
          <p:spPr>
            <a:xfrm>
              <a:off x="7381878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53"/>
            <p:cNvSpPr/>
            <p:nvPr/>
          </p:nvSpPr>
          <p:spPr>
            <a:xfrm>
              <a:off x="7381878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>
              <a:off x="7381878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ounded Rectangle 55"/>
            <p:cNvSpPr/>
            <p:nvPr/>
          </p:nvSpPr>
          <p:spPr>
            <a:xfrm>
              <a:off x="7381878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ounded Rectangle 56"/>
            <p:cNvSpPr/>
            <p:nvPr/>
          </p:nvSpPr>
          <p:spPr>
            <a:xfrm>
              <a:off x="7381878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ounded Rectangle 57"/>
            <p:cNvSpPr/>
            <p:nvPr/>
          </p:nvSpPr>
          <p:spPr>
            <a:xfrm>
              <a:off x="7381878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ounded Rectangle 58"/>
            <p:cNvSpPr/>
            <p:nvPr/>
          </p:nvSpPr>
          <p:spPr>
            <a:xfrm>
              <a:off x="7381878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ounded Rectangle 59"/>
            <p:cNvSpPr/>
            <p:nvPr/>
          </p:nvSpPr>
          <p:spPr>
            <a:xfrm>
              <a:off x="7381878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ounded Rectangle 60"/>
            <p:cNvSpPr/>
            <p:nvPr/>
          </p:nvSpPr>
          <p:spPr>
            <a:xfrm>
              <a:off x="7381878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ounded Rectangle 61"/>
            <p:cNvSpPr/>
            <p:nvPr/>
          </p:nvSpPr>
          <p:spPr>
            <a:xfrm>
              <a:off x="7381878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ounded Rectangle 62"/>
            <p:cNvSpPr/>
            <p:nvPr/>
          </p:nvSpPr>
          <p:spPr>
            <a:xfrm>
              <a:off x="7381878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ounded Rectangle 63"/>
            <p:cNvSpPr/>
            <p:nvPr/>
          </p:nvSpPr>
          <p:spPr>
            <a:xfrm>
              <a:off x="7381878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ed Rectangle 65"/>
            <p:cNvSpPr/>
            <p:nvPr/>
          </p:nvSpPr>
          <p:spPr>
            <a:xfrm>
              <a:off x="7842382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ounded Rectangle 66"/>
            <p:cNvSpPr/>
            <p:nvPr/>
          </p:nvSpPr>
          <p:spPr>
            <a:xfrm>
              <a:off x="7842382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ounded Rectangle 67"/>
            <p:cNvSpPr/>
            <p:nvPr/>
          </p:nvSpPr>
          <p:spPr>
            <a:xfrm>
              <a:off x="7842382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ed Rectangle 68"/>
            <p:cNvSpPr/>
            <p:nvPr/>
          </p:nvSpPr>
          <p:spPr>
            <a:xfrm>
              <a:off x="7842382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>
              <a:off x="7842382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ounded Rectangle 70"/>
            <p:cNvSpPr/>
            <p:nvPr/>
          </p:nvSpPr>
          <p:spPr>
            <a:xfrm>
              <a:off x="7842382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ed Rectangle 71"/>
            <p:cNvSpPr/>
            <p:nvPr/>
          </p:nvSpPr>
          <p:spPr>
            <a:xfrm>
              <a:off x="7842382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ounded Rectangle 72"/>
            <p:cNvSpPr/>
            <p:nvPr/>
          </p:nvSpPr>
          <p:spPr>
            <a:xfrm>
              <a:off x="7842382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ounded Rectangle 73"/>
            <p:cNvSpPr/>
            <p:nvPr/>
          </p:nvSpPr>
          <p:spPr>
            <a:xfrm>
              <a:off x="7842382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ounded Rectangle 74"/>
            <p:cNvSpPr/>
            <p:nvPr/>
          </p:nvSpPr>
          <p:spPr>
            <a:xfrm>
              <a:off x="7842382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ounded Rectangle 75"/>
            <p:cNvSpPr/>
            <p:nvPr/>
          </p:nvSpPr>
          <p:spPr>
            <a:xfrm>
              <a:off x="7842382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ounded Rectangle 76"/>
            <p:cNvSpPr/>
            <p:nvPr/>
          </p:nvSpPr>
          <p:spPr>
            <a:xfrm>
              <a:off x="7842382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8" name="Rectangle 77"/>
          <p:cNvSpPr/>
          <p:nvPr/>
        </p:nvSpPr>
        <p:spPr>
          <a:xfrm>
            <a:off x="990600" y="4417885"/>
            <a:ext cx="159014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Product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9" name="Rounded Rectangle 78"/>
          <p:cNvSpPr/>
          <p:nvPr/>
        </p:nvSpPr>
        <p:spPr>
          <a:xfrm>
            <a:off x="622237" y="4396087"/>
            <a:ext cx="398843" cy="385463"/>
          </a:xfrm>
          <a:prstGeom prst="roundRect">
            <a:avLst>
              <a:gd name="adj" fmla="val 9836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3035363" y="4422348"/>
            <a:ext cx="159014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Shop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2667000" y="4400550"/>
            <a:ext cx="398843" cy="385463"/>
          </a:xfrm>
          <a:prstGeom prst="roundRect">
            <a:avLst>
              <a:gd name="adj" fmla="val 9836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5092763" y="4422348"/>
            <a:ext cx="159014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Customer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3" name="Rounded Rectangle 82"/>
          <p:cNvSpPr/>
          <p:nvPr/>
        </p:nvSpPr>
        <p:spPr>
          <a:xfrm>
            <a:off x="4724400" y="4400550"/>
            <a:ext cx="398843" cy="385463"/>
          </a:xfrm>
          <a:prstGeom prst="roundRect">
            <a:avLst>
              <a:gd name="adj" fmla="val 9836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7137526" y="4426811"/>
            <a:ext cx="159014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Business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6769163" y="4405013"/>
            <a:ext cx="398843" cy="385463"/>
          </a:xfrm>
          <a:prstGeom prst="roundRect">
            <a:avLst>
              <a:gd name="adj" fmla="val 9836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3629902" y="1553853"/>
            <a:ext cx="1820894" cy="1584018"/>
            <a:chOff x="3629902" y="1553853"/>
            <a:chExt cx="1820894" cy="1584018"/>
          </a:xfrm>
        </p:grpSpPr>
        <p:sp>
          <p:nvSpPr>
            <p:cNvPr id="88" name="Rounded Rectangle 87"/>
            <p:cNvSpPr/>
            <p:nvPr/>
          </p:nvSpPr>
          <p:spPr>
            <a:xfrm>
              <a:off x="3629902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ounded Rectangle 88"/>
            <p:cNvSpPr/>
            <p:nvPr/>
          </p:nvSpPr>
          <p:spPr>
            <a:xfrm>
              <a:off x="3629902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ounded Rectangle 89"/>
            <p:cNvSpPr/>
            <p:nvPr/>
          </p:nvSpPr>
          <p:spPr>
            <a:xfrm>
              <a:off x="3629902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ounded Rectangle 90"/>
            <p:cNvSpPr/>
            <p:nvPr/>
          </p:nvSpPr>
          <p:spPr>
            <a:xfrm>
              <a:off x="3629902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3629902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ounded Rectangle 92"/>
            <p:cNvSpPr/>
            <p:nvPr/>
          </p:nvSpPr>
          <p:spPr>
            <a:xfrm>
              <a:off x="3629902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>
              <a:off x="3629902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ounded Rectangle 94"/>
            <p:cNvSpPr/>
            <p:nvPr/>
          </p:nvSpPr>
          <p:spPr>
            <a:xfrm>
              <a:off x="3629902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ed Rectangle 95"/>
            <p:cNvSpPr/>
            <p:nvPr/>
          </p:nvSpPr>
          <p:spPr>
            <a:xfrm>
              <a:off x="3629902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ounded Rectangle 96"/>
            <p:cNvSpPr/>
            <p:nvPr/>
          </p:nvSpPr>
          <p:spPr>
            <a:xfrm>
              <a:off x="3629902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ounded Rectangle 97"/>
            <p:cNvSpPr/>
            <p:nvPr/>
          </p:nvSpPr>
          <p:spPr>
            <a:xfrm>
              <a:off x="3629902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ounded Rectangle 98"/>
            <p:cNvSpPr/>
            <p:nvPr/>
          </p:nvSpPr>
          <p:spPr>
            <a:xfrm>
              <a:off x="3629902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ounded Rectangle 99"/>
            <p:cNvSpPr/>
            <p:nvPr/>
          </p:nvSpPr>
          <p:spPr>
            <a:xfrm>
              <a:off x="4093446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ounded Rectangle 100"/>
            <p:cNvSpPr/>
            <p:nvPr/>
          </p:nvSpPr>
          <p:spPr>
            <a:xfrm>
              <a:off x="4093446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ounded Rectangle 101"/>
            <p:cNvSpPr/>
            <p:nvPr/>
          </p:nvSpPr>
          <p:spPr>
            <a:xfrm>
              <a:off x="4093446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ounded Rectangle 102"/>
            <p:cNvSpPr/>
            <p:nvPr/>
          </p:nvSpPr>
          <p:spPr>
            <a:xfrm>
              <a:off x="4093446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>
              <a:off x="4093446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ounded Rectangle 104"/>
            <p:cNvSpPr/>
            <p:nvPr/>
          </p:nvSpPr>
          <p:spPr>
            <a:xfrm>
              <a:off x="4093446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ounded Rectangle 105"/>
            <p:cNvSpPr/>
            <p:nvPr/>
          </p:nvSpPr>
          <p:spPr>
            <a:xfrm>
              <a:off x="4093446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4093446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ounded Rectangle 107"/>
            <p:cNvSpPr/>
            <p:nvPr/>
          </p:nvSpPr>
          <p:spPr>
            <a:xfrm>
              <a:off x="4093446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ounded Rectangle 108"/>
            <p:cNvSpPr/>
            <p:nvPr/>
          </p:nvSpPr>
          <p:spPr>
            <a:xfrm>
              <a:off x="4093446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ounded Rectangle 109"/>
            <p:cNvSpPr/>
            <p:nvPr/>
          </p:nvSpPr>
          <p:spPr>
            <a:xfrm>
              <a:off x="4093446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ounded Rectangle 110"/>
            <p:cNvSpPr/>
            <p:nvPr/>
          </p:nvSpPr>
          <p:spPr>
            <a:xfrm>
              <a:off x="4093446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ounded Rectangle 111"/>
            <p:cNvSpPr/>
            <p:nvPr/>
          </p:nvSpPr>
          <p:spPr>
            <a:xfrm>
              <a:off x="4562478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4562478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ounded Rectangle 113"/>
            <p:cNvSpPr/>
            <p:nvPr/>
          </p:nvSpPr>
          <p:spPr>
            <a:xfrm>
              <a:off x="4562478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ed Rectangle 114"/>
            <p:cNvSpPr/>
            <p:nvPr/>
          </p:nvSpPr>
          <p:spPr>
            <a:xfrm>
              <a:off x="4562478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5"/>
            <p:cNvSpPr/>
            <p:nvPr/>
          </p:nvSpPr>
          <p:spPr>
            <a:xfrm>
              <a:off x="4562478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ounded Rectangle 116"/>
            <p:cNvSpPr/>
            <p:nvPr/>
          </p:nvSpPr>
          <p:spPr>
            <a:xfrm>
              <a:off x="4562478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ounded Rectangle 117"/>
            <p:cNvSpPr/>
            <p:nvPr/>
          </p:nvSpPr>
          <p:spPr>
            <a:xfrm>
              <a:off x="4562478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ounded Rectangle 118"/>
            <p:cNvSpPr/>
            <p:nvPr/>
          </p:nvSpPr>
          <p:spPr>
            <a:xfrm>
              <a:off x="4562478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ounded Rectangle 119"/>
            <p:cNvSpPr/>
            <p:nvPr/>
          </p:nvSpPr>
          <p:spPr>
            <a:xfrm>
              <a:off x="4562478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ounded Rectangle 120"/>
            <p:cNvSpPr/>
            <p:nvPr/>
          </p:nvSpPr>
          <p:spPr>
            <a:xfrm>
              <a:off x="4562478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4562478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ounded Rectangle 122"/>
            <p:cNvSpPr/>
            <p:nvPr/>
          </p:nvSpPr>
          <p:spPr>
            <a:xfrm>
              <a:off x="4562478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Rounded Rectangle 123"/>
            <p:cNvSpPr/>
            <p:nvPr/>
          </p:nvSpPr>
          <p:spPr>
            <a:xfrm>
              <a:off x="5022982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ounded Rectangle 124"/>
            <p:cNvSpPr/>
            <p:nvPr/>
          </p:nvSpPr>
          <p:spPr>
            <a:xfrm>
              <a:off x="5022982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ed Rectangle 125"/>
            <p:cNvSpPr/>
            <p:nvPr/>
          </p:nvSpPr>
          <p:spPr>
            <a:xfrm>
              <a:off x="5022982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ounded Rectangle 126"/>
            <p:cNvSpPr/>
            <p:nvPr/>
          </p:nvSpPr>
          <p:spPr>
            <a:xfrm>
              <a:off x="5022982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5022982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ounded Rectangle 128"/>
            <p:cNvSpPr/>
            <p:nvPr/>
          </p:nvSpPr>
          <p:spPr>
            <a:xfrm>
              <a:off x="5022982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ounded Rectangle 129"/>
            <p:cNvSpPr/>
            <p:nvPr/>
          </p:nvSpPr>
          <p:spPr>
            <a:xfrm>
              <a:off x="5022982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ounded Rectangle 130"/>
            <p:cNvSpPr/>
            <p:nvPr/>
          </p:nvSpPr>
          <p:spPr>
            <a:xfrm>
              <a:off x="5022982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ounded Rectangle 131"/>
            <p:cNvSpPr/>
            <p:nvPr/>
          </p:nvSpPr>
          <p:spPr>
            <a:xfrm>
              <a:off x="5022982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ounded Rectangle 132"/>
            <p:cNvSpPr/>
            <p:nvPr/>
          </p:nvSpPr>
          <p:spPr>
            <a:xfrm>
              <a:off x="5022982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ounded Rectangle 133"/>
            <p:cNvSpPr/>
            <p:nvPr/>
          </p:nvSpPr>
          <p:spPr>
            <a:xfrm>
              <a:off x="5022982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ounded Rectangle 134"/>
            <p:cNvSpPr/>
            <p:nvPr/>
          </p:nvSpPr>
          <p:spPr>
            <a:xfrm>
              <a:off x="5022982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10502" y="1553853"/>
            <a:ext cx="1820894" cy="1584018"/>
            <a:chOff x="810502" y="1553853"/>
            <a:chExt cx="1820894" cy="1584018"/>
          </a:xfrm>
        </p:grpSpPr>
        <p:sp>
          <p:nvSpPr>
            <p:cNvPr id="137" name="Rounded Rectangle 136"/>
            <p:cNvSpPr/>
            <p:nvPr/>
          </p:nvSpPr>
          <p:spPr>
            <a:xfrm>
              <a:off x="810502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ounded Rectangle 137"/>
            <p:cNvSpPr/>
            <p:nvPr/>
          </p:nvSpPr>
          <p:spPr>
            <a:xfrm>
              <a:off x="810502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ounded Rectangle 138"/>
            <p:cNvSpPr/>
            <p:nvPr/>
          </p:nvSpPr>
          <p:spPr>
            <a:xfrm>
              <a:off x="810502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Rounded Rectangle 139"/>
            <p:cNvSpPr/>
            <p:nvPr/>
          </p:nvSpPr>
          <p:spPr>
            <a:xfrm>
              <a:off x="810502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ounded Rectangle 140"/>
            <p:cNvSpPr/>
            <p:nvPr/>
          </p:nvSpPr>
          <p:spPr>
            <a:xfrm>
              <a:off x="810502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Rounded Rectangle 141"/>
            <p:cNvSpPr/>
            <p:nvPr/>
          </p:nvSpPr>
          <p:spPr>
            <a:xfrm>
              <a:off x="810502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ounded Rectangle 142"/>
            <p:cNvSpPr/>
            <p:nvPr/>
          </p:nvSpPr>
          <p:spPr>
            <a:xfrm>
              <a:off x="810502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Rounded Rectangle 143"/>
            <p:cNvSpPr/>
            <p:nvPr/>
          </p:nvSpPr>
          <p:spPr>
            <a:xfrm>
              <a:off x="810502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ounded Rectangle 144"/>
            <p:cNvSpPr/>
            <p:nvPr/>
          </p:nvSpPr>
          <p:spPr>
            <a:xfrm>
              <a:off x="810502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>
              <a:off x="810502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ounded Rectangle 146"/>
            <p:cNvSpPr/>
            <p:nvPr/>
          </p:nvSpPr>
          <p:spPr>
            <a:xfrm>
              <a:off x="810502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ounded Rectangle 147"/>
            <p:cNvSpPr/>
            <p:nvPr/>
          </p:nvSpPr>
          <p:spPr>
            <a:xfrm>
              <a:off x="810502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ounded Rectangle 148"/>
            <p:cNvSpPr/>
            <p:nvPr/>
          </p:nvSpPr>
          <p:spPr>
            <a:xfrm>
              <a:off x="1274046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Rounded Rectangle 149"/>
            <p:cNvSpPr/>
            <p:nvPr/>
          </p:nvSpPr>
          <p:spPr>
            <a:xfrm>
              <a:off x="1274046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Rounded Rectangle 150"/>
            <p:cNvSpPr/>
            <p:nvPr/>
          </p:nvSpPr>
          <p:spPr>
            <a:xfrm>
              <a:off x="1274046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ounded Rectangle 151"/>
            <p:cNvSpPr/>
            <p:nvPr/>
          </p:nvSpPr>
          <p:spPr>
            <a:xfrm>
              <a:off x="1274046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ounded Rectangle 152"/>
            <p:cNvSpPr/>
            <p:nvPr/>
          </p:nvSpPr>
          <p:spPr>
            <a:xfrm>
              <a:off x="1274046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ounded Rectangle 153"/>
            <p:cNvSpPr/>
            <p:nvPr/>
          </p:nvSpPr>
          <p:spPr>
            <a:xfrm>
              <a:off x="1274046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Rounded Rectangle 154"/>
            <p:cNvSpPr/>
            <p:nvPr/>
          </p:nvSpPr>
          <p:spPr>
            <a:xfrm>
              <a:off x="1274046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ounded Rectangle 155"/>
            <p:cNvSpPr/>
            <p:nvPr/>
          </p:nvSpPr>
          <p:spPr>
            <a:xfrm>
              <a:off x="1274046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Rounded Rectangle 156"/>
            <p:cNvSpPr/>
            <p:nvPr/>
          </p:nvSpPr>
          <p:spPr>
            <a:xfrm>
              <a:off x="1274046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Rounded Rectangle 157"/>
            <p:cNvSpPr/>
            <p:nvPr/>
          </p:nvSpPr>
          <p:spPr>
            <a:xfrm>
              <a:off x="1274046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Rounded Rectangle 158"/>
            <p:cNvSpPr/>
            <p:nvPr/>
          </p:nvSpPr>
          <p:spPr>
            <a:xfrm>
              <a:off x="1274046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ounded Rectangle 159"/>
            <p:cNvSpPr/>
            <p:nvPr/>
          </p:nvSpPr>
          <p:spPr>
            <a:xfrm>
              <a:off x="1274046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ounded Rectangle 160"/>
            <p:cNvSpPr/>
            <p:nvPr/>
          </p:nvSpPr>
          <p:spPr>
            <a:xfrm>
              <a:off x="1743078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ounded Rectangle 161"/>
            <p:cNvSpPr/>
            <p:nvPr/>
          </p:nvSpPr>
          <p:spPr>
            <a:xfrm>
              <a:off x="1743078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ounded Rectangle 162"/>
            <p:cNvSpPr/>
            <p:nvPr/>
          </p:nvSpPr>
          <p:spPr>
            <a:xfrm>
              <a:off x="1743078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Rounded Rectangle 163"/>
            <p:cNvSpPr/>
            <p:nvPr/>
          </p:nvSpPr>
          <p:spPr>
            <a:xfrm>
              <a:off x="1743078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Rounded Rectangle 164"/>
            <p:cNvSpPr/>
            <p:nvPr/>
          </p:nvSpPr>
          <p:spPr>
            <a:xfrm>
              <a:off x="1743078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Rounded Rectangle 165"/>
            <p:cNvSpPr/>
            <p:nvPr/>
          </p:nvSpPr>
          <p:spPr>
            <a:xfrm>
              <a:off x="1743078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Rounded Rectangle 166"/>
            <p:cNvSpPr/>
            <p:nvPr/>
          </p:nvSpPr>
          <p:spPr>
            <a:xfrm>
              <a:off x="1743078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ounded Rectangle 167"/>
            <p:cNvSpPr/>
            <p:nvPr/>
          </p:nvSpPr>
          <p:spPr>
            <a:xfrm>
              <a:off x="1743078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ounded Rectangle 168"/>
            <p:cNvSpPr/>
            <p:nvPr/>
          </p:nvSpPr>
          <p:spPr>
            <a:xfrm>
              <a:off x="1743078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ounded Rectangle 169"/>
            <p:cNvSpPr/>
            <p:nvPr/>
          </p:nvSpPr>
          <p:spPr>
            <a:xfrm>
              <a:off x="1743078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ounded Rectangle 170"/>
            <p:cNvSpPr/>
            <p:nvPr/>
          </p:nvSpPr>
          <p:spPr>
            <a:xfrm>
              <a:off x="1743078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ounded Rectangle 171"/>
            <p:cNvSpPr/>
            <p:nvPr/>
          </p:nvSpPr>
          <p:spPr>
            <a:xfrm>
              <a:off x="1743078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ounded Rectangle 172"/>
            <p:cNvSpPr/>
            <p:nvPr/>
          </p:nvSpPr>
          <p:spPr>
            <a:xfrm>
              <a:off x="2203582" y="2364386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ounded Rectangle 173"/>
            <p:cNvSpPr/>
            <p:nvPr/>
          </p:nvSpPr>
          <p:spPr>
            <a:xfrm>
              <a:off x="2203582" y="2499474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ounded Rectangle 174"/>
            <p:cNvSpPr/>
            <p:nvPr/>
          </p:nvSpPr>
          <p:spPr>
            <a:xfrm>
              <a:off x="2203582" y="263456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Rounded Rectangle 175"/>
            <p:cNvSpPr/>
            <p:nvPr/>
          </p:nvSpPr>
          <p:spPr>
            <a:xfrm>
              <a:off x="2203582" y="2769652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ounded Rectangle 176"/>
            <p:cNvSpPr/>
            <p:nvPr/>
          </p:nvSpPr>
          <p:spPr>
            <a:xfrm>
              <a:off x="2203582" y="290474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ounded Rectangle 177"/>
            <p:cNvSpPr/>
            <p:nvPr/>
          </p:nvSpPr>
          <p:spPr>
            <a:xfrm>
              <a:off x="2203582" y="3039830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ounded Rectangle 178"/>
            <p:cNvSpPr/>
            <p:nvPr/>
          </p:nvSpPr>
          <p:spPr>
            <a:xfrm>
              <a:off x="2203582" y="1553853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ounded Rectangle 179"/>
            <p:cNvSpPr/>
            <p:nvPr/>
          </p:nvSpPr>
          <p:spPr>
            <a:xfrm>
              <a:off x="2203582" y="168894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ounded Rectangle 180"/>
            <p:cNvSpPr/>
            <p:nvPr/>
          </p:nvSpPr>
          <p:spPr>
            <a:xfrm>
              <a:off x="2203582" y="1824031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Rounded Rectangle 181"/>
            <p:cNvSpPr/>
            <p:nvPr/>
          </p:nvSpPr>
          <p:spPr>
            <a:xfrm>
              <a:off x="2203582" y="1959119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Rounded Rectangle 182"/>
            <p:cNvSpPr/>
            <p:nvPr/>
          </p:nvSpPr>
          <p:spPr>
            <a:xfrm>
              <a:off x="2203582" y="209420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Rounded Rectangle 183"/>
            <p:cNvSpPr/>
            <p:nvPr/>
          </p:nvSpPr>
          <p:spPr>
            <a:xfrm>
              <a:off x="2203582" y="2229297"/>
              <a:ext cx="427814" cy="98041"/>
            </a:xfrm>
            <a:prstGeom prst="roundRect">
              <a:avLst>
                <a:gd name="adj" fmla="val 7442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30" grpId="0"/>
      <p:bldP spid="31" grpId="0"/>
      <p:bldP spid="32" grpId="0"/>
      <p:bldP spid="78" grpId="0"/>
      <p:bldP spid="79" grpId="0" animBg="1"/>
      <p:bldP spid="80" grpId="0"/>
      <p:bldP spid="81" grpId="0" animBg="1"/>
      <p:bldP spid="82" grpId="0"/>
      <p:bldP spid="83" grpId="0" animBg="1"/>
      <p:bldP spid="84" grpId="0"/>
      <p:bldP spid="8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808880" y="361950"/>
            <a:ext cx="3450048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Outlet Performance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2" name="Chart 1"/>
          <p:cNvGraphicFramePr/>
          <p:nvPr/>
        </p:nvGraphicFramePr>
        <p:xfrm>
          <a:off x="723900" y="1504950"/>
          <a:ext cx="3390900" cy="3276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7" name="Rectangle 6"/>
          <p:cNvSpPr/>
          <p:nvPr/>
        </p:nvSpPr>
        <p:spPr>
          <a:xfrm>
            <a:off x="5801486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Outlook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801486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Outcome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801486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Parent Shop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801486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Subsidiary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5105400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>
                <a:latin typeface="Open Sans" pitchFamily="34" charset="0"/>
                <a:ea typeface="Open Sans" pitchFamily="34" charset="0"/>
                <a:cs typeface="Open Sans" pitchFamily="34" charset="0"/>
              </a:rPr>
              <a:t>6</a:t>
            </a:r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0%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5105400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10%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5105400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10%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5105400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20%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Graphic spid="2" grpId="0">
        <p:bldAsOne/>
      </p:bldGraphic>
      <p:bldP spid="7" grpId="0"/>
      <p:bldP spid="8" grpId="0"/>
      <p:bldP spid="9" grpId="0"/>
      <p:bldP spid="10" grpId="0"/>
      <p:bldP spid="11" grpId="0" animBg="1"/>
      <p:bldP spid="12" grpId="0" animBg="1"/>
      <p:bldP spid="13" grpId="0" animBg="1"/>
      <p:bldP spid="1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792593" y="361950"/>
            <a:ext cx="3482621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Customer Character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2" name="Chart 1"/>
          <p:cNvGraphicFramePr/>
          <p:nvPr/>
        </p:nvGraphicFramePr>
        <p:xfrm>
          <a:off x="2476500" y="1460688"/>
          <a:ext cx="4114800" cy="1855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2" name="Rectangle 11"/>
          <p:cNvSpPr/>
          <p:nvPr/>
        </p:nvSpPr>
        <p:spPr>
          <a:xfrm>
            <a:off x="381000" y="3849782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Unique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975427" y="3316382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30%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501701" y="3849782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Personal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3096128" y="3316382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30%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4711501" y="3849782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Addict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5305928" y="3316382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20%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845101" y="3849782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Hectic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7439528" y="3316382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20%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Graphic spid="2" grpId="0">
        <p:bldAsOne/>
      </p:bldGraphic>
      <p:bldP spid="12" grpId="0"/>
      <p:bldP spid="13" grpId="0" animBg="1"/>
      <p:bldP spid="14" grpId="0"/>
      <p:bldP spid="15" grpId="0" animBg="1"/>
      <p:bldP spid="16" grpId="0"/>
      <p:bldP spid="17" grpId="0" animBg="1"/>
      <p:bldP spid="18" grpId="0"/>
      <p:bldP spid="19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574390" y="361950"/>
            <a:ext cx="3919023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Customer Relationship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16312" y="1581151"/>
            <a:ext cx="1720163" cy="1551163"/>
          </a:xfrm>
          <a:prstGeom prst="rect">
            <a:avLst/>
          </a:prstGeom>
          <a:noFill/>
          <a:ln w="19050">
            <a:solidFill>
              <a:srgbClr val="0E7FB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0E7FB7"/>
                </a:solidFill>
                <a:latin typeface="Open Sans Light" pitchFamily="34" charset="0"/>
                <a:ea typeface="Open Sans Light" pitchFamily="34" charset="0"/>
                <a:cs typeface="Open Sans Light" pitchFamily="34" charset="0"/>
              </a:rPr>
              <a:t>78%</a:t>
            </a:r>
            <a:endParaRPr lang="en-US" sz="3600" smtClean="0">
              <a:solidFill>
                <a:srgbClr val="0E7FB7"/>
              </a:solidFill>
              <a:latin typeface="Open Sans Light" pitchFamily="34" charset="0"/>
              <a:ea typeface="Open Sans Light" pitchFamily="34" charset="0"/>
              <a:cs typeface="Open Sans Light" pitchFamily="34" charset="0"/>
            </a:endParaRPr>
          </a:p>
          <a:p>
            <a:pPr algn="ctr"/>
            <a:endParaRPr lang="en-US" sz="3600" smtClean="0">
              <a:solidFill>
                <a:srgbClr val="0E7FB7"/>
              </a:solidFill>
              <a:latin typeface="Open Sans Light" pitchFamily="34" charset="0"/>
              <a:ea typeface="Open Sans Light" pitchFamily="34" charset="0"/>
              <a:cs typeface="Open Sans Light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929232" y="2427240"/>
            <a:ext cx="1094323" cy="1057611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2667000" y="1581151"/>
            <a:ext cx="1720163" cy="1551163"/>
          </a:xfrm>
          <a:prstGeom prst="rect">
            <a:avLst/>
          </a:prstGeom>
          <a:noFill/>
          <a:ln w="19050">
            <a:solidFill>
              <a:srgbClr val="45C1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45C1A4"/>
                </a:solidFill>
                <a:latin typeface="Open Sans Light" pitchFamily="34" charset="0"/>
                <a:ea typeface="Open Sans Light" pitchFamily="34" charset="0"/>
                <a:cs typeface="Open Sans Light" pitchFamily="34" charset="0"/>
              </a:rPr>
              <a:t>50%</a:t>
            </a:r>
            <a:endParaRPr lang="en-US" sz="3600">
              <a:solidFill>
                <a:srgbClr val="45C1A4"/>
              </a:solidFill>
              <a:latin typeface="Open Sans Light" pitchFamily="34" charset="0"/>
              <a:ea typeface="Open Sans Light" pitchFamily="34" charset="0"/>
              <a:cs typeface="Open Sans Light" pitchFamily="34" charset="0"/>
            </a:endParaRPr>
          </a:p>
          <a:p>
            <a:pPr algn="ctr"/>
            <a:endParaRPr lang="en-US" sz="3600">
              <a:solidFill>
                <a:srgbClr val="45C1A4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2979920" y="2427240"/>
            <a:ext cx="1094323" cy="1057611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4756837" y="1581151"/>
            <a:ext cx="1720163" cy="1551163"/>
          </a:xfrm>
          <a:prstGeom prst="rect">
            <a:avLst/>
          </a:prstGeom>
          <a:noFill/>
          <a:ln w="19050">
            <a:solidFill>
              <a:srgbClr val="B9D5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B9D51F"/>
                </a:solidFill>
                <a:latin typeface="Open Sans Light" pitchFamily="34" charset="0"/>
                <a:ea typeface="Open Sans Light" pitchFamily="34" charset="0"/>
                <a:cs typeface="Open Sans Light" pitchFamily="34" charset="0"/>
              </a:rPr>
              <a:t>30%</a:t>
            </a:r>
            <a:endParaRPr lang="en-US" sz="3600">
              <a:solidFill>
                <a:srgbClr val="B9D51F"/>
              </a:solidFill>
              <a:latin typeface="Open Sans Light" pitchFamily="34" charset="0"/>
              <a:ea typeface="Open Sans Light" pitchFamily="34" charset="0"/>
              <a:cs typeface="Open Sans Light" pitchFamily="34" charset="0"/>
            </a:endParaRPr>
          </a:p>
          <a:p>
            <a:pPr algn="ctr"/>
            <a:endParaRPr lang="en-US" sz="3600"/>
          </a:p>
        </p:txBody>
      </p:sp>
      <p:sp>
        <p:nvSpPr>
          <p:cNvPr id="11" name="Rounded Rectangle 10"/>
          <p:cNvSpPr/>
          <p:nvPr/>
        </p:nvSpPr>
        <p:spPr>
          <a:xfrm>
            <a:off x="5069757" y="2427240"/>
            <a:ext cx="1094323" cy="1057611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6814237" y="1581151"/>
            <a:ext cx="1720163" cy="1551163"/>
          </a:xfrm>
          <a:prstGeom prst="rect">
            <a:avLst/>
          </a:prstGeom>
          <a:noFill/>
          <a:ln w="19050">
            <a:solidFill>
              <a:srgbClr val="F2685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rgbClr val="F2685A"/>
                </a:solidFill>
                <a:latin typeface="Open Sans Light" pitchFamily="34" charset="0"/>
                <a:ea typeface="Open Sans Light" pitchFamily="34" charset="0"/>
                <a:cs typeface="Open Sans Light" pitchFamily="34" charset="0"/>
              </a:rPr>
              <a:t>85%</a:t>
            </a:r>
            <a:endParaRPr lang="en-US" sz="3600">
              <a:solidFill>
                <a:srgbClr val="F2685A"/>
              </a:solidFill>
              <a:latin typeface="Open Sans Light" pitchFamily="34" charset="0"/>
              <a:ea typeface="Open Sans Light" pitchFamily="34" charset="0"/>
              <a:cs typeface="Open Sans Light" pitchFamily="34" charset="0"/>
            </a:endParaRPr>
          </a:p>
          <a:p>
            <a:pPr algn="ctr"/>
            <a:endParaRPr lang="en-US" sz="3600">
              <a:solidFill>
                <a:srgbClr val="F2685A"/>
              </a:solidFill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7127157" y="2427240"/>
            <a:ext cx="1094323" cy="1057611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520501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Differentiation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580741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Place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4638141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Plantation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702756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Contact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364175" y="2616433"/>
            <a:ext cx="389630" cy="679223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19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1" name="Freeform 58"/>
          <p:cNvSpPr/>
          <p:nvPr/>
        </p:nvSpPr>
        <p:spPr bwMode="auto">
          <a:xfrm>
            <a:off x="3288052" y="2735524"/>
            <a:ext cx="478057" cy="495544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7489399" y="2679057"/>
            <a:ext cx="366922" cy="553973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2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5" name="Freeform 33"/>
          <p:cNvSpPr>
            <a:spLocks noEditPoints="1"/>
          </p:cNvSpPr>
          <p:nvPr/>
        </p:nvSpPr>
        <p:spPr bwMode="auto">
          <a:xfrm>
            <a:off x="1171564" y="2766264"/>
            <a:ext cx="609657" cy="415086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21" grpId="0" animBg="1"/>
      <p:bldP spid="2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371101" y="361950"/>
            <a:ext cx="4325607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Competitor Performance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124200" y="1504950"/>
            <a:ext cx="1130783" cy="1092848"/>
          </a:xfrm>
          <a:prstGeom prst="roundRect">
            <a:avLst>
              <a:gd name="adj" fmla="val 875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066800" y="2825963"/>
            <a:ext cx="3188183" cy="337020"/>
          </a:xfrm>
          <a:prstGeom prst="roundRect">
            <a:avLst>
              <a:gd name="adj" fmla="val 7778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2209800" y="2825963"/>
            <a:ext cx="2045182" cy="337020"/>
          </a:xfrm>
          <a:prstGeom prst="roundRect">
            <a:avLst>
              <a:gd name="adj" fmla="val 7778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Strenght</a:t>
            </a:r>
            <a:endParaRPr lang="en-US" sz="14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1066800" y="3349168"/>
            <a:ext cx="3188183" cy="337020"/>
          </a:xfrm>
          <a:prstGeom prst="roundRect">
            <a:avLst>
              <a:gd name="adj" fmla="val 7778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2438400" y="3349168"/>
            <a:ext cx="1816582" cy="337020"/>
          </a:xfrm>
          <a:prstGeom prst="roundRect">
            <a:avLst>
              <a:gd name="adj" fmla="val 7778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Agility</a:t>
            </a:r>
            <a:endParaRPr lang="en-US" sz="14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1066800" y="3892763"/>
            <a:ext cx="3188183" cy="337020"/>
          </a:xfrm>
          <a:prstGeom prst="roundRect">
            <a:avLst>
              <a:gd name="adj" fmla="val 7778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>
            <a:off x="1371600" y="3892763"/>
            <a:ext cx="2883382" cy="337020"/>
          </a:xfrm>
          <a:prstGeom prst="roundRect">
            <a:avLst>
              <a:gd name="adj" fmla="val 7778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Teamwork</a:t>
            </a:r>
            <a:endParaRPr lang="en-US" sz="14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1066800" y="4415968"/>
            <a:ext cx="3188183" cy="337020"/>
          </a:xfrm>
          <a:prstGeom prst="roundRect">
            <a:avLst>
              <a:gd name="adj" fmla="val 7778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1"/>
          <p:cNvSpPr/>
          <p:nvPr/>
        </p:nvSpPr>
        <p:spPr>
          <a:xfrm>
            <a:off x="1600200" y="4415968"/>
            <a:ext cx="2654782" cy="337020"/>
          </a:xfrm>
          <a:prstGeom prst="roundRect">
            <a:avLst>
              <a:gd name="adj" fmla="val 7778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Composure</a:t>
            </a:r>
            <a:endParaRPr lang="en-US" sz="14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163512" y="2187773"/>
            <a:ext cx="10706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Labor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3473972" y="1780159"/>
            <a:ext cx="449707" cy="342941"/>
            <a:chOff x="4914900" y="1812925"/>
            <a:chExt cx="441326" cy="336550"/>
          </a:xfrm>
          <a:solidFill>
            <a:schemeClr val="bg1"/>
          </a:solidFill>
        </p:grpSpPr>
        <p:sp>
          <p:nvSpPr>
            <p:cNvPr id="25" name="Freeform 5"/>
            <p:cNvSpPr/>
            <p:nvPr/>
          </p:nvSpPr>
          <p:spPr bwMode="auto">
            <a:xfrm>
              <a:off x="4914900" y="1849438"/>
              <a:ext cx="230188" cy="257175"/>
            </a:xfrm>
            <a:custGeom>
              <a:avLst/>
              <a:gdLst>
                <a:gd name="T0" fmla="*/ 18 w 145"/>
                <a:gd name="T1" fmla="*/ 143 h 162"/>
                <a:gd name="T2" fmla="*/ 18 w 145"/>
                <a:gd name="T3" fmla="*/ 21 h 162"/>
                <a:gd name="T4" fmla="*/ 124 w 145"/>
                <a:gd name="T5" fmla="*/ 21 h 162"/>
                <a:gd name="T6" fmla="*/ 145 w 145"/>
                <a:gd name="T7" fmla="*/ 0 h 162"/>
                <a:gd name="T8" fmla="*/ 0 w 145"/>
                <a:gd name="T9" fmla="*/ 0 h 162"/>
                <a:gd name="T10" fmla="*/ 0 w 145"/>
                <a:gd name="T11" fmla="*/ 162 h 162"/>
                <a:gd name="T12" fmla="*/ 68 w 145"/>
                <a:gd name="T13" fmla="*/ 162 h 162"/>
                <a:gd name="T14" fmla="*/ 77 w 145"/>
                <a:gd name="T15" fmla="*/ 143 h 162"/>
                <a:gd name="T16" fmla="*/ 18 w 145"/>
                <a:gd name="T17" fmla="*/ 1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62">
                  <a:moveTo>
                    <a:pt x="18" y="143"/>
                  </a:moveTo>
                  <a:lnTo>
                    <a:pt x="18" y="21"/>
                  </a:lnTo>
                  <a:lnTo>
                    <a:pt x="124" y="21"/>
                  </a:lnTo>
                  <a:lnTo>
                    <a:pt x="145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68" y="162"/>
                  </a:lnTo>
                  <a:lnTo>
                    <a:pt x="77" y="143"/>
                  </a:lnTo>
                  <a:lnTo>
                    <a:pt x="18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6"/>
            <p:cNvSpPr/>
            <p:nvPr/>
          </p:nvSpPr>
          <p:spPr bwMode="auto">
            <a:xfrm>
              <a:off x="5065713" y="1849438"/>
              <a:ext cx="290513" cy="257175"/>
            </a:xfrm>
            <a:custGeom>
              <a:avLst/>
              <a:gdLst>
                <a:gd name="T0" fmla="*/ 76 w 88"/>
                <a:gd name="T1" fmla="*/ 18 h 78"/>
                <a:gd name="T2" fmla="*/ 76 w 88"/>
                <a:gd name="T3" fmla="*/ 0 h 78"/>
                <a:gd name="T4" fmla="*/ 40 w 88"/>
                <a:gd name="T5" fmla="*/ 0 h 78"/>
                <a:gd name="T6" fmla="*/ 37 w 88"/>
                <a:gd name="T7" fmla="*/ 10 h 78"/>
                <a:gd name="T8" fmla="*/ 67 w 88"/>
                <a:gd name="T9" fmla="*/ 10 h 78"/>
                <a:gd name="T10" fmla="*/ 67 w 88"/>
                <a:gd name="T11" fmla="*/ 69 h 78"/>
                <a:gd name="T12" fmla="*/ 10 w 88"/>
                <a:gd name="T13" fmla="*/ 69 h 78"/>
                <a:gd name="T14" fmla="*/ 0 w 88"/>
                <a:gd name="T15" fmla="*/ 78 h 78"/>
                <a:gd name="T16" fmla="*/ 76 w 88"/>
                <a:gd name="T17" fmla="*/ 78 h 78"/>
                <a:gd name="T18" fmla="*/ 76 w 88"/>
                <a:gd name="T19" fmla="*/ 60 h 78"/>
                <a:gd name="T20" fmla="*/ 88 w 88"/>
                <a:gd name="T21" fmla="*/ 54 h 78"/>
                <a:gd name="T22" fmla="*/ 88 w 88"/>
                <a:gd name="T23" fmla="*/ 26 h 78"/>
                <a:gd name="T24" fmla="*/ 76 w 88"/>
                <a:gd name="T2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78">
                  <a:moveTo>
                    <a:pt x="76" y="18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80" y="60"/>
                    <a:pt x="88" y="61"/>
                    <a:pt x="88" y="54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7"/>
                    <a:pt x="79" y="18"/>
                    <a:pt x="7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7"/>
            <p:cNvSpPr/>
            <p:nvPr/>
          </p:nvSpPr>
          <p:spPr bwMode="auto">
            <a:xfrm>
              <a:off x="4970463" y="1905000"/>
              <a:ext cx="115888" cy="144463"/>
            </a:xfrm>
            <a:custGeom>
              <a:avLst/>
              <a:gdLst>
                <a:gd name="T0" fmla="*/ 0 w 73"/>
                <a:gd name="T1" fmla="*/ 0 h 91"/>
                <a:gd name="T2" fmla="*/ 0 w 73"/>
                <a:gd name="T3" fmla="*/ 91 h 91"/>
                <a:gd name="T4" fmla="*/ 0 w 73"/>
                <a:gd name="T5" fmla="*/ 91 h 91"/>
                <a:gd name="T6" fmla="*/ 48 w 73"/>
                <a:gd name="T7" fmla="*/ 91 h 91"/>
                <a:gd name="T8" fmla="*/ 60 w 73"/>
                <a:gd name="T9" fmla="*/ 60 h 91"/>
                <a:gd name="T10" fmla="*/ 19 w 73"/>
                <a:gd name="T11" fmla="*/ 60 h 91"/>
                <a:gd name="T12" fmla="*/ 73 w 73"/>
                <a:gd name="T13" fmla="*/ 0 h 91"/>
                <a:gd name="T14" fmla="*/ 0 w 73"/>
                <a:gd name="T15" fmla="*/ 0 h 91"/>
                <a:gd name="T16" fmla="*/ 0 w 73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91">
                  <a:moveTo>
                    <a:pt x="0" y="0"/>
                  </a:moveTo>
                  <a:lnTo>
                    <a:pt x="0" y="91"/>
                  </a:lnTo>
                  <a:lnTo>
                    <a:pt x="0" y="91"/>
                  </a:lnTo>
                  <a:lnTo>
                    <a:pt x="48" y="91"/>
                  </a:lnTo>
                  <a:lnTo>
                    <a:pt x="60" y="60"/>
                  </a:lnTo>
                  <a:lnTo>
                    <a:pt x="19" y="60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Freeform 8"/>
            <p:cNvSpPr/>
            <p:nvPr/>
          </p:nvSpPr>
          <p:spPr bwMode="auto">
            <a:xfrm>
              <a:off x="5126038" y="1905000"/>
              <a:ext cx="138113" cy="144463"/>
            </a:xfrm>
            <a:custGeom>
              <a:avLst/>
              <a:gdLst>
                <a:gd name="T0" fmla="*/ 66 w 87"/>
                <a:gd name="T1" fmla="*/ 21 h 91"/>
                <a:gd name="T2" fmla="*/ 0 w 87"/>
                <a:gd name="T3" fmla="*/ 91 h 91"/>
                <a:gd name="T4" fmla="*/ 87 w 87"/>
                <a:gd name="T5" fmla="*/ 91 h 91"/>
                <a:gd name="T6" fmla="*/ 87 w 87"/>
                <a:gd name="T7" fmla="*/ 0 h 91"/>
                <a:gd name="T8" fmla="*/ 31 w 87"/>
                <a:gd name="T9" fmla="*/ 0 h 91"/>
                <a:gd name="T10" fmla="*/ 24 w 87"/>
                <a:gd name="T11" fmla="*/ 21 h 91"/>
                <a:gd name="T12" fmla="*/ 66 w 87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91">
                  <a:moveTo>
                    <a:pt x="66" y="21"/>
                  </a:moveTo>
                  <a:lnTo>
                    <a:pt x="0" y="91"/>
                  </a:lnTo>
                  <a:lnTo>
                    <a:pt x="87" y="91"/>
                  </a:lnTo>
                  <a:lnTo>
                    <a:pt x="87" y="0"/>
                  </a:lnTo>
                  <a:lnTo>
                    <a:pt x="31" y="0"/>
                  </a:lnTo>
                  <a:lnTo>
                    <a:pt x="24" y="21"/>
                  </a:lnTo>
                  <a:lnTo>
                    <a:pt x="6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9"/>
            <p:cNvSpPr/>
            <p:nvPr/>
          </p:nvSpPr>
          <p:spPr bwMode="auto">
            <a:xfrm>
              <a:off x="5019675" y="1812925"/>
              <a:ext cx="180975" cy="336550"/>
            </a:xfrm>
            <a:custGeom>
              <a:avLst/>
              <a:gdLst>
                <a:gd name="T0" fmla="*/ 79 w 114"/>
                <a:gd name="T1" fmla="*/ 87 h 212"/>
                <a:gd name="T2" fmla="*/ 112 w 114"/>
                <a:gd name="T3" fmla="*/ 0 h 212"/>
                <a:gd name="T4" fmla="*/ 8 w 114"/>
                <a:gd name="T5" fmla="*/ 110 h 212"/>
                <a:gd name="T6" fmla="*/ 44 w 114"/>
                <a:gd name="T7" fmla="*/ 110 h 212"/>
                <a:gd name="T8" fmla="*/ 0 w 114"/>
                <a:gd name="T9" fmla="*/ 212 h 212"/>
                <a:gd name="T10" fmla="*/ 114 w 114"/>
                <a:gd name="T11" fmla="*/ 85 h 212"/>
                <a:gd name="T12" fmla="*/ 79 w 114"/>
                <a:gd name="T13" fmla="*/ 8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2">
                  <a:moveTo>
                    <a:pt x="79" y="87"/>
                  </a:moveTo>
                  <a:lnTo>
                    <a:pt x="112" y="0"/>
                  </a:lnTo>
                  <a:lnTo>
                    <a:pt x="8" y="110"/>
                  </a:lnTo>
                  <a:lnTo>
                    <a:pt x="44" y="110"/>
                  </a:lnTo>
                  <a:lnTo>
                    <a:pt x="0" y="212"/>
                  </a:lnTo>
                  <a:lnTo>
                    <a:pt x="114" y="85"/>
                  </a:lnTo>
                  <a:lnTo>
                    <a:pt x="79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1" name="Rounded Rectangle 30"/>
          <p:cNvSpPr/>
          <p:nvPr/>
        </p:nvSpPr>
        <p:spPr>
          <a:xfrm>
            <a:off x="4724400" y="2825963"/>
            <a:ext cx="3188183" cy="337020"/>
          </a:xfrm>
          <a:prstGeom prst="roundRect">
            <a:avLst>
              <a:gd name="adj" fmla="val 7778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32" name="Rounded Rectangle 31"/>
          <p:cNvSpPr/>
          <p:nvPr/>
        </p:nvSpPr>
        <p:spPr>
          <a:xfrm>
            <a:off x="4724400" y="2825963"/>
            <a:ext cx="1905000" cy="337020"/>
          </a:xfrm>
          <a:prstGeom prst="roundRect">
            <a:avLst>
              <a:gd name="adj" fmla="val 7778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Strenght</a:t>
            </a:r>
            <a:endParaRPr lang="en-US" sz="14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4724400" y="3349168"/>
            <a:ext cx="3188183" cy="337020"/>
          </a:xfrm>
          <a:prstGeom prst="roundRect">
            <a:avLst>
              <a:gd name="adj" fmla="val 7778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34" name="Rounded Rectangle 33"/>
          <p:cNvSpPr/>
          <p:nvPr/>
        </p:nvSpPr>
        <p:spPr>
          <a:xfrm>
            <a:off x="4724400" y="3349168"/>
            <a:ext cx="2971800" cy="337020"/>
          </a:xfrm>
          <a:prstGeom prst="roundRect">
            <a:avLst>
              <a:gd name="adj" fmla="val 7778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Agility</a:t>
            </a:r>
            <a:endParaRPr lang="en-US" sz="14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4724400" y="3892763"/>
            <a:ext cx="3188183" cy="337020"/>
          </a:xfrm>
          <a:prstGeom prst="roundRect">
            <a:avLst>
              <a:gd name="adj" fmla="val 7778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36" name="Rounded Rectangle 35"/>
          <p:cNvSpPr/>
          <p:nvPr/>
        </p:nvSpPr>
        <p:spPr>
          <a:xfrm>
            <a:off x="4724400" y="3892763"/>
            <a:ext cx="2286000" cy="337020"/>
          </a:xfrm>
          <a:prstGeom prst="roundRect">
            <a:avLst>
              <a:gd name="adj" fmla="val 7778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Teamwork</a:t>
            </a:r>
            <a:endParaRPr lang="en-US" sz="14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4724400" y="4415968"/>
            <a:ext cx="3188183" cy="337020"/>
          </a:xfrm>
          <a:prstGeom prst="roundRect">
            <a:avLst>
              <a:gd name="adj" fmla="val 7778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/>
          </a:p>
        </p:txBody>
      </p:sp>
      <p:sp>
        <p:nvSpPr>
          <p:cNvPr id="38" name="Rounded Rectangle 37"/>
          <p:cNvSpPr/>
          <p:nvPr/>
        </p:nvSpPr>
        <p:spPr>
          <a:xfrm>
            <a:off x="4724400" y="4415968"/>
            <a:ext cx="1905000" cy="337020"/>
          </a:xfrm>
          <a:prstGeom prst="roundRect">
            <a:avLst>
              <a:gd name="adj" fmla="val 7778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Composure</a:t>
            </a:r>
            <a:endParaRPr lang="en-US" sz="14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4724400" y="1504950"/>
            <a:ext cx="1130783" cy="1092848"/>
          </a:xfrm>
          <a:prstGeom prst="roundRect">
            <a:avLst>
              <a:gd name="adj" fmla="val 875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4763712" y="2187773"/>
            <a:ext cx="10706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Competitor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46" name="Group 45"/>
          <p:cNvGrpSpPr/>
          <p:nvPr/>
        </p:nvGrpSpPr>
        <p:grpSpPr>
          <a:xfrm>
            <a:off x="5030042" y="1671583"/>
            <a:ext cx="519498" cy="516190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47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8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0" grpId="0" animBg="1"/>
      <p:bldP spid="39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697150" y="361950"/>
            <a:ext cx="367350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Distributor Flowchart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657600" y="1608923"/>
            <a:ext cx="1863544" cy="1801027"/>
          </a:xfrm>
          <a:prstGeom prst="roundRect">
            <a:avLst>
              <a:gd name="adj" fmla="val 7442"/>
            </a:avLst>
          </a:prstGeom>
          <a:noFill/>
          <a:ln>
            <a:solidFill>
              <a:srgbClr val="0E7FB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2122661" y="1951823"/>
            <a:ext cx="1153939" cy="1115227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598661" y="1951823"/>
            <a:ext cx="1153939" cy="1115227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7391400" y="1951823"/>
            <a:ext cx="1153939" cy="1115227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5867400" y="1951823"/>
            <a:ext cx="1153939" cy="1115227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Straight Arrow Connector 11"/>
          <p:cNvCxnSpPr/>
          <p:nvPr/>
        </p:nvCxnSpPr>
        <p:spPr>
          <a:xfrm flipH="1">
            <a:off x="1752600" y="2509436"/>
            <a:ext cx="370061" cy="0"/>
          </a:xfrm>
          <a:prstGeom prst="straightConnector1">
            <a:avLst/>
          </a:prstGeom>
          <a:ln w="127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flipH="1">
            <a:off x="3276600" y="2509436"/>
            <a:ext cx="381000" cy="0"/>
          </a:xfrm>
          <a:prstGeom prst="straightConnector1">
            <a:avLst/>
          </a:prstGeom>
          <a:ln w="127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>
            <a:off x="5521144" y="2509436"/>
            <a:ext cx="346256" cy="0"/>
          </a:xfrm>
          <a:prstGeom prst="straightConnector1">
            <a:avLst/>
          </a:prstGeom>
          <a:ln w="127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>
            <a:off x="7021339" y="2509436"/>
            <a:ext cx="370061" cy="0"/>
          </a:xfrm>
          <a:prstGeom prst="straightConnector1">
            <a:avLst/>
          </a:prstGeom>
          <a:ln w="127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5791200" y="3419133"/>
            <a:ext cx="133896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Long Future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7271631" y="3419133"/>
            <a:ext cx="133896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Invisible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533400" y="3409950"/>
            <a:ext cx="133896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Internal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2013831" y="3409950"/>
            <a:ext cx="133896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Focus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657600" y="3409950"/>
            <a:ext cx="1883864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Keypoint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4" name="Freeform 33"/>
          <p:cNvSpPr>
            <a:spLocks noEditPoints="1"/>
          </p:cNvSpPr>
          <p:nvPr/>
        </p:nvSpPr>
        <p:spPr bwMode="auto">
          <a:xfrm>
            <a:off x="4084936" y="1951824"/>
            <a:ext cx="1008873" cy="686892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4054058" y="2721173"/>
            <a:ext cx="10706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Template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04130" y="26449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Technology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951671" y="2159271"/>
            <a:ext cx="447919" cy="431452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0" name="Rectangle 29"/>
          <p:cNvSpPr/>
          <p:nvPr/>
        </p:nvSpPr>
        <p:spPr>
          <a:xfrm>
            <a:off x="2133600" y="26449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Partial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5861930" y="2642214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Logistic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7391400" y="2642214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Service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4" name="Freeform 38"/>
          <p:cNvSpPr>
            <a:spLocks noEditPoints="1"/>
          </p:cNvSpPr>
          <p:nvPr/>
        </p:nvSpPr>
        <p:spPr bwMode="auto">
          <a:xfrm>
            <a:off x="7730331" y="2164295"/>
            <a:ext cx="476075" cy="468333"/>
          </a:xfrm>
          <a:custGeom>
            <a:avLst/>
            <a:gdLst>
              <a:gd name="T0" fmla="*/ 54 w 120"/>
              <a:gd name="T1" fmla="*/ 35 h 118"/>
              <a:gd name="T2" fmla="*/ 47 w 120"/>
              <a:gd name="T3" fmla="*/ 9 h 118"/>
              <a:gd name="T4" fmla="*/ 21 w 120"/>
              <a:gd name="T5" fmla="*/ 2 h 118"/>
              <a:gd name="T6" fmla="*/ 36 w 120"/>
              <a:gd name="T7" fmla="*/ 17 h 118"/>
              <a:gd name="T8" fmla="*/ 32 w 120"/>
              <a:gd name="T9" fmla="*/ 32 h 118"/>
              <a:gd name="T10" fmla="*/ 18 w 120"/>
              <a:gd name="T11" fmla="*/ 36 h 118"/>
              <a:gd name="T12" fmla="*/ 3 w 120"/>
              <a:gd name="T13" fmla="*/ 21 h 118"/>
              <a:gd name="T14" fmla="*/ 9 w 120"/>
              <a:gd name="T15" fmla="*/ 46 h 118"/>
              <a:gd name="T16" fmla="*/ 36 w 120"/>
              <a:gd name="T17" fmla="*/ 53 h 118"/>
              <a:gd name="T18" fmla="*/ 36 w 120"/>
              <a:gd name="T19" fmla="*/ 53 h 118"/>
              <a:gd name="T20" fmla="*/ 98 w 120"/>
              <a:gd name="T21" fmla="*/ 114 h 118"/>
              <a:gd name="T22" fmla="*/ 107 w 120"/>
              <a:gd name="T23" fmla="*/ 118 h 118"/>
              <a:gd name="T24" fmla="*/ 116 w 120"/>
              <a:gd name="T25" fmla="*/ 114 h 118"/>
              <a:gd name="T26" fmla="*/ 116 w 120"/>
              <a:gd name="T27" fmla="*/ 97 h 118"/>
              <a:gd name="T28" fmla="*/ 54 w 120"/>
              <a:gd name="T29" fmla="*/ 35 h 118"/>
              <a:gd name="T30" fmla="*/ 108 w 120"/>
              <a:gd name="T31" fmla="*/ 112 h 118"/>
              <a:gd name="T32" fmla="*/ 103 w 120"/>
              <a:gd name="T33" fmla="*/ 107 h 118"/>
              <a:gd name="T34" fmla="*/ 108 w 120"/>
              <a:gd name="T35" fmla="*/ 103 h 118"/>
              <a:gd name="T36" fmla="*/ 113 w 120"/>
              <a:gd name="T37" fmla="*/ 107 h 118"/>
              <a:gd name="T38" fmla="*/ 108 w 120"/>
              <a:gd name="T39" fmla="*/ 11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0" h="118">
                <a:moveTo>
                  <a:pt x="54" y="35"/>
                </a:moveTo>
                <a:cubicBezTo>
                  <a:pt x="56" y="26"/>
                  <a:pt x="54" y="16"/>
                  <a:pt x="47" y="9"/>
                </a:cubicBezTo>
                <a:cubicBezTo>
                  <a:pt x="40" y="2"/>
                  <a:pt x="30" y="0"/>
                  <a:pt x="21" y="2"/>
                </a:cubicBezTo>
                <a:cubicBezTo>
                  <a:pt x="36" y="17"/>
                  <a:pt x="36" y="17"/>
                  <a:pt x="36" y="17"/>
                </a:cubicBezTo>
                <a:cubicBezTo>
                  <a:pt x="32" y="32"/>
                  <a:pt x="32" y="32"/>
                  <a:pt x="32" y="32"/>
                </a:cubicBezTo>
                <a:cubicBezTo>
                  <a:pt x="18" y="36"/>
                  <a:pt x="18" y="36"/>
                  <a:pt x="18" y="36"/>
                </a:cubicBezTo>
                <a:cubicBezTo>
                  <a:pt x="3" y="21"/>
                  <a:pt x="3" y="21"/>
                  <a:pt x="3" y="21"/>
                </a:cubicBezTo>
                <a:cubicBezTo>
                  <a:pt x="0" y="29"/>
                  <a:pt x="2" y="39"/>
                  <a:pt x="9" y="46"/>
                </a:cubicBezTo>
                <a:cubicBezTo>
                  <a:pt x="17" y="54"/>
                  <a:pt x="27" y="56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100" y="117"/>
                  <a:pt x="104" y="118"/>
                  <a:pt x="107" y="118"/>
                </a:cubicBezTo>
                <a:cubicBezTo>
                  <a:pt x="110" y="118"/>
                  <a:pt x="113" y="117"/>
                  <a:pt x="116" y="114"/>
                </a:cubicBezTo>
                <a:cubicBezTo>
                  <a:pt x="120" y="109"/>
                  <a:pt x="120" y="102"/>
                  <a:pt x="116" y="97"/>
                </a:cubicBezTo>
                <a:lnTo>
                  <a:pt x="54" y="35"/>
                </a:lnTo>
                <a:close/>
                <a:moveTo>
                  <a:pt x="108" y="112"/>
                </a:moveTo>
                <a:cubicBezTo>
                  <a:pt x="105" y="112"/>
                  <a:pt x="103" y="110"/>
                  <a:pt x="103" y="107"/>
                </a:cubicBezTo>
                <a:cubicBezTo>
                  <a:pt x="103" y="105"/>
                  <a:pt x="105" y="103"/>
                  <a:pt x="108" y="103"/>
                </a:cubicBezTo>
                <a:cubicBezTo>
                  <a:pt x="111" y="103"/>
                  <a:pt x="113" y="105"/>
                  <a:pt x="113" y="107"/>
                </a:cubicBezTo>
                <a:cubicBezTo>
                  <a:pt x="113" y="110"/>
                  <a:pt x="111" y="112"/>
                  <a:pt x="10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5" name="Freeform 10"/>
          <p:cNvSpPr>
            <a:spLocks noEditPoints="1"/>
          </p:cNvSpPr>
          <p:nvPr/>
        </p:nvSpPr>
        <p:spPr bwMode="auto">
          <a:xfrm>
            <a:off x="6183102" y="2203897"/>
            <a:ext cx="446298" cy="440600"/>
          </a:xfrm>
          <a:custGeom>
            <a:avLst/>
            <a:gdLst>
              <a:gd name="T0" fmla="*/ 14 w 113"/>
              <a:gd name="T1" fmla="*/ 13 h 112"/>
              <a:gd name="T2" fmla="*/ 14 w 113"/>
              <a:gd name="T3" fmla="*/ 62 h 112"/>
              <a:gd name="T4" fmla="*/ 49 w 113"/>
              <a:gd name="T5" fmla="*/ 71 h 112"/>
              <a:gd name="T6" fmla="*/ 60 w 113"/>
              <a:gd name="T7" fmla="*/ 82 h 112"/>
              <a:gd name="T8" fmla="*/ 75 w 113"/>
              <a:gd name="T9" fmla="*/ 79 h 112"/>
              <a:gd name="T10" fmla="*/ 75 w 113"/>
              <a:gd name="T11" fmla="*/ 93 h 112"/>
              <a:gd name="T12" fmla="*/ 79 w 113"/>
              <a:gd name="T13" fmla="*/ 97 h 112"/>
              <a:gd name="T14" fmla="*/ 92 w 113"/>
              <a:gd name="T15" fmla="*/ 97 h 112"/>
              <a:gd name="T16" fmla="*/ 92 w 113"/>
              <a:gd name="T17" fmla="*/ 112 h 112"/>
              <a:gd name="T18" fmla="*/ 113 w 113"/>
              <a:gd name="T19" fmla="*/ 112 h 112"/>
              <a:gd name="T20" fmla="*/ 113 w 113"/>
              <a:gd name="T21" fmla="*/ 91 h 112"/>
              <a:gd name="T22" fmla="*/ 71 w 113"/>
              <a:gd name="T23" fmla="*/ 49 h 112"/>
              <a:gd name="T24" fmla="*/ 63 w 113"/>
              <a:gd name="T25" fmla="*/ 13 h 112"/>
              <a:gd name="T26" fmla="*/ 14 w 113"/>
              <a:gd name="T27" fmla="*/ 13 h 112"/>
              <a:gd name="T28" fmla="*/ 17 w 113"/>
              <a:gd name="T29" fmla="*/ 53 h 112"/>
              <a:gd name="T30" fmla="*/ 21 w 113"/>
              <a:gd name="T31" fmla="*/ 20 h 112"/>
              <a:gd name="T32" fmla="*/ 53 w 113"/>
              <a:gd name="T33" fmla="*/ 17 h 112"/>
              <a:gd name="T34" fmla="*/ 17 w 113"/>
              <a:gd name="T35" fmla="*/ 5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3" h="112">
                <a:moveTo>
                  <a:pt x="14" y="13"/>
                </a:moveTo>
                <a:cubicBezTo>
                  <a:pt x="0" y="27"/>
                  <a:pt x="0" y="49"/>
                  <a:pt x="14" y="62"/>
                </a:cubicBezTo>
                <a:cubicBezTo>
                  <a:pt x="23" y="72"/>
                  <a:pt x="37" y="75"/>
                  <a:pt x="49" y="71"/>
                </a:cubicBezTo>
                <a:cubicBezTo>
                  <a:pt x="60" y="82"/>
                  <a:pt x="60" y="82"/>
                  <a:pt x="60" y="82"/>
                </a:cubicBezTo>
                <a:cubicBezTo>
                  <a:pt x="60" y="82"/>
                  <a:pt x="70" y="74"/>
                  <a:pt x="75" y="79"/>
                </a:cubicBezTo>
                <a:cubicBezTo>
                  <a:pt x="79" y="83"/>
                  <a:pt x="76" y="89"/>
                  <a:pt x="75" y="93"/>
                </a:cubicBezTo>
                <a:cubicBezTo>
                  <a:pt x="74" y="95"/>
                  <a:pt x="73" y="99"/>
                  <a:pt x="79" y="97"/>
                </a:cubicBezTo>
                <a:cubicBezTo>
                  <a:pt x="81" y="96"/>
                  <a:pt x="88" y="92"/>
                  <a:pt x="92" y="97"/>
                </a:cubicBezTo>
                <a:cubicBezTo>
                  <a:pt x="97" y="102"/>
                  <a:pt x="92" y="112"/>
                  <a:pt x="92" y="112"/>
                </a:cubicBezTo>
                <a:cubicBezTo>
                  <a:pt x="113" y="112"/>
                  <a:pt x="113" y="112"/>
                  <a:pt x="113" y="112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71" y="49"/>
                  <a:pt x="71" y="49"/>
                  <a:pt x="71" y="49"/>
                </a:cubicBezTo>
                <a:cubicBezTo>
                  <a:pt x="75" y="37"/>
                  <a:pt x="72" y="23"/>
                  <a:pt x="63" y="13"/>
                </a:cubicBezTo>
                <a:cubicBezTo>
                  <a:pt x="49" y="0"/>
                  <a:pt x="27" y="0"/>
                  <a:pt x="14" y="13"/>
                </a:cubicBezTo>
                <a:close/>
                <a:moveTo>
                  <a:pt x="17" y="53"/>
                </a:moveTo>
                <a:cubicBezTo>
                  <a:pt x="11" y="43"/>
                  <a:pt x="12" y="29"/>
                  <a:pt x="21" y="20"/>
                </a:cubicBezTo>
                <a:cubicBezTo>
                  <a:pt x="29" y="11"/>
                  <a:pt x="43" y="10"/>
                  <a:pt x="53" y="17"/>
                </a:cubicBezTo>
                <a:lnTo>
                  <a:pt x="1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2559651" y="2159271"/>
            <a:ext cx="264836" cy="479445"/>
            <a:chOff x="2813050" y="4533900"/>
            <a:chExt cx="276225" cy="500063"/>
          </a:xfrm>
          <a:solidFill>
            <a:schemeClr val="bg1"/>
          </a:solidFill>
        </p:grpSpPr>
        <p:sp>
          <p:nvSpPr>
            <p:cNvPr id="38" name="Freeform 12"/>
            <p:cNvSpPr>
              <a:spLocks noEditPoints="1"/>
            </p:cNvSpPr>
            <p:nvPr/>
          </p:nvSpPr>
          <p:spPr bwMode="auto">
            <a:xfrm>
              <a:off x="2813050" y="4533900"/>
              <a:ext cx="276225" cy="374650"/>
            </a:xfrm>
            <a:custGeom>
              <a:avLst/>
              <a:gdLst>
                <a:gd name="T0" fmla="*/ 42 w 84"/>
                <a:gd name="T1" fmla="*/ 4 h 114"/>
                <a:gd name="T2" fmla="*/ 80 w 84"/>
                <a:gd name="T3" fmla="*/ 41 h 114"/>
                <a:gd name="T4" fmla="*/ 56 w 84"/>
                <a:gd name="T5" fmla="*/ 110 h 114"/>
                <a:gd name="T6" fmla="*/ 32 w 84"/>
                <a:gd name="T7" fmla="*/ 110 h 114"/>
                <a:gd name="T8" fmla="*/ 5 w 84"/>
                <a:gd name="T9" fmla="*/ 41 h 114"/>
                <a:gd name="T10" fmla="*/ 42 w 84"/>
                <a:gd name="T11" fmla="*/ 4 h 114"/>
                <a:gd name="T12" fmla="*/ 42 w 84"/>
                <a:gd name="T13" fmla="*/ 0 h 114"/>
                <a:gd name="T14" fmla="*/ 0 w 84"/>
                <a:gd name="T15" fmla="*/ 41 h 114"/>
                <a:gd name="T16" fmla="*/ 29 w 84"/>
                <a:gd name="T17" fmla="*/ 114 h 114"/>
                <a:gd name="T18" fmla="*/ 59 w 84"/>
                <a:gd name="T19" fmla="*/ 114 h 114"/>
                <a:gd name="T20" fmla="*/ 84 w 84"/>
                <a:gd name="T21" fmla="*/ 41 h 114"/>
                <a:gd name="T22" fmla="*/ 42 w 84"/>
                <a:gd name="T2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14">
                  <a:moveTo>
                    <a:pt x="42" y="4"/>
                  </a:moveTo>
                  <a:cubicBezTo>
                    <a:pt x="63" y="4"/>
                    <a:pt x="80" y="21"/>
                    <a:pt x="80" y="41"/>
                  </a:cubicBezTo>
                  <a:cubicBezTo>
                    <a:pt x="80" y="59"/>
                    <a:pt x="61" y="100"/>
                    <a:pt x="56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3" y="94"/>
                    <a:pt x="5" y="57"/>
                    <a:pt x="5" y="41"/>
                  </a:cubicBezTo>
                  <a:cubicBezTo>
                    <a:pt x="5" y="21"/>
                    <a:pt x="21" y="4"/>
                    <a:pt x="42" y="4"/>
                  </a:cubicBezTo>
                  <a:moveTo>
                    <a:pt x="42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62"/>
                    <a:pt x="29" y="114"/>
                    <a:pt x="29" y="114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9" y="114"/>
                    <a:pt x="84" y="63"/>
                    <a:pt x="84" y="41"/>
                  </a:cubicBezTo>
                  <a:cubicBezTo>
                    <a:pt x="84" y="18"/>
                    <a:pt x="65" y="0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13"/>
            <p:cNvSpPr/>
            <p:nvPr/>
          </p:nvSpPr>
          <p:spPr bwMode="auto">
            <a:xfrm>
              <a:off x="2908300" y="5000625"/>
              <a:ext cx="95250" cy="11113"/>
            </a:xfrm>
            <a:custGeom>
              <a:avLst/>
              <a:gdLst>
                <a:gd name="T0" fmla="*/ 2 w 29"/>
                <a:gd name="T1" fmla="*/ 3 h 3"/>
                <a:gd name="T2" fmla="*/ 27 w 29"/>
                <a:gd name="T3" fmla="*/ 3 h 3"/>
                <a:gd name="T4" fmla="*/ 29 w 29"/>
                <a:gd name="T5" fmla="*/ 0 h 3"/>
                <a:gd name="T6" fmla="*/ 0 w 29"/>
                <a:gd name="T7" fmla="*/ 0 h 3"/>
                <a:gd name="T8" fmla="*/ 2 w 2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">
                  <a:moveTo>
                    <a:pt x="2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9" y="1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14"/>
            <p:cNvSpPr/>
            <p:nvPr/>
          </p:nvSpPr>
          <p:spPr bwMode="auto">
            <a:xfrm>
              <a:off x="2921000" y="5021263"/>
              <a:ext cx="69850" cy="12700"/>
            </a:xfrm>
            <a:custGeom>
              <a:avLst/>
              <a:gdLst>
                <a:gd name="T0" fmla="*/ 11 w 21"/>
                <a:gd name="T1" fmla="*/ 4 h 4"/>
                <a:gd name="T2" fmla="*/ 21 w 21"/>
                <a:gd name="T3" fmla="*/ 0 h 4"/>
                <a:gd name="T4" fmla="*/ 0 w 21"/>
                <a:gd name="T5" fmla="*/ 0 h 4"/>
                <a:gd name="T6" fmla="*/ 11 w 21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">
                  <a:moveTo>
                    <a:pt x="11" y="4"/>
                  </a:moveTo>
                  <a:cubicBezTo>
                    <a:pt x="15" y="4"/>
                    <a:pt x="18" y="3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6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1" name="Freeform 15"/>
            <p:cNvSpPr/>
            <p:nvPr/>
          </p:nvSpPr>
          <p:spPr bwMode="auto">
            <a:xfrm>
              <a:off x="2905125" y="4922838"/>
              <a:ext cx="101600" cy="68263"/>
            </a:xfrm>
            <a:custGeom>
              <a:avLst/>
              <a:gdLst>
                <a:gd name="T0" fmla="*/ 31 w 31"/>
                <a:gd name="T1" fmla="*/ 0 h 21"/>
                <a:gd name="T2" fmla="*/ 0 w 31"/>
                <a:gd name="T3" fmla="*/ 0 h 21"/>
                <a:gd name="T4" fmla="*/ 0 w 31"/>
                <a:gd name="T5" fmla="*/ 19 h 21"/>
                <a:gd name="T6" fmla="*/ 0 w 31"/>
                <a:gd name="T7" fmla="*/ 21 h 21"/>
                <a:gd name="T8" fmla="*/ 31 w 31"/>
                <a:gd name="T9" fmla="*/ 21 h 21"/>
                <a:gd name="T10" fmla="*/ 31 w 31"/>
                <a:gd name="T11" fmla="*/ 19 h 21"/>
                <a:gd name="T12" fmla="*/ 31 w 31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1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0"/>
                    <a:pt x="31" y="19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Freeform 16"/>
            <p:cNvSpPr>
              <a:spLocks noEditPoints="1"/>
            </p:cNvSpPr>
            <p:nvPr/>
          </p:nvSpPr>
          <p:spPr bwMode="auto">
            <a:xfrm>
              <a:off x="2905125" y="4702175"/>
              <a:ext cx="101600" cy="206375"/>
            </a:xfrm>
            <a:custGeom>
              <a:avLst/>
              <a:gdLst>
                <a:gd name="T0" fmla="*/ 64 w 64"/>
                <a:gd name="T1" fmla="*/ 4 h 130"/>
                <a:gd name="T2" fmla="*/ 64 w 64"/>
                <a:gd name="T3" fmla="*/ 4 h 130"/>
                <a:gd name="T4" fmla="*/ 64 w 64"/>
                <a:gd name="T5" fmla="*/ 4 h 130"/>
                <a:gd name="T6" fmla="*/ 56 w 64"/>
                <a:gd name="T7" fmla="*/ 0 h 130"/>
                <a:gd name="T8" fmla="*/ 31 w 64"/>
                <a:gd name="T9" fmla="*/ 10 h 130"/>
                <a:gd name="T10" fmla="*/ 8 w 64"/>
                <a:gd name="T11" fmla="*/ 0 h 130"/>
                <a:gd name="T12" fmla="*/ 0 w 64"/>
                <a:gd name="T13" fmla="*/ 4 h 130"/>
                <a:gd name="T14" fmla="*/ 0 w 64"/>
                <a:gd name="T15" fmla="*/ 4 h 130"/>
                <a:gd name="T16" fmla="*/ 0 w 64"/>
                <a:gd name="T17" fmla="*/ 4 h 130"/>
                <a:gd name="T18" fmla="*/ 29 w 64"/>
                <a:gd name="T19" fmla="*/ 130 h 130"/>
                <a:gd name="T20" fmla="*/ 35 w 64"/>
                <a:gd name="T21" fmla="*/ 130 h 130"/>
                <a:gd name="T22" fmla="*/ 64 w 64"/>
                <a:gd name="T23" fmla="*/ 4 h 130"/>
                <a:gd name="T24" fmla="*/ 64 w 64"/>
                <a:gd name="T25" fmla="*/ 4 h 130"/>
                <a:gd name="T26" fmla="*/ 64 w 64"/>
                <a:gd name="T27" fmla="*/ 4 h 130"/>
                <a:gd name="T28" fmla="*/ 33 w 64"/>
                <a:gd name="T29" fmla="*/ 114 h 130"/>
                <a:gd name="T30" fmla="*/ 8 w 64"/>
                <a:gd name="T31" fmla="*/ 6 h 130"/>
                <a:gd name="T32" fmla="*/ 31 w 64"/>
                <a:gd name="T33" fmla="*/ 14 h 130"/>
                <a:gd name="T34" fmla="*/ 56 w 64"/>
                <a:gd name="T35" fmla="*/ 6 h 130"/>
                <a:gd name="T36" fmla="*/ 33 w 64"/>
                <a:gd name="T37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30">
                  <a:moveTo>
                    <a:pt x="64" y="4"/>
                  </a:moveTo>
                  <a:lnTo>
                    <a:pt x="64" y="4"/>
                  </a:lnTo>
                  <a:lnTo>
                    <a:pt x="64" y="4"/>
                  </a:lnTo>
                  <a:lnTo>
                    <a:pt x="56" y="0"/>
                  </a:lnTo>
                  <a:lnTo>
                    <a:pt x="31" y="1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9" y="130"/>
                  </a:lnTo>
                  <a:lnTo>
                    <a:pt x="35" y="13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close/>
                  <a:moveTo>
                    <a:pt x="33" y="114"/>
                  </a:moveTo>
                  <a:lnTo>
                    <a:pt x="8" y="6"/>
                  </a:lnTo>
                  <a:lnTo>
                    <a:pt x="31" y="14"/>
                  </a:lnTo>
                  <a:lnTo>
                    <a:pt x="56" y="6"/>
                  </a:lnTo>
                  <a:lnTo>
                    <a:pt x="33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10" grpId="0" animBg="1"/>
      <p:bldP spid="11" grpId="0" animBg="1"/>
      <p:bldP spid="19" grpId="0"/>
      <p:bldP spid="20" grpId="0"/>
      <p:bldP spid="21" grpId="0"/>
      <p:bldP spid="22" grpId="0"/>
      <p:bldP spid="23" grpId="0"/>
      <p:bldP spid="24" grpId="0" animBg="1"/>
      <p:bldP spid="25" grpId="0"/>
      <p:bldP spid="26" grpId="0"/>
      <p:bldP spid="30" grpId="0"/>
      <p:bldP spid="32" grpId="0"/>
      <p:bldP spid="33" grpId="0"/>
      <p:bldP spid="34" grpId="0" animBg="1"/>
      <p:bldP spid="3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657058" y="361950"/>
            <a:ext cx="175368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Our Team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33400" y="3257550"/>
            <a:ext cx="1821585" cy="14927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Aru Palaka</a:t>
            </a:r>
            <a:endParaRPr lang="en-US" sz="1600" b="1" smtClean="0">
              <a:solidFill>
                <a:srgbClr val="0E7FB7"/>
              </a:solidFill>
              <a:ea typeface="Open Sans" pitchFamily="34" charset="0"/>
              <a:cs typeface="Open Sans" pitchFamily="34" charset="0"/>
            </a:endParaRPr>
          </a:p>
          <a:p>
            <a:r>
              <a:rPr lang="en-US" sz="1200" smtClean="0">
                <a:solidFill>
                  <a:srgbClr val="0E7FB7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Project Manager</a:t>
            </a:r>
            <a:endParaRPr lang="en-US" sz="1200" smtClean="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nisl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589484" y="1581150"/>
            <a:ext cx="1709415" cy="1652068"/>
          </a:xfrm>
          <a:prstGeom prst="roundRect">
            <a:avLst>
              <a:gd name="adj" fmla="val 7442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2590800" y="3257550"/>
            <a:ext cx="1821585" cy="14927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Ahmad Wahib</a:t>
            </a:r>
            <a:endParaRPr lang="en-US" sz="1600" b="1" smtClean="0">
              <a:solidFill>
                <a:srgbClr val="45C1A4"/>
              </a:solidFill>
              <a:ea typeface="Open Sans" pitchFamily="34" charset="0"/>
              <a:cs typeface="Open Sans" pitchFamily="34" charset="0"/>
            </a:endParaRPr>
          </a:p>
          <a:p>
            <a:r>
              <a:rPr lang="en-US" sz="1200" smtClean="0">
                <a:solidFill>
                  <a:srgbClr val="45C1A4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Design Contructor</a:t>
            </a:r>
            <a:endParaRPr lang="en-US" sz="1200" smtClean="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nisl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2646884" y="1581150"/>
            <a:ext cx="1709415" cy="1652068"/>
          </a:xfrm>
          <a:prstGeom prst="roundRect">
            <a:avLst>
              <a:gd name="adj" fmla="val 7442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4648200" y="3257550"/>
            <a:ext cx="1821585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Sholeh Musakun</a:t>
            </a:r>
            <a:endParaRPr lang="en-US" sz="1600" b="1" smtClean="0">
              <a:solidFill>
                <a:srgbClr val="B9D51F"/>
              </a:solidFill>
              <a:ea typeface="Open Sans" pitchFamily="34" charset="0"/>
              <a:cs typeface="Open Sans" pitchFamily="34" charset="0"/>
            </a:endParaRPr>
          </a:p>
          <a:p>
            <a:r>
              <a:rPr lang="en-US" sz="1200" smtClean="0">
                <a:solidFill>
                  <a:srgbClr val="B9D51F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Engineer</a:t>
            </a:r>
            <a:endParaRPr lang="en-US" sz="1200" smtClean="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nisl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4704284" y="1581150"/>
            <a:ext cx="1709415" cy="1652068"/>
          </a:xfrm>
          <a:prstGeom prst="roundRect">
            <a:avLst>
              <a:gd name="adj" fmla="val 7442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6712815" y="3257550"/>
            <a:ext cx="1821585" cy="15158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Arto Ruidho</a:t>
            </a:r>
            <a:endParaRPr lang="en-US" sz="1600" b="1" smtClean="0">
              <a:solidFill>
                <a:srgbClr val="F2685A"/>
              </a:solidFill>
              <a:ea typeface="Open Sans" pitchFamily="34" charset="0"/>
              <a:cs typeface="Open Sans" pitchFamily="34" charset="0"/>
            </a:endParaRPr>
          </a:p>
          <a:p>
            <a:r>
              <a:rPr lang="en-US" sz="1200" smtClean="0">
                <a:solidFill>
                  <a:srgbClr val="F2685A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Software Specialist</a:t>
            </a:r>
            <a:endParaRPr lang="en-US" sz="1200" smtClean="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endParaRPr lang="en-US" sz="100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nisl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6768899" y="1581150"/>
            <a:ext cx="1709415" cy="1652068"/>
          </a:xfrm>
          <a:prstGeom prst="roundRect">
            <a:avLst>
              <a:gd name="adj" fmla="val 7442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14" grpId="0" animBg="1"/>
      <p:bldP spid="15" grpId="0"/>
      <p:bldP spid="16" grpId="0" animBg="1"/>
      <p:bldP spid="17" grpId="0"/>
      <p:bldP spid="18" grpId="0" animBg="1"/>
      <p:bldP spid="19" grpId="0"/>
      <p:bldP spid="20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494931" y="361950"/>
            <a:ext cx="2077941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Our Control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0" y="1581150"/>
            <a:ext cx="2286000" cy="1821800"/>
          </a:xfrm>
          <a:prstGeom prst="roundRect">
            <a:avLst>
              <a:gd name="adj" fmla="val 7442"/>
            </a:avLst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2286000" y="1581150"/>
            <a:ext cx="2286000" cy="1821800"/>
          </a:xfrm>
          <a:prstGeom prst="roundRect">
            <a:avLst>
              <a:gd name="adj" fmla="val 744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4572000" y="1588150"/>
            <a:ext cx="2286000" cy="1821800"/>
          </a:xfrm>
          <a:prstGeom prst="roundRect">
            <a:avLst>
              <a:gd name="adj" fmla="val 7442"/>
            </a:avLst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6858000" y="1588150"/>
            <a:ext cx="2286000" cy="1821800"/>
          </a:xfrm>
          <a:prstGeom prst="roundRect">
            <a:avLst>
              <a:gd name="adj" fmla="val 744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222151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Business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508151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System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794151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Report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073701" y="34504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Audit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/>
      <p:bldP spid="11" grpId="0"/>
      <p:bldP spid="12" grpId="0"/>
      <p:bldP spid="1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211618" y="361950"/>
            <a:ext cx="2644571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System Control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31040" y="1581150"/>
            <a:ext cx="1502560" cy="1452153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2383640" y="1581150"/>
            <a:ext cx="1502560" cy="1452153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631040" y="3253197"/>
            <a:ext cx="1502560" cy="1452153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2383640" y="3253197"/>
            <a:ext cx="1502560" cy="1452153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6106286" y="1581150"/>
            <a:ext cx="2656714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Ground Breaking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106286" y="2452866"/>
            <a:ext cx="2656714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Relationship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106286" y="3214866"/>
            <a:ext cx="2656714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Institution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106286" y="4053066"/>
            <a:ext cx="2656714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Group Member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5410200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5410200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5410200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5410200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1752600" y="2665953"/>
            <a:ext cx="969160" cy="936647"/>
          </a:xfrm>
          <a:prstGeom prst="roundRect">
            <a:avLst>
              <a:gd name="adj" fmla="val 7442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2776035" y="3714750"/>
            <a:ext cx="758314" cy="561715"/>
            <a:chOff x="4598988" y="3619501"/>
            <a:chExt cx="214313" cy="158750"/>
          </a:xfrm>
          <a:solidFill>
            <a:schemeClr val="bg1"/>
          </a:solidFill>
        </p:grpSpPr>
        <p:sp>
          <p:nvSpPr>
            <p:cNvPr id="20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2822467" y="1943655"/>
            <a:ext cx="808402" cy="685780"/>
            <a:chOff x="1112838" y="3203576"/>
            <a:chExt cx="282575" cy="239712"/>
          </a:xfrm>
          <a:solidFill>
            <a:schemeClr val="bg1"/>
          </a:solidFill>
        </p:grpSpPr>
        <p:sp>
          <p:nvSpPr>
            <p:cNvPr id="24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926080" y="2783466"/>
            <a:ext cx="622200" cy="631277"/>
            <a:chOff x="2360613" y="2686051"/>
            <a:chExt cx="217488" cy="220662"/>
          </a:xfrm>
          <a:solidFill>
            <a:schemeClr val="bg1"/>
          </a:solidFill>
        </p:grpSpPr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4" name="Freeform 59"/>
          <p:cNvSpPr>
            <a:spLocks noEditPoints="1"/>
          </p:cNvSpPr>
          <p:nvPr/>
        </p:nvSpPr>
        <p:spPr bwMode="auto">
          <a:xfrm>
            <a:off x="1098816" y="3530337"/>
            <a:ext cx="585866" cy="785693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910248" y="1943655"/>
            <a:ext cx="953122" cy="652434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36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/>
      <p:bldP spid="11" grpId="0"/>
      <p:bldP spid="12" grpId="0"/>
      <p:bldP spid="13" grpId="0"/>
      <p:bldP spid="14" grpId="0" animBg="1"/>
      <p:bldP spid="15" grpId="0" animBg="1"/>
      <p:bldP spid="16" grpId="0" animBg="1"/>
      <p:bldP spid="17" grpId="0" animBg="1"/>
      <p:bldP spid="18" grpId="0" animBg="1"/>
      <p:bldP spid="34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073664" y="361950"/>
            <a:ext cx="2920479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Product Detailed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916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Power Energy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2916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Hard Data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2916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Progresif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2916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Guarantee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55955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55955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55955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55955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457200" y="1743321"/>
            <a:ext cx="3700843" cy="2743200"/>
          </a:xfrm>
          <a:prstGeom prst="roundRect">
            <a:avLst>
              <a:gd name="adj" fmla="val 1621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240" y="1581150"/>
            <a:ext cx="1686560" cy="3067542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352800" y="2114550"/>
            <a:ext cx="1353312" cy="1993392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588863" y="1809750"/>
            <a:ext cx="25274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Detailed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 endomondo commodo nisl.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88863" y="3154799"/>
            <a:ext cx="25274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Information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 endomondo commodo nisl.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737004" y="1809750"/>
            <a:ext cx="369949" cy="201517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19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770089" y="3354386"/>
            <a:ext cx="303779" cy="351902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23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730989" y="4269571"/>
            <a:ext cx="381979" cy="240616"/>
            <a:chOff x="5348288" y="3646488"/>
            <a:chExt cx="201613" cy="127000"/>
          </a:xfrm>
          <a:solidFill>
            <a:schemeClr val="bg1"/>
          </a:solidFill>
        </p:grpSpPr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5348288" y="3646488"/>
              <a:ext cx="201613" cy="127000"/>
            </a:xfrm>
            <a:custGeom>
              <a:avLst/>
              <a:gdLst>
                <a:gd name="T0" fmla="*/ 112 w 124"/>
                <a:gd name="T1" fmla="*/ 18 h 78"/>
                <a:gd name="T2" fmla="*/ 112 w 124"/>
                <a:gd name="T3" fmla="*/ 0 h 78"/>
                <a:gd name="T4" fmla="*/ 0 w 124"/>
                <a:gd name="T5" fmla="*/ 0 h 78"/>
                <a:gd name="T6" fmla="*/ 0 w 124"/>
                <a:gd name="T7" fmla="*/ 78 h 78"/>
                <a:gd name="T8" fmla="*/ 112 w 124"/>
                <a:gd name="T9" fmla="*/ 78 h 78"/>
                <a:gd name="T10" fmla="*/ 112 w 124"/>
                <a:gd name="T11" fmla="*/ 60 h 78"/>
                <a:gd name="T12" fmla="*/ 124 w 124"/>
                <a:gd name="T13" fmla="*/ 54 h 78"/>
                <a:gd name="T14" fmla="*/ 124 w 124"/>
                <a:gd name="T15" fmla="*/ 26 h 78"/>
                <a:gd name="T16" fmla="*/ 112 w 124"/>
                <a:gd name="T17" fmla="*/ 18 h 78"/>
                <a:gd name="T18" fmla="*/ 103 w 124"/>
                <a:gd name="T19" fmla="*/ 69 h 78"/>
                <a:gd name="T20" fmla="*/ 9 w 124"/>
                <a:gd name="T21" fmla="*/ 69 h 78"/>
                <a:gd name="T22" fmla="*/ 9 w 124"/>
                <a:gd name="T23" fmla="*/ 10 h 78"/>
                <a:gd name="T24" fmla="*/ 103 w 124"/>
                <a:gd name="T25" fmla="*/ 10 h 78"/>
                <a:gd name="T26" fmla="*/ 103 w 124"/>
                <a:gd name="T2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8">
                  <a:moveTo>
                    <a:pt x="112" y="18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6" y="60"/>
                    <a:pt x="124" y="61"/>
                    <a:pt x="124" y="54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17"/>
                    <a:pt x="115" y="18"/>
                    <a:pt x="112" y="18"/>
                  </a:cubicBezTo>
                  <a:close/>
                  <a:moveTo>
                    <a:pt x="103" y="69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3" y="10"/>
                    <a:pt x="103" y="10"/>
                    <a:pt x="103" y="10"/>
                  </a:cubicBezTo>
                  <a:lnTo>
                    <a:pt x="103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5376863" y="3676651"/>
              <a:ext cx="36513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5419725" y="3676651"/>
              <a:ext cx="39688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771593" y="2521932"/>
            <a:ext cx="300770" cy="375964"/>
            <a:chOff x="6751638" y="2265363"/>
            <a:chExt cx="158750" cy="198438"/>
          </a:xfrm>
          <a:solidFill>
            <a:schemeClr val="bg1"/>
          </a:solidFill>
        </p:grpSpPr>
        <p:sp>
          <p:nvSpPr>
            <p:cNvPr id="32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 animBg="1"/>
      <p:bldP spid="12" grpId="0" animBg="1"/>
      <p:bldP spid="13" grpId="0" animBg="1"/>
      <p:bldP spid="14" grpId="0" animBg="1"/>
      <p:bldP spid="15" grpId="0" animBg="1"/>
      <p:bldP spid="3" grpId="0" animBg="1"/>
      <p:bldP spid="16" grpId="0"/>
      <p:bldP spid="1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738221" y="361950"/>
            <a:ext cx="3591368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System Components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05318" y="2769476"/>
            <a:ext cx="1442600" cy="1394204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2548695" y="3262515"/>
            <a:ext cx="1099253" cy="1062376"/>
          </a:xfrm>
          <a:prstGeom prst="roundRect">
            <a:avLst>
              <a:gd name="adj" fmla="val 7442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4043800" y="3327310"/>
            <a:ext cx="1442600" cy="1394204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3531686" y="1589870"/>
            <a:ext cx="1442600" cy="1394204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2177308" y="1777076"/>
            <a:ext cx="1099253" cy="1062376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6692701" y="2679234"/>
            <a:ext cx="1841699" cy="14927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Information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 Aliquam euismod commodo nisl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6781800" y="2284443"/>
            <a:ext cx="540947" cy="522800"/>
          </a:xfrm>
          <a:prstGeom prst="roundRect">
            <a:avLst>
              <a:gd name="adj" fmla="val 9836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669964" y="2286972"/>
            <a:ext cx="377954" cy="365274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5098964" y="2839452"/>
            <a:ext cx="377954" cy="365274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2047918" y="4258906"/>
            <a:ext cx="377954" cy="365274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5297423" y="1589870"/>
            <a:ext cx="377954" cy="365274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2135209" y="2962036"/>
            <a:ext cx="377954" cy="365274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3458971" y="4387449"/>
            <a:ext cx="377954" cy="365274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5562600" y="4391715"/>
            <a:ext cx="377954" cy="365274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>
            <a:off x="639741" y="4263876"/>
            <a:ext cx="377954" cy="365274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ounded Rectangle 20"/>
          <p:cNvSpPr/>
          <p:nvPr/>
        </p:nvSpPr>
        <p:spPr>
          <a:xfrm>
            <a:off x="639741" y="2320391"/>
            <a:ext cx="377954" cy="365274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3873829" y="1790684"/>
            <a:ext cx="758314" cy="561715"/>
            <a:chOff x="4598988" y="3619501"/>
            <a:chExt cx="214313" cy="158750"/>
          </a:xfrm>
          <a:solidFill>
            <a:schemeClr val="bg1"/>
          </a:solidFill>
        </p:grpSpPr>
        <p:sp>
          <p:nvSpPr>
            <p:cNvPr id="23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2522597" y="1972318"/>
            <a:ext cx="525403" cy="445708"/>
            <a:chOff x="1112838" y="3203576"/>
            <a:chExt cx="282575" cy="239712"/>
          </a:xfrm>
          <a:solidFill>
            <a:schemeClr val="bg1"/>
          </a:solidFill>
        </p:grpSpPr>
        <p:sp>
          <p:nvSpPr>
            <p:cNvPr id="27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464236" y="3527827"/>
            <a:ext cx="622200" cy="631277"/>
            <a:chOff x="2360613" y="2686051"/>
            <a:chExt cx="217488" cy="220662"/>
          </a:xfrm>
          <a:solidFill>
            <a:schemeClr val="bg1"/>
          </a:solidFill>
        </p:grpSpPr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7" name="Freeform 59"/>
          <p:cNvSpPr>
            <a:spLocks noEditPoints="1"/>
          </p:cNvSpPr>
          <p:nvPr/>
        </p:nvSpPr>
        <p:spPr bwMode="auto">
          <a:xfrm>
            <a:off x="1087869" y="2977634"/>
            <a:ext cx="477498" cy="640363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8" name="Freeform 58"/>
          <p:cNvSpPr/>
          <p:nvPr/>
        </p:nvSpPr>
        <p:spPr bwMode="auto">
          <a:xfrm>
            <a:off x="2846002" y="3409950"/>
            <a:ext cx="478057" cy="495544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2151429" y="2418026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Writing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2522597" y="3898442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Defending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755118" y="3714557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Warning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193600" y="4233560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Finding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699056" y="2469609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Signal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37" grpId="0" animBg="1"/>
      <p:bldP spid="38" grpId="0" animBg="1"/>
      <p:bldP spid="39" grpId="0"/>
      <p:bldP spid="40" grpId="0"/>
      <p:bldP spid="41" grpId="0"/>
      <p:bldP spid="42" grpId="0"/>
      <p:bldP spid="4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87209" y="361950"/>
            <a:ext cx="229338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Design Focus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4" name="Chart 3"/>
          <p:cNvGraphicFramePr/>
          <p:nvPr/>
        </p:nvGraphicFramePr>
        <p:xfrm>
          <a:off x="609600" y="1428750"/>
          <a:ext cx="2133600" cy="1791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7" name="Rounded Rectangle 6"/>
          <p:cNvSpPr/>
          <p:nvPr/>
        </p:nvSpPr>
        <p:spPr>
          <a:xfrm>
            <a:off x="609600" y="3257550"/>
            <a:ext cx="2209800" cy="1412066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6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Detailed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10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 commodo.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100"/>
          </a:p>
        </p:txBody>
      </p:sp>
      <p:sp>
        <p:nvSpPr>
          <p:cNvPr id="11" name="Rectangle 10"/>
          <p:cNvSpPr/>
          <p:nvPr/>
        </p:nvSpPr>
        <p:spPr>
          <a:xfrm>
            <a:off x="1143000" y="2038350"/>
            <a:ext cx="11048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smtClean="0">
                <a:solidFill>
                  <a:srgbClr val="0E7FB7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80%</a:t>
            </a:r>
            <a:endParaRPr lang="en-US" sz="200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12" name="Chart 11"/>
          <p:cNvGraphicFramePr/>
          <p:nvPr/>
        </p:nvGraphicFramePr>
        <p:xfrm>
          <a:off x="6248400" y="1428750"/>
          <a:ext cx="2133600" cy="1791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Rounded Rectangle 12"/>
          <p:cNvSpPr/>
          <p:nvPr/>
        </p:nvSpPr>
        <p:spPr>
          <a:xfrm>
            <a:off x="6248400" y="3257550"/>
            <a:ext cx="2209800" cy="1412066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6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Value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10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 commodo.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100"/>
          </a:p>
        </p:txBody>
      </p:sp>
      <p:sp>
        <p:nvSpPr>
          <p:cNvPr id="14" name="Rectangle 13"/>
          <p:cNvSpPr/>
          <p:nvPr/>
        </p:nvSpPr>
        <p:spPr>
          <a:xfrm>
            <a:off x="6781800" y="2038350"/>
            <a:ext cx="11048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smtClean="0">
                <a:solidFill>
                  <a:srgbClr val="B9D51F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75%</a:t>
            </a:r>
            <a:endParaRPr lang="en-US" sz="200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15" name="Chart 14"/>
          <p:cNvGraphicFramePr/>
          <p:nvPr/>
        </p:nvGraphicFramePr>
        <p:xfrm>
          <a:off x="3429000" y="1428750"/>
          <a:ext cx="2133600" cy="1791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" name="Rounded Rectangle 15"/>
          <p:cNvSpPr/>
          <p:nvPr/>
        </p:nvSpPr>
        <p:spPr>
          <a:xfrm>
            <a:off x="3429000" y="3257550"/>
            <a:ext cx="2209800" cy="1412066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6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Artistic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10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 commodo.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100"/>
          </a:p>
        </p:txBody>
      </p:sp>
      <p:sp>
        <p:nvSpPr>
          <p:cNvPr id="17" name="Rectangle 16"/>
          <p:cNvSpPr/>
          <p:nvPr/>
        </p:nvSpPr>
        <p:spPr>
          <a:xfrm>
            <a:off x="3962400" y="2038350"/>
            <a:ext cx="110489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smtClean="0">
                <a:solidFill>
                  <a:srgbClr val="45C1A4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60%</a:t>
            </a:r>
            <a:endParaRPr lang="en-US" sz="200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Graphic spid="4" grpId="0">
        <p:bldAsOne/>
      </p:bldGraphic>
      <p:bldP spid="7" grpId="0" animBg="1"/>
      <p:bldP spid="11" grpId="0"/>
      <p:bldGraphic spid="12" grpId="0">
        <p:bldAsOne/>
      </p:bldGraphic>
      <p:bldP spid="13" grpId="0" animBg="1"/>
      <p:bldP spid="14" grpId="0"/>
      <p:bldGraphic spid="15" grpId="0">
        <p:bldAsOne/>
      </p:bldGraphic>
      <p:bldP spid="16" grpId="0" animBg="1"/>
      <p:bldP spid="1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695293" y="361950"/>
            <a:ext cx="367722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Product Composition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134" t="10550" r="21733" b="13049"/>
          <a:stretch>
            <a:fillRect/>
          </a:stretch>
        </p:blipFill>
        <p:spPr bwMode="auto">
          <a:xfrm>
            <a:off x="3146814" y="1869677"/>
            <a:ext cx="2872986" cy="26070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3351174" y="2143298"/>
            <a:ext cx="2464583" cy="1547065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2090357" y="1681682"/>
            <a:ext cx="805243" cy="778229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2090357" y="2759619"/>
            <a:ext cx="805243" cy="778229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2090357" y="3844157"/>
            <a:ext cx="805243" cy="778229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6248400" y="1730638"/>
            <a:ext cx="805243" cy="778229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6248400" y="2808575"/>
            <a:ext cx="805243" cy="778229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6248400" y="3893113"/>
            <a:ext cx="805243" cy="778229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7162800" y="1703025"/>
            <a:ext cx="152400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Perspection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90157" y="1667386"/>
            <a:ext cx="152400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Surrounding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490157" y="2769825"/>
            <a:ext cx="152400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Power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90157" y="3851372"/>
            <a:ext cx="152400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Value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162800" y="2801426"/>
            <a:ext cx="152400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Incredible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7162800" y="3893113"/>
            <a:ext cx="152400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Sharpness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Freeform 5"/>
          <p:cNvSpPr>
            <a:spLocks noEditPoints="1"/>
          </p:cNvSpPr>
          <p:nvPr/>
        </p:nvSpPr>
        <p:spPr bwMode="auto">
          <a:xfrm>
            <a:off x="6477033" y="1899698"/>
            <a:ext cx="347976" cy="402919"/>
          </a:xfrm>
          <a:custGeom>
            <a:avLst/>
            <a:gdLst>
              <a:gd name="T0" fmla="*/ 101 w 111"/>
              <a:gd name="T1" fmla="*/ 0 h 129"/>
              <a:gd name="T2" fmla="*/ 10 w 111"/>
              <a:gd name="T3" fmla="*/ 0 h 129"/>
              <a:gd name="T4" fmla="*/ 0 w 111"/>
              <a:gd name="T5" fmla="*/ 10 h 129"/>
              <a:gd name="T6" fmla="*/ 0 w 111"/>
              <a:gd name="T7" fmla="*/ 119 h 129"/>
              <a:gd name="T8" fmla="*/ 10 w 111"/>
              <a:gd name="T9" fmla="*/ 129 h 129"/>
              <a:gd name="T10" fmla="*/ 101 w 111"/>
              <a:gd name="T11" fmla="*/ 129 h 129"/>
              <a:gd name="T12" fmla="*/ 111 w 111"/>
              <a:gd name="T13" fmla="*/ 119 h 129"/>
              <a:gd name="T14" fmla="*/ 111 w 111"/>
              <a:gd name="T15" fmla="*/ 10 h 129"/>
              <a:gd name="T16" fmla="*/ 101 w 111"/>
              <a:gd name="T17" fmla="*/ 0 h 129"/>
              <a:gd name="T18" fmla="*/ 101 w 111"/>
              <a:gd name="T19" fmla="*/ 109 h 129"/>
              <a:gd name="T20" fmla="*/ 10 w 111"/>
              <a:gd name="T21" fmla="*/ 109 h 129"/>
              <a:gd name="T22" fmla="*/ 10 w 111"/>
              <a:gd name="T23" fmla="*/ 11 h 129"/>
              <a:gd name="T24" fmla="*/ 101 w 111"/>
              <a:gd name="T25" fmla="*/ 11 h 129"/>
              <a:gd name="T26" fmla="*/ 101 w 111"/>
              <a:gd name="T27" fmla="*/ 109 h 129"/>
              <a:gd name="T28" fmla="*/ 68 w 111"/>
              <a:gd name="T29" fmla="*/ 121 h 129"/>
              <a:gd name="T30" fmla="*/ 43 w 111"/>
              <a:gd name="T31" fmla="*/ 121 h 129"/>
              <a:gd name="T32" fmla="*/ 43 w 111"/>
              <a:gd name="T33" fmla="*/ 118 h 129"/>
              <a:gd name="T34" fmla="*/ 68 w 111"/>
              <a:gd name="T35" fmla="*/ 118 h 129"/>
              <a:gd name="T36" fmla="*/ 68 w 111"/>
              <a:gd name="T37" fmla="*/ 121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" h="129">
                <a:moveTo>
                  <a:pt x="101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5"/>
                  <a:pt x="5" y="129"/>
                  <a:pt x="10" y="129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7" y="129"/>
                  <a:pt x="111" y="125"/>
                  <a:pt x="111" y="119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1" y="4"/>
                  <a:pt x="107" y="0"/>
                  <a:pt x="101" y="0"/>
                </a:cubicBezTo>
                <a:close/>
                <a:moveTo>
                  <a:pt x="101" y="109"/>
                </a:moveTo>
                <a:cubicBezTo>
                  <a:pt x="10" y="109"/>
                  <a:pt x="10" y="109"/>
                  <a:pt x="10" y="109"/>
                </a:cubicBezTo>
                <a:cubicBezTo>
                  <a:pt x="10" y="11"/>
                  <a:pt x="10" y="11"/>
                  <a:pt x="10" y="11"/>
                </a:cubicBezTo>
                <a:cubicBezTo>
                  <a:pt x="101" y="11"/>
                  <a:pt x="101" y="11"/>
                  <a:pt x="101" y="11"/>
                </a:cubicBezTo>
                <a:lnTo>
                  <a:pt x="101" y="109"/>
                </a:lnTo>
                <a:close/>
                <a:moveTo>
                  <a:pt x="68" y="121"/>
                </a:moveTo>
                <a:cubicBezTo>
                  <a:pt x="43" y="121"/>
                  <a:pt x="43" y="121"/>
                  <a:pt x="43" y="121"/>
                </a:cubicBezTo>
                <a:cubicBezTo>
                  <a:pt x="43" y="118"/>
                  <a:pt x="43" y="118"/>
                  <a:pt x="43" y="118"/>
                </a:cubicBezTo>
                <a:cubicBezTo>
                  <a:pt x="68" y="118"/>
                  <a:pt x="68" y="118"/>
                  <a:pt x="68" y="118"/>
                </a:cubicBezTo>
                <a:lnTo>
                  <a:pt x="68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1" name="Group 20"/>
          <p:cNvGrpSpPr/>
          <p:nvPr/>
        </p:nvGrpSpPr>
        <p:grpSpPr>
          <a:xfrm>
            <a:off x="2380039" y="1904276"/>
            <a:ext cx="225878" cy="393762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22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2265064" y="2916830"/>
            <a:ext cx="455828" cy="462478"/>
            <a:chOff x="2360613" y="2686051"/>
            <a:chExt cx="217488" cy="220662"/>
          </a:xfrm>
          <a:solidFill>
            <a:schemeClr val="bg1"/>
          </a:solidFill>
        </p:grpSpPr>
        <p:sp>
          <p:nvSpPr>
            <p:cNvPr id="25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8" name="Freeform 32"/>
          <p:cNvSpPr/>
          <p:nvPr/>
        </p:nvSpPr>
        <p:spPr bwMode="auto">
          <a:xfrm>
            <a:off x="2277594" y="4083121"/>
            <a:ext cx="430768" cy="38055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9" name="Freeform 33"/>
          <p:cNvSpPr>
            <a:spLocks noEditPoints="1"/>
          </p:cNvSpPr>
          <p:nvPr/>
        </p:nvSpPr>
        <p:spPr bwMode="auto">
          <a:xfrm>
            <a:off x="6417910" y="4123513"/>
            <a:ext cx="466223" cy="317429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0" name="Freeform 12"/>
          <p:cNvSpPr>
            <a:spLocks noEditPoints="1"/>
          </p:cNvSpPr>
          <p:nvPr/>
        </p:nvSpPr>
        <p:spPr bwMode="auto">
          <a:xfrm>
            <a:off x="6547239" y="3016070"/>
            <a:ext cx="207564" cy="363238"/>
          </a:xfrm>
          <a:custGeom>
            <a:avLst/>
            <a:gdLst>
              <a:gd name="T0" fmla="*/ 9 w 66"/>
              <a:gd name="T1" fmla="*/ 0 h 116"/>
              <a:gd name="T2" fmla="*/ 0 w 66"/>
              <a:gd name="T3" fmla="*/ 108 h 116"/>
              <a:gd name="T4" fmla="*/ 58 w 66"/>
              <a:gd name="T5" fmla="*/ 116 h 116"/>
              <a:gd name="T6" fmla="*/ 66 w 66"/>
              <a:gd name="T7" fmla="*/ 8 h 116"/>
              <a:gd name="T8" fmla="*/ 22 w 66"/>
              <a:gd name="T9" fmla="*/ 6 h 116"/>
              <a:gd name="T10" fmla="*/ 45 w 66"/>
              <a:gd name="T11" fmla="*/ 8 h 116"/>
              <a:gd name="T12" fmla="*/ 22 w 66"/>
              <a:gd name="T13" fmla="*/ 6 h 116"/>
              <a:gd name="T14" fmla="*/ 60 w 66"/>
              <a:gd name="T15" fmla="*/ 14 h 116"/>
              <a:gd name="T16" fmla="*/ 7 w 66"/>
              <a:gd name="T17" fmla="*/ 60 h 116"/>
              <a:gd name="T18" fmla="*/ 44 w 66"/>
              <a:gd name="T19" fmla="*/ 82 h 116"/>
              <a:gd name="T20" fmla="*/ 59 w 66"/>
              <a:gd name="T21" fmla="*/ 75 h 116"/>
              <a:gd name="T22" fmla="*/ 44 w 66"/>
              <a:gd name="T23" fmla="*/ 82 h 116"/>
              <a:gd name="T24" fmla="*/ 59 w 66"/>
              <a:gd name="T25" fmla="*/ 94 h 116"/>
              <a:gd name="T26" fmla="*/ 44 w 66"/>
              <a:gd name="T27" fmla="*/ 86 h 116"/>
              <a:gd name="T28" fmla="*/ 44 w 66"/>
              <a:gd name="T29" fmla="*/ 71 h 116"/>
              <a:gd name="T30" fmla="*/ 59 w 66"/>
              <a:gd name="T31" fmla="*/ 64 h 116"/>
              <a:gd name="T32" fmla="*/ 44 w 66"/>
              <a:gd name="T33" fmla="*/ 71 h 116"/>
              <a:gd name="T34" fmla="*/ 8 w 66"/>
              <a:gd name="T35" fmla="*/ 105 h 116"/>
              <a:gd name="T36" fmla="*/ 23 w 66"/>
              <a:gd name="T37" fmla="*/ 98 h 116"/>
              <a:gd name="T38" fmla="*/ 23 w 66"/>
              <a:gd name="T39" fmla="*/ 94 h 116"/>
              <a:gd name="T40" fmla="*/ 8 w 66"/>
              <a:gd name="T41" fmla="*/ 86 h 116"/>
              <a:gd name="T42" fmla="*/ 23 w 66"/>
              <a:gd name="T43" fmla="*/ 94 h 116"/>
              <a:gd name="T44" fmla="*/ 8 w 66"/>
              <a:gd name="T45" fmla="*/ 82 h 116"/>
              <a:gd name="T46" fmla="*/ 23 w 66"/>
              <a:gd name="T47" fmla="*/ 75 h 116"/>
              <a:gd name="T48" fmla="*/ 23 w 66"/>
              <a:gd name="T49" fmla="*/ 71 h 116"/>
              <a:gd name="T50" fmla="*/ 8 w 66"/>
              <a:gd name="T51" fmla="*/ 64 h 116"/>
              <a:gd name="T52" fmla="*/ 23 w 66"/>
              <a:gd name="T53" fmla="*/ 71 h 116"/>
              <a:gd name="T54" fmla="*/ 26 w 66"/>
              <a:gd name="T55" fmla="*/ 105 h 116"/>
              <a:gd name="T56" fmla="*/ 41 w 66"/>
              <a:gd name="T57" fmla="*/ 98 h 116"/>
              <a:gd name="T58" fmla="*/ 41 w 66"/>
              <a:gd name="T59" fmla="*/ 94 h 116"/>
              <a:gd name="T60" fmla="*/ 26 w 66"/>
              <a:gd name="T61" fmla="*/ 86 h 116"/>
              <a:gd name="T62" fmla="*/ 41 w 66"/>
              <a:gd name="T63" fmla="*/ 94 h 116"/>
              <a:gd name="T64" fmla="*/ 26 w 66"/>
              <a:gd name="T65" fmla="*/ 82 h 116"/>
              <a:gd name="T66" fmla="*/ 41 w 66"/>
              <a:gd name="T67" fmla="*/ 75 h 116"/>
              <a:gd name="T68" fmla="*/ 41 w 66"/>
              <a:gd name="T69" fmla="*/ 71 h 116"/>
              <a:gd name="T70" fmla="*/ 26 w 66"/>
              <a:gd name="T71" fmla="*/ 64 h 116"/>
              <a:gd name="T72" fmla="*/ 41 w 66"/>
              <a:gd name="T73" fmla="*/ 71 h 116"/>
              <a:gd name="T74" fmla="*/ 59 w 66"/>
              <a:gd name="T75" fmla="*/ 98 h 116"/>
              <a:gd name="T76" fmla="*/ 44 w 66"/>
              <a:gd name="T77" fmla="*/ 105 h 116"/>
              <a:gd name="T78" fmla="*/ 58 w 66"/>
              <a:gd name="T79" fmla="*/ 116 h 116"/>
              <a:gd name="T80" fmla="*/ 52 w 66"/>
              <a:gd name="T81" fmla="*/ 114 h 116"/>
              <a:gd name="T82" fmla="*/ 58 w 66"/>
              <a:gd name="T83" fmla="*/ 111 h 116"/>
              <a:gd name="T84" fmla="*/ 58 w 66"/>
              <a:gd name="T85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6" h="116">
                <a:moveTo>
                  <a:pt x="58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2"/>
                  <a:pt x="4" y="116"/>
                  <a:pt x="9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62" y="116"/>
                  <a:pt x="66" y="112"/>
                  <a:pt x="66" y="108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4"/>
                  <a:pt x="62" y="0"/>
                  <a:pt x="58" y="0"/>
                </a:cubicBezTo>
                <a:close/>
                <a:moveTo>
                  <a:pt x="22" y="6"/>
                </a:moveTo>
                <a:cubicBezTo>
                  <a:pt x="45" y="6"/>
                  <a:pt x="45" y="6"/>
                  <a:pt x="45" y="6"/>
                </a:cubicBezTo>
                <a:cubicBezTo>
                  <a:pt x="45" y="8"/>
                  <a:pt x="45" y="8"/>
                  <a:pt x="45" y="8"/>
                </a:cubicBezTo>
                <a:cubicBezTo>
                  <a:pt x="22" y="8"/>
                  <a:pt x="22" y="8"/>
                  <a:pt x="22" y="8"/>
                </a:cubicBezTo>
                <a:lnTo>
                  <a:pt x="22" y="6"/>
                </a:lnTo>
                <a:close/>
                <a:moveTo>
                  <a:pt x="7" y="14"/>
                </a:moveTo>
                <a:cubicBezTo>
                  <a:pt x="60" y="14"/>
                  <a:pt x="60" y="14"/>
                  <a:pt x="60" y="14"/>
                </a:cubicBezTo>
                <a:cubicBezTo>
                  <a:pt x="60" y="60"/>
                  <a:pt x="60" y="60"/>
                  <a:pt x="60" y="60"/>
                </a:cubicBezTo>
                <a:cubicBezTo>
                  <a:pt x="7" y="60"/>
                  <a:pt x="7" y="60"/>
                  <a:pt x="7" y="60"/>
                </a:cubicBezTo>
                <a:lnTo>
                  <a:pt x="7" y="14"/>
                </a:lnTo>
                <a:close/>
                <a:moveTo>
                  <a:pt x="44" y="82"/>
                </a:moveTo>
                <a:cubicBezTo>
                  <a:pt x="44" y="75"/>
                  <a:pt x="44" y="75"/>
                  <a:pt x="44" y="75"/>
                </a:cubicBezTo>
                <a:cubicBezTo>
                  <a:pt x="59" y="75"/>
                  <a:pt x="59" y="75"/>
                  <a:pt x="59" y="75"/>
                </a:cubicBezTo>
                <a:cubicBezTo>
                  <a:pt x="59" y="82"/>
                  <a:pt x="59" y="82"/>
                  <a:pt x="59" y="82"/>
                </a:cubicBezTo>
                <a:lnTo>
                  <a:pt x="44" y="82"/>
                </a:lnTo>
                <a:close/>
                <a:moveTo>
                  <a:pt x="59" y="86"/>
                </a:moveTo>
                <a:cubicBezTo>
                  <a:pt x="59" y="94"/>
                  <a:pt x="59" y="94"/>
                  <a:pt x="59" y="94"/>
                </a:cubicBezTo>
                <a:cubicBezTo>
                  <a:pt x="44" y="94"/>
                  <a:pt x="44" y="94"/>
                  <a:pt x="44" y="94"/>
                </a:cubicBezTo>
                <a:cubicBezTo>
                  <a:pt x="44" y="86"/>
                  <a:pt x="44" y="86"/>
                  <a:pt x="44" y="86"/>
                </a:cubicBezTo>
                <a:lnTo>
                  <a:pt x="59" y="86"/>
                </a:lnTo>
                <a:close/>
                <a:moveTo>
                  <a:pt x="44" y="71"/>
                </a:moveTo>
                <a:cubicBezTo>
                  <a:pt x="44" y="64"/>
                  <a:pt x="44" y="64"/>
                  <a:pt x="44" y="64"/>
                </a:cubicBezTo>
                <a:cubicBezTo>
                  <a:pt x="59" y="64"/>
                  <a:pt x="59" y="64"/>
                  <a:pt x="59" y="64"/>
                </a:cubicBezTo>
                <a:cubicBezTo>
                  <a:pt x="59" y="71"/>
                  <a:pt x="59" y="71"/>
                  <a:pt x="59" y="71"/>
                </a:cubicBezTo>
                <a:lnTo>
                  <a:pt x="44" y="71"/>
                </a:lnTo>
                <a:close/>
                <a:moveTo>
                  <a:pt x="23" y="105"/>
                </a:moveTo>
                <a:cubicBezTo>
                  <a:pt x="8" y="105"/>
                  <a:pt x="8" y="105"/>
                  <a:pt x="8" y="105"/>
                </a:cubicBezTo>
                <a:cubicBezTo>
                  <a:pt x="8" y="98"/>
                  <a:pt x="8" y="98"/>
                  <a:pt x="8" y="98"/>
                </a:cubicBezTo>
                <a:cubicBezTo>
                  <a:pt x="23" y="98"/>
                  <a:pt x="23" y="98"/>
                  <a:pt x="23" y="98"/>
                </a:cubicBezTo>
                <a:lnTo>
                  <a:pt x="23" y="105"/>
                </a:lnTo>
                <a:close/>
                <a:moveTo>
                  <a:pt x="23" y="94"/>
                </a:moveTo>
                <a:cubicBezTo>
                  <a:pt x="8" y="94"/>
                  <a:pt x="8" y="94"/>
                  <a:pt x="8" y="94"/>
                </a:cubicBezTo>
                <a:cubicBezTo>
                  <a:pt x="8" y="86"/>
                  <a:pt x="8" y="86"/>
                  <a:pt x="8" y="86"/>
                </a:cubicBezTo>
                <a:cubicBezTo>
                  <a:pt x="23" y="86"/>
                  <a:pt x="23" y="86"/>
                  <a:pt x="23" y="86"/>
                </a:cubicBezTo>
                <a:lnTo>
                  <a:pt x="23" y="94"/>
                </a:lnTo>
                <a:close/>
                <a:moveTo>
                  <a:pt x="23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75"/>
                  <a:pt x="8" y="75"/>
                  <a:pt x="8" y="75"/>
                </a:cubicBezTo>
                <a:cubicBezTo>
                  <a:pt x="23" y="75"/>
                  <a:pt x="23" y="75"/>
                  <a:pt x="23" y="75"/>
                </a:cubicBezTo>
                <a:lnTo>
                  <a:pt x="23" y="82"/>
                </a:lnTo>
                <a:close/>
                <a:moveTo>
                  <a:pt x="23" y="71"/>
                </a:moveTo>
                <a:cubicBezTo>
                  <a:pt x="8" y="71"/>
                  <a:pt x="8" y="71"/>
                  <a:pt x="8" y="71"/>
                </a:cubicBezTo>
                <a:cubicBezTo>
                  <a:pt x="8" y="64"/>
                  <a:pt x="8" y="64"/>
                  <a:pt x="8" y="64"/>
                </a:cubicBezTo>
                <a:cubicBezTo>
                  <a:pt x="23" y="64"/>
                  <a:pt x="23" y="64"/>
                  <a:pt x="23" y="64"/>
                </a:cubicBezTo>
                <a:lnTo>
                  <a:pt x="23" y="71"/>
                </a:lnTo>
                <a:close/>
                <a:moveTo>
                  <a:pt x="41" y="105"/>
                </a:moveTo>
                <a:cubicBezTo>
                  <a:pt x="26" y="105"/>
                  <a:pt x="26" y="105"/>
                  <a:pt x="26" y="105"/>
                </a:cubicBezTo>
                <a:cubicBezTo>
                  <a:pt x="26" y="98"/>
                  <a:pt x="26" y="98"/>
                  <a:pt x="26" y="98"/>
                </a:cubicBezTo>
                <a:cubicBezTo>
                  <a:pt x="41" y="98"/>
                  <a:pt x="41" y="98"/>
                  <a:pt x="41" y="98"/>
                </a:cubicBezTo>
                <a:lnTo>
                  <a:pt x="41" y="105"/>
                </a:lnTo>
                <a:close/>
                <a:moveTo>
                  <a:pt x="41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86"/>
                  <a:pt x="26" y="86"/>
                  <a:pt x="26" y="86"/>
                </a:cubicBezTo>
                <a:cubicBezTo>
                  <a:pt x="41" y="86"/>
                  <a:pt x="41" y="86"/>
                  <a:pt x="41" y="86"/>
                </a:cubicBezTo>
                <a:lnTo>
                  <a:pt x="41" y="94"/>
                </a:lnTo>
                <a:close/>
                <a:moveTo>
                  <a:pt x="41" y="82"/>
                </a:moveTo>
                <a:cubicBezTo>
                  <a:pt x="26" y="82"/>
                  <a:pt x="26" y="82"/>
                  <a:pt x="26" y="82"/>
                </a:cubicBezTo>
                <a:cubicBezTo>
                  <a:pt x="26" y="75"/>
                  <a:pt x="26" y="75"/>
                  <a:pt x="26" y="75"/>
                </a:cubicBezTo>
                <a:cubicBezTo>
                  <a:pt x="41" y="75"/>
                  <a:pt x="41" y="75"/>
                  <a:pt x="41" y="75"/>
                </a:cubicBezTo>
                <a:lnTo>
                  <a:pt x="41" y="82"/>
                </a:lnTo>
                <a:close/>
                <a:moveTo>
                  <a:pt x="41" y="71"/>
                </a:moveTo>
                <a:cubicBezTo>
                  <a:pt x="26" y="71"/>
                  <a:pt x="26" y="71"/>
                  <a:pt x="26" y="71"/>
                </a:cubicBezTo>
                <a:cubicBezTo>
                  <a:pt x="26" y="64"/>
                  <a:pt x="26" y="64"/>
                  <a:pt x="26" y="64"/>
                </a:cubicBezTo>
                <a:cubicBezTo>
                  <a:pt x="41" y="64"/>
                  <a:pt x="41" y="64"/>
                  <a:pt x="41" y="64"/>
                </a:cubicBezTo>
                <a:lnTo>
                  <a:pt x="41" y="71"/>
                </a:lnTo>
                <a:close/>
                <a:moveTo>
                  <a:pt x="44" y="98"/>
                </a:moveTo>
                <a:cubicBezTo>
                  <a:pt x="59" y="98"/>
                  <a:pt x="59" y="98"/>
                  <a:pt x="59" y="98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44" y="105"/>
                  <a:pt x="44" y="105"/>
                  <a:pt x="44" y="105"/>
                </a:cubicBezTo>
                <a:lnTo>
                  <a:pt x="44" y="98"/>
                </a:lnTo>
                <a:close/>
                <a:moveTo>
                  <a:pt x="58" y="116"/>
                </a:moveTo>
                <a:cubicBezTo>
                  <a:pt x="54" y="116"/>
                  <a:pt x="54" y="116"/>
                  <a:pt x="54" y="116"/>
                </a:cubicBezTo>
                <a:cubicBezTo>
                  <a:pt x="53" y="116"/>
                  <a:pt x="52" y="115"/>
                  <a:pt x="52" y="114"/>
                </a:cubicBezTo>
                <a:cubicBezTo>
                  <a:pt x="52" y="112"/>
                  <a:pt x="53" y="111"/>
                  <a:pt x="54" y="111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59" y="111"/>
                  <a:pt x="60" y="112"/>
                  <a:pt x="60" y="114"/>
                </a:cubicBezTo>
                <a:cubicBezTo>
                  <a:pt x="60" y="115"/>
                  <a:pt x="59" y="116"/>
                  <a:pt x="58" y="1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0" grpId="0" animBg="1"/>
      <p:bldP spid="28" grpId="0" animBg="1"/>
      <p:bldP spid="29" grpId="0" animBg="1"/>
      <p:bldP spid="30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54" t="8440" r="6203" b="10137"/>
          <a:stretch>
            <a:fillRect/>
          </a:stretch>
        </p:blipFill>
        <p:spPr>
          <a:xfrm>
            <a:off x="3048000" y="1439636"/>
            <a:ext cx="2762311" cy="3418114"/>
          </a:xfrm>
          <a:prstGeom prst="rect">
            <a:avLst/>
          </a:prstGeom>
        </p:spPr>
      </p:pic>
      <p:sp>
        <p:nvSpPr>
          <p:cNvPr id="31" name="Rectangle 30"/>
          <p:cNvSpPr/>
          <p:nvPr/>
        </p:nvSpPr>
        <p:spPr>
          <a:xfrm>
            <a:off x="3498887" y="1850304"/>
            <a:ext cx="1929384" cy="2550246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775025" y="361950"/>
            <a:ext cx="3517758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Product Recognition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2883653" y="2037082"/>
            <a:ext cx="805243" cy="778229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2893813" y="3561082"/>
            <a:ext cx="805243" cy="778229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5257800" y="2037081"/>
            <a:ext cx="805243" cy="778229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5231914" y="3484882"/>
            <a:ext cx="805243" cy="778229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6215443" y="2110725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Low Energy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215443" y="353974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Digital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57200" y="2113282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Document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57200" y="3542297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Focusing Map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445760" y="2311823"/>
            <a:ext cx="429322" cy="233859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16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072281" y="2174329"/>
            <a:ext cx="452389" cy="449508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20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072281" y="3736970"/>
            <a:ext cx="448305" cy="445235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25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449763" y="3696016"/>
            <a:ext cx="369545" cy="355959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148778" y="361950"/>
            <a:ext cx="2770247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Future Trending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221" t="29398" r="17922" b="13718"/>
          <a:stretch>
            <a:fillRect/>
          </a:stretch>
        </p:blipFill>
        <p:spPr>
          <a:xfrm>
            <a:off x="686845" y="1657350"/>
            <a:ext cx="4799555" cy="289560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64440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Contact Center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4440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Rebound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4440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Reinforcement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64440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Long Price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57479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ounded Rectangle 20"/>
          <p:cNvSpPr/>
          <p:nvPr/>
        </p:nvSpPr>
        <p:spPr>
          <a:xfrm>
            <a:off x="57479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1"/>
          <p:cNvSpPr/>
          <p:nvPr/>
        </p:nvSpPr>
        <p:spPr>
          <a:xfrm>
            <a:off x="57479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57479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5922489" y="3354386"/>
            <a:ext cx="303779" cy="351902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29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883389" y="4269571"/>
            <a:ext cx="381979" cy="240616"/>
            <a:chOff x="5348288" y="3646488"/>
            <a:chExt cx="201613" cy="127000"/>
          </a:xfrm>
          <a:solidFill>
            <a:schemeClr val="bg1"/>
          </a:solidFill>
        </p:grpSpPr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5348288" y="3646488"/>
              <a:ext cx="201613" cy="127000"/>
            </a:xfrm>
            <a:custGeom>
              <a:avLst/>
              <a:gdLst>
                <a:gd name="T0" fmla="*/ 112 w 124"/>
                <a:gd name="T1" fmla="*/ 18 h 78"/>
                <a:gd name="T2" fmla="*/ 112 w 124"/>
                <a:gd name="T3" fmla="*/ 0 h 78"/>
                <a:gd name="T4" fmla="*/ 0 w 124"/>
                <a:gd name="T5" fmla="*/ 0 h 78"/>
                <a:gd name="T6" fmla="*/ 0 w 124"/>
                <a:gd name="T7" fmla="*/ 78 h 78"/>
                <a:gd name="T8" fmla="*/ 112 w 124"/>
                <a:gd name="T9" fmla="*/ 78 h 78"/>
                <a:gd name="T10" fmla="*/ 112 w 124"/>
                <a:gd name="T11" fmla="*/ 60 h 78"/>
                <a:gd name="T12" fmla="*/ 124 w 124"/>
                <a:gd name="T13" fmla="*/ 54 h 78"/>
                <a:gd name="T14" fmla="*/ 124 w 124"/>
                <a:gd name="T15" fmla="*/ 26 h 78"/>
                <a:gd name="T16" fmla="*/ 112 w 124"/>
                <a:gd name="T17" fmla="*/ 18 h 78"/>
                <a:gd name="T18" fmla="*/ 103 w 124"/>
                <a:gd name="T19" fmla="*/ 69 h 78"/>
                <a:gd name="T20" fmla="*/ 9 w 124"/>
                <a:gd name="T21" fmla="*/ 69 h 78"/>
                <a:gd name="T22" fmla="*/ 9 w 124"/>
                <a:gd name="T23" fmla="*/ 10 h 78"/>
                <a:gd name="T24" fmla="*/ 103 w 124"/>
                <a:gd name="T25" fmla="*/ 10 h 78"/>
                <a:gd name="T26" fmla="*/ 103 w 124"/>
                <a:gd name="T2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8">
                  <a:moveTo>
                    <a:pt x="112" y="18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6" y="60"/>
                    <a:pt x="124" y="61"/>
                    <a:pt x="124" y="54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17"/>
                    <a:pt x="115" y="18"/>
                    <a:pt x="112" y="18"/>
                  </a:cubicBezTo>
                  <a:close/>
                  <a:moveTo>
                    <a:pt x="103" y="69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3" y="10"/>
                    <a:pt x="103" y="10"/>
                    <a:pt x="103" y="10"/>
                  </a:cubicBezTo>
                  <a:lnTo>
                    <a:pt x="103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5376863" y="3676651"/>
              <a:ext cx="36513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5419725" y="3676651"/>
              <a:ext cx="39688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2" name="Rectangle 41"/>
          <p:cNvSpPr/>
          <p:nvPr/>
        </p:nvSpPr>
        <p:spPr>
          <a:xfrm>
            <a:off x="1410222" y="2011267"/>
            <a:ext cx="3319272" cy="2063141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/>
          <p:cNvGrpSpPr/>
          <p:nvPr/>
        </p:nvGrpSpPr>
        <p:grpSpPr>
          <a:xfrm>
            <a:off x="5898664" y="1747559"/>
            <a:ext cx="351429" cy="298123"/>
            <a:chOff x="1112838" y="3203576"/>
            <a:chExt cx="282575" cy="239712"/>
          </a:xfrm>
          <a:solidFill>
            <a:schemeClr val="bg1"/>
          </a:solidFill>
        </p:grpSpPr>
        <p:sp>
          <p:nvSpPr>
            <p:cNvPr id="44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0" name="Freeform 58"/>
          <p:cNvSpPr/>
          <p:nvPr/>
        </p:nvSpPr>
        <p:spPr bwMode="auto">
          <a:xfrm>
            <a:off x="5914498" y="2569093"/>
            <a:ext cx="319760" cy="331457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6" grpId="0"/>
      <p:bldP spid="17" grpId="0"/>
      <p:bldP spid="18" grpId="0"/>
      <p:bldP spid="19" grpId="0"/>
      <p:bldP spid="20" grpId="0" animBg="1"/>
      <p:bldP spid="21" grpId="0" animBg="1"/>
      <p:bldP spid="22" grpId="0" animBg="1"/>
      <p:bldP spid="23" grpId="0" animBg="1"/>
      <p:bldP spid="42" grpId="0" animBg="1"/>
      <p:bldP spid="50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97532" y="361950"/>
            <a:ext cx="2272738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Our Portfolio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0" y="1589469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524000" y="1589469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0" y="2878233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524000" y="2878233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3048000" y="1594421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4572000" y="1594421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3048000" y="2883185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4572000" y="2883185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6096000" y="1594421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7620000" y="1594421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6096000" y="2883185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7620000" y="2883185"/>
            <a:ext cx="1524000" cy="1288765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Box 10"/>
          <p:cNvSpPr txBox="1">
            <a:spLocks noChangeArrowheads="1"/>
          </p:cNvSpPr>
          <p:nvPr/>
        </p:nvSpPr>
        <p:spPr bwMode="auto">
          <a:xfrm>
            <a:off x="609600" y="4442252"/>
            <a:ext cx="7848600" cy="41549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>
            <a:spAutoFit/>
          </a:bodyPr>
          <a:lstStyle/>
          <a:p>
            <a:pPr defTabSz="1087755">
              <a:defRPr/>
            </a:pPr>
            <a:r>
              <a:rPr lang="en-US" sz="1200" smtClean="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Nullam </a:t>
            </a:r>
            <a:r>
              <a:rPr lang="en-US" sz="120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eu tempor purus. Nunc a leo magna, sit amet consequat risus. Nullam eu tempor purus. Nunc a leo magna, sit amet consequat risus. Nullam eu tempor purus. Nunc a leo magna, sit amet consequat risus. </a:t>
            </a:r>
            <a:endParaRPr lang="en-US" sz="120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97532" y="361950"/>
            <a:ext cx="2272738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Our Portfolio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09600" y="1585704"/>
            <a:ext cx="1869862" cy="1455389"/>
          </a:xfrm>
          <a:prstGeom prst="roundRect">
            <a:avLst>
              <a:gd name="adj" fmla="val 6730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609600" y="3173761"/>
            <a:ext cx="1869862" cy="1455389"/>
          </a:xfrm>
          <a:prstGeom prst="roundRect">
            <a:avLst>
              <a:gd name="adj" fmla="val 6730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6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Portfolio I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1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10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magna. Aliquam euismod  </a:t>
            </a:r>
            <a:r>
              <a:rPr lang="en-US" sz="11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endomondo.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100"/>
          </a:p>
        </p:txBody>
      </p:sp>
      <p:sp>
        <p:nvSpPr>
          <p:cNvPr id="9" name="Rounded Rectangle 8"/>
          <p:cNvSpPr/>
          <p:nvPr/>
        </p:nvSpPr>
        <p:spPr>
          <a:xfrm>
            <a:off x="2650847" y="1585704"/>
            <a:ext cx="1869862" cy="1455389"/>
          </a:xfrm>
          <a:prstGeom prst="roundRect">
            <a:avLst>
              <a:gd name="adj" fmla="val 6730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6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Portfolio II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10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</a:t>
            </a:r>
            <a:r>
              <a:rPr lang="en-US" sz="11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</a:t>
            </a:r>
            <a:endParaRPr lang="en-US" sz="1100" smtClean="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2650847" y="3173761"/>
            <a:ext cx="1869862" cy="1455389"/>
          </a:xfrm>
          <a:prstGeom prst="roundRect">
            <a:avLst>
              <a:gd name="adj" fmla="val 6730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4695792" y="1585704"/>
            <a:ext cx="1869862" cy="1455389"/>
          </a:xfrm>
          <a:prstGeom prst="roundRect">
            <a:avLst>
              <a:gd name="adj" fmla="val 6730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4695792" y="3173761"/>
            <a:ext cx="1869862" cy="1455389"/>
          </a:xfrm>
          <a:prstGeom prst="roundRect">
            <a:avLst>
              <a:gd name="adj" fmla="val 6730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6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Portfolio </a:t>
            </a:r>
            <a:r>
              <a:rPr lang="en-US" sz="16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III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1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10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magna. Aliquam euismod  endomondo.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100"/>
          </a:p>
        </p:txBody>
      </p:sp>
      <p:sp>
        <p:nvSpPr>
          <p:cNvPr id="15" name="Rounded Rectangle 14"/>
          <p:cNvSpPr/>
          <p:nvPr/>
        </p:nvSpPr>
        <p:spPr>
          <a:xfrm>
            <a:off x="6740738" y="1585704"/>
            <a:ext cx="1869862" cy="1455389"/>
          </a:xfrm>
          <a:prstGeom prst="roundRect">
            <a:avLst>
              <a:gd name="adj" fmla="val 6730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6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Portfolio </a:t>
            </a:r>
            <a:r>
              <a:rPr lang="en-US" sz="16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IV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1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10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magna. Aliquam euismod  endomondo.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100"/>
          </a:p>
        </p:txBody>
      </p:sp>
      <p:sp>
        <p:nvSpPr>
          <p:cNvPr id="16" name="Rounded Rectangle 15"/>
          <p:cNvSpPr/>
          <p:nvPr/>
        </p:nvSpPr>
        <p:spPr>
          <a:xfrm>
            <a:off x="6740738" y="3173761"/>
            <a:ext cx="1869862" cy="1455389"/>
          </a:xfrm>
          <a:prstGeom prst="roundRect">
            <a:avLst>
              <a:gd name="adj" fmla="val 6730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9" grpId="0" animBg="1"/>
      <p:bldP spid="10" grpId="0" animBg="1"/>
      <p:bldP spid="12" grpId="0" animBg="1"/>
      <p:bldP spid="13" grpId="0" animBg="1"/>
      <p:bldP spid="15" grpId="0" animBg="1"/>
      <p:bldP spid="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427893" y="361950"/>
            <a:ext cx="2212017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Our Strategy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52600" y="3638548"/>
            <a:ext cx="24384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Compromizing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752600" y="2572364"/>
            <a:ext cx="24384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Unique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52600" y="1480931"/>
            <a:ext cx="24384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Determination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838199" y="1681682"/>
            <a:ext cx="805243" cy="778229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838199" y="2759619"/>
            <a:ext cx="805243" cy="778229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>
            <a:off x="838199" y="3844157"/>
            <a:ext cx="805243" cy="778229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96000" y="3662567"/>
            <a:ext cx="24384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Technology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096000" y="2596383"/>
            <a:ext cx="24384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Branding Market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096000" y="1504950"/>
            <a:ext cx="24384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Extra Power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5181599" y="1705701"/>
            <a:ext cx="805243" cy="778229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5181599" y="2783638"/>
            <a:ext cx="805243" cy="778229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5181599" y="3868176"/>
            <a:ext cx="805243" cy="778229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" name="Group 26"/>
          <p:cNvGrpSpPr/>
          <p:nvPr/>
        </p:nvGrpSpPr>
        <p:grpSpPr>
          <a:xfrm>
            <a:off x="1039363" y="2976209"/>
            <a:ext cx="389810" cy="393086"/>
            <a:chOff x="6418263" y="2255838"/>
            <a:chExt cx="188913" cy="190501"/>
          </a:xfrm>
          <a:solidFill>
            <a:schemeClr val="bg1"/>
          </a:solidFill>
        </p:grpSpPr>
        <p:sp>
          <p:nvSpPr>
            <p:cNvPr id="28" name="Freeform 16"/>
            <p:cNvSpPr>
              <a:spLocks noEditPoints="1"/>
            </p:cNvSpPr>
            <p:nvPr/>
          </p:nvSpPr>
          <p:spPr bwMode="auto">
            <a:xfrm>
              <a:off x="6538913" y="2255838"/>
              <a:ext cx="68263" cy="69850"/>
            </a:xfrm>
            <a:custGeom>
              <a:avLst/>
              <a:gdLst>
                <a:gd name="T0" fmla="*/ 43 w 43"/>
                <a:gd name="T1" fmla="*/ 23 h 44"/>
                <a:gd name="T2" fmla="*/ 20 w 43"/>
                <a:gd name="T3" fmla="*/ 0 h 44"/>
                <a:gd name="T4" fmla="*/ 0 w 43"/>
                <a:gd name="T5" fmla="*/ 22 h 44"/>
                <a:gd name="T6" fmla="*/ 22 w 43"/>
                <a:gd name="T7" fmla="*/ 44 h 44"/>
                <a:gd name="T8" fmla="*/ 43 w 43"/>
                <a:gd name="T9" fmla="*/ 23 h 44"/>
                <a:gd name="T10" fmla="*/ 24 w 43"/>
                <a:gd name="T11" fmla="*/ 17 h 44"/>
                <a:gd name="T12" fmla="*/ 17 w 43"/>
                <a:gd name="T13" fmla="*/ 10 h 44"/>
                <a:gd name="T14" fmla="*/ 21 w 43"/>
                <a:gd name="T15" fmla="*/ 7 h 44"/>
                <a:gd name="T16" fmla="*/ 27 w 43"/>
                <a:gd name="T17" fmla="*/ 13 h 44"/>
                <a:gd name="T18" fmla="*/ 24 w 43"/>
                <a:gd name="T19" fmla="*/ 17 h 44"/>
                <a:gd name="T20" fmla="*/ 34 w 43"/>
                <a:gd name="T21" fmla="*/ 26 h 44"/>
                <a:gd name="T22" fmla="*/ 26 w 43"/>
                <a:gd name="T23" fmla="*/ 20 h 44"/>
                <a:gd name="T24" fmla="*/ 30 w 43"/>
                <a:gd name="T25" fmla="*/ 15 h 44"/>
                <a:gd name="T26" fmla="*/ 37 w 43"/>
                <a:gd name="T27" fmla="*/ 23 h 44"/>
                <a:gd name="T28" fmla="*/ 34 w 43"/>
                <a:gd name="T2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44">
                  <a:moveTo>
                    <a:pt x="43" y="23"/>
                  </a:moveTo>
                  <a:lnTo>
                    <a:pt x="20" y="0"/>
                  </a:lnTo>
                  <a:lnTo>
                    <a:pt x="0" y="22"/>
                  </a:lnTo>
                  <a:lnTo>
                    <a:pt x="22" y="44"/>
                  </a:lnTo>
                  <a:lnTo>
                    <a:pt x="43" y="23"/>
                  </a:lnTo>
                  <a:close/>
                  <a:moveTo>
                    <a:pt x="24" y="17"/>
                  </a:moveTo>
                  <a:lnTo>
                    <a:pt x="17" y="10"/>
                  </a:lnTo>
                  <a:lnTo>
                    <a:pt x="21" y="7"/>
                  </a:lnTo>
                  <a:lnTo>
                    <a:pt x="27" y="13"/>
                  </a:lnTo>
                  <a:lnTo>
                    <a:pt x="24" y="17"/>
                  </a:lnTo>
                  <a:close/>
                  <a:moveTo>
                    <a:pt x="34" y="26"/>
                  </a:moveTo>
                  <a:lnTo>
                    <a:pt x="26" y="20"/>
                  </a:lnTo>
                  <a:lnTo>
                    <a:pt x="30" y="15"/>
                  </a:lnTo>
                  <a:lnTo>
                    <a:pt x="37" y="23"/>
                  </a:lnTo>
                  <a:lnTo>
                    <a:pt x="3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17"/>
            <p:cNvSpPr>
              <a:spLocks noEditPoints="1"/>
            </p:cNvSpPr>
            <p:nvPr/>
          </p:nvSpPr>
          <p:spPr bwMode="auto">
            <a:xfrm>
              <a:off x="6418263" y="2282826"/>
              <a:ext cx="161925" cy="163513"/>
            </a:xfrm>
            <a:custGeom>
              <a:avLst/>
              <a:gdLst>
                <a:gd name="T0" fmla="*/ 66 w 102"/>
                <a:gd name="T1" fmla="*/ 0 h 103"/>
                <a:gd name="T2" fmla="*/ 0 w 102"/>
                <a:gd name="T3" fmla="*/ 67 h 103"/>
                <a:gd name="T4" fmla="*/ 36 w 102"/>
                <a:gd name="T5" fmla="*/ 103 h 103"/>
                <a:gd name="T6" fmla="*/ 102 w 102"/>
                <a:gd name="T7" fmla="*/ 36 h 103"/>
                <a:gd name="T8" fmla="*/ 66 w 102"/>
                <a:gd name="T9" fmla="*/ 0 h 103"/>
                <a:gd name="T10" fmla="*/ 32 w 102"/>
                <a:gd name="T11" fmla="*/ 79 h 103"/>
                <a:gd name="T12" fmla="*/ 22 w 102"/>
                <a:gd name="T13" fmla="*/ 71 h 103"/>
                <a:gd name="T14" fmla="*/ 73 w 102"/>
                <a:gd name="T15" fmla="*/ 21 h 103"/>
                <a:gd name="T16" fmla="*/ 82 w 102"/>
                <a:gd name="T17" fmla="*/ 30 h 103"/>
                <a:gd name="T18" fmla="*/ 32 w 102"/>
                <a:gd name="T19" fmla="*/ 7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3">
                  <a:moveTo>
                    <a:pt x="66" y="0"/>
                  </a:moveTo>
                  <a:lnTo>
                    <a:pt x="0" y="67"/>
                  </a:lnTo>
                  <a:lnTo>
                    <a:pt x="36" y="103"/>
                  </a:lnTo>
                  <a:lnTo>
                    <a:pt x="102" y="36"/>
                  </a:lnTo>
                  <a:lnTo>
                    <a:pt x="66" y="0"/>
                  </a:lnTo>
                  <a:close/>
                  <a:moveTo>
                    <a:pt x="32" y="79"/>
                  </a:moveTo>
                  <a:lnTo>
                    <a:pt x="22" y="71"/>
                  </a:lnTo>
                  <a:lnTo>
                    <a:pt x="73" y="21"/>
                  </a:lnTo>
                  <a:lnTo>
                    <a:pt x="82" y="30"/>
                  </a:lnTo>
                  <a:lnTo>
                    <a:pt x="32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0" name="Freeform 38"/>
          <p:cNvSpPr>
            <a:spLocks noEditPoints="1"/>
          </p:cNvSpPr>
          <p:nvPr/>
        </p:nvSpPr>
        <p:spPr bwMode="auto">
          <a:xfrm>
            <a:off x="1039363" y="1881534"/>
            <a:ext cx="402914" cy="396361"/>
          </a:xfrm>
          <a:custGeom>
            <a:avLst/>
            <a:gdLst>
              <a:gd name="T0" fmla="*/ 54 w 120"/>
              <a:gd name="T1" fmla="*/ 35 h 118"/>
              <a:gd name="T2" fmla="*/ 47 w 120"/>
              <a:gd name="T3" fmla="*/ 9 h 118"/>
              <a:gd name="T4" fmla="*/ 21 w 120"/>
              <a:gd name="T5" fmla="*/ 2 h 118"/>
              <a:gd name="T6" fmla="*/ 36 w 120"/>
              <a:gd name="T7" fmla="*/ 17 h 118"/>
              <a:gd name="T8" fmla="*/ 32 w 120"/>
              <a:gd name="T9" fmla="*/ 32 h 118"/>
              <a:gd name="T10" fmla="*/ 18 w 120"/>
              <a:gd name="T11" fmla="*/ 36 h 118"/>
              <a:gd name="T12" fmla="*/ 3 w 120"/>
              <a:gd name="T13" fmla="*/ 21 h 118"/>
              <a:gd name="T14" fmla="*/ 9 w 120"/>
              <a:gd name="T15" fmla="*/ 46 h 118"/>
              <a:gd name="T16" fmla="*/ 36 w 120"/>
              <a:gd name="T17" fmla="*/ 53 h 118"/>
              <a:gd name="T18" fmla="*/ 36 w 120"/>
              <a:gd name="T19" fmla="*/ 53 h 118"/>
              <a:gd name="T20" fmla="*/ 98 w 120"/>
              <a:gd name="T21" fmla="*/ 114 h 118"/>
              <a:gd name="T22" fmla="*/ 107 w 120"/>
              <a:gd name="T23" fmla="*/ 118 h 118"/>
              <a:gd name="T24" fmla="*/ 116 w 120"/>
              <a:gd name="T25" fmla="*/ 114 h 118"/>
              <a:gd name="T26" fmla="*/ 116 w 120"/>
              <a:gd name="T27" fmla="*/ 97 h 118"/>
              <a:gd name="T28" fmla="*/ 54 w 120"/>
              <a:gd name="T29" fmla="*/ 35 h 118"/>
              <a:gd name="T30" fmla="*/ 108 w 120"/>
              <a:gd name="T31" fmla="*/ 112 h 118"/>
              <a:gd name="T32" fmla="*/ 103 w 120"/>
              <a:gd name="T33" fmla="*/ 107 h 118"/>
              <a:gd name="T34" fmla="*/ 108 w 120"/>
              <a:gd name="T35" fmla="*/ 103 h 118"/>
              <a:gd name="T36" fmla="*/ 113 w 120"/>
              <a:gd name="T37" fmla="*/ 107 h 118"/>
              <a:gd name="T38" fmla="*/ 108 w 120"/>
              <a:gd name="T39" fmla="*/ 11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0" h="118">
                <a:moveTo>
                  <a:pt x="54" y="35"/>
                </a:moveTo>
                <a:cubicBezTo>
                  <a:pt x="56" y="26"/>
                  <a:pt x="54" y="16"/>
                  <a:pt x="47" y="9"/>
                </a:cubicBezTo>
                <a:cubicBezTo>
                  <a:pt x="40" y="2"/>
                  <a:pt x="30" y="0"/>
                  <a:pt x="21" y="2"/>
                </a:cubicBezTo>
                <a:cubicBezTo>
                  <a:pt x="36" y="17"/>
                  <a:pt x="36" y="17"/>
                  <a:pt x="36" y="17"/>
                </a:cubicBezTo>
                <a:cubicBezTo>
                  <a:pt x="32" y="32"/>
                  <a:pt x="32" y="32"/>
                  <a:pt x="32" y="32"/>
                </a:cubicBezTo>
                <a:cubicBezTo>
                  <a:pt x="18" y="36"/>
                  <a:pt x="18" y="36"/>
                  <a:pt x="18" y="36"/>
                </a:cubicBezTo>
                <a:cubicBezTo>
                  <a:pt x="3" y="21"/>
                  <a:pt x="3" y="21"/>
                  <a:pt x="3" y="21"/>
                </a:cubicBezTo>
                <a:cubicBezTo>
                  <a:pt x="0" y="29"/>
                  <a:pt x="2" y="39"/>
                  <a:pt x="9" y="46"/>
                </a:cubicBezTo>
                <a:cubicBezTo>
                  <a:pt x="17" y="54"/>
                  <a:pt x="27" y="56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100" y="117"/>
                  <a:pt x="104" y="118"/>
                  <a:pt x="107" y="118"/>
                </a:cubicBezTo>
                <a:cubicBezTo>
                  <a:pt x="110" y="118"/>
                  <a:pt x="113" y="117"/>
                  <a:pt x="116" y="114"/>
                </a:cubicBezTo>
                <a:cubicBezTo>
                  <a:pt x="120" y="109"/>
                  <a:pt x="120" y="102"/>
                  <a:pt x="116" y="97"/>
                </a:cubicBezTo>
                <a:lnTo>
                  <a:pt x="54" y="35"/>
                </a:lnTo>
                <a:close/>
                <a:moveTo>
                  <a:pt x="108" y="112"/>
                </a:moveTo>
                <a:cubicBezTo>
                  <a:pt x="105" y="112"/>
                  <a:pt x="103" y="110"/>
                  <a:pt x="103" y="107"/>
                </a:cubicBezTo>
                <a:cubicBezTo>
                  <a:pt x="103" y="105"/>
                  <a:pt x="105" y="103"/>
                  <a:pt x="108" y="103"/>
                </a:cubicBezTo>
                <a:cubicBezTo>
                  <a:pt x="111" y="103"/>
                  <a:pt x="113" y="105"/>
                  <a:pt x="113" y="107"/>
                </a:cubicBezTo>
                <a:cubicBezTo>
                  <a:pt x="113" y="110"/>
                  <a:pt x="111" y="112"/>
                  <a:pt x="10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5417640" y="1894637"/>
            <a:ext cx="330847" cy="383258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36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8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5373419" y="4042731"/>
            <a:ext cx="445496" cy="429118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3" name="Freeform 32"/>
          <p:cNvSpPr/>
          <p:nvPr/>
        </p:nvSpPr>
        <p:spPr bwMode="auto">
          <a:xfrm>
            <a:off x="5350014" y="3011619"/>
            <a:ext cx="454160" cy="401218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4" name="Freeform 58"/>
          <p:cNvSpPr/>
          <p:nvPr/>
        </p:nvSpPr>
        <p:spPr bwMode="auto">
          <a:xfrm>
            <a:off x="1041327" y="4044085"/>
            <a:ext cx="387845" cy="402033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P spid="18" grpId="0" animBg="1"/>
      <p:bldP spid="19" grpId="0" animBg="1"/>
      <p:bldP spid="20" grpId="0" animBg="1"/>
      <p:bldP spid="21" grpId="0"/>
      <p:bldP spid="22" grpId="0"/>
      <p:bldP spid="23" grpId="0"/>
      <p:bldP spid="24" grpId="0" animBg="1"/>
      <p:bldP spid="25" grpId="0" animBg="1"/>
      <p:bldP spid="26" grpId="0" animBg="1"/>
      <p:bldP spid="30" grpId="0" animBg="1"/>
      <p:bldP spid="43" grpId="0" animBg="1"/>
      <p:bldP spid="44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97532" y="361950"/>
            <a:ext cx="2272738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Our Portfolio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0" y="3103486"/>
            <a:ext cx="1524000" cy="1514018"/>
          </a:xfrm>
          <a:prstGeom prst="roundRect">
            <a:avLst>
              <a:gd name="adj" fmla="val 542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0" y="1589468"/>
            <a:ext cx="3048000" cy="1514018"/>
          </a:xfrm>
          <a:prstGeom prst="roundRect">
            <a:avLst>
              <a:gd name="adj" fmla="val 5429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524000" y="3103486"/>
            <a:ext cx="1524000" cy="1514018"/>
          </a:xfrm>
          <a:prstGeom prst="roundRect">
            <a:avLst>
              <a:gd name="adj" fmla="val 542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6096000" y="1589468"/>
            <a:ext cx="1524000" cy="1514018"/>
          </a:xfrm>
          <a:prstGeom prst="roundRect">
            <a:avLst>
              <a:gd name="adj" fmla="val 542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7620000" y="1589468"/>
            <a:ext cx="1524000" cy="1514018"/>
          </a:xfrm>
          <a:prstGeom prst="roundRect">
            <a:avLst>
              <a:gd name="adj" fmla="val 542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6096000" y="3103003"/>
            <a:ext cx="3048000" cy="1514018"/>
          </a:xfrm>
          <a:prstGeom prst="roundRect">
            <a:avLst>
              <a:gd name="adj" fmla="val 5429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3048000" y="1589468"/>
            <a:ext cx="3048000" cy="3028036"/>
          </a:xfrm>
          <a:prstGeom prst="roundRect">
            <a:avLst>
              <a:gd name="adj" fmla="val 240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 animBg="1"/>
      <p:bldP spid="11" grpId="0" animBg="1"/>
      <p:bldP spid="12" grpId="0" animBg="1"/>
      <p:bldP spid="13" grpId="0" animBg="1"/>
      <p:bldP spid="16" grpId="0" animBg="1"/>
      <p:bldP spid="18" grpId="0" animBg="1"/>
      <p:bldP spid="19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431965" y="361950"/>
            <a:ext cx="2203873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Peak Season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4024542" y="1504950"/>
            <a:ext cx="1018716" cy="990600"/>
          </a:xfrm>
          <a:prstGeom prst="roundRect">
            <a:avLst>
              <a:gd name="adj" fmla="val 8080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5181600" y="1962150"/>
            <a:ext cx="3429000" cy="0"/>
          </a:xfrm>
          <a:prstGeom prst="line">
            <a:avLst/>
          </a:prstGeom>
          <a:ln w="19050">
            <a:solidFill>
              <a:srgbClr val="0E7FB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5181600" y="1962150"/>
            <a:ext cx="1524000" cy="0"/>
          </a:xfrm>
          <a:prstGeom prst="line">
            <a:avLst/>
          </a:prstGeom>
          <a:ln w="254000">
            <a:solidFill>
              <a:srgbClr val="0E7FB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609600" y="1962150"/>
            <a:ext cx="3276600" cy="0"/>
          </a:xfrm>
          <a:prstGeom prst="line">
            <a:avLst/>
          </a:prstGeom>
          <a:ln w="19050">
            <a:solidFill>
              <a:srgbClr val="0E7FB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990600" y="1962150"/>
            <a:ext cx="2895600" cy="0"/>
          </a:xfrm>
          <a:prstGeom prst="line">
            <a:avLst/>
          </a:prstGeom>
          <a:ln w="254000">
            <a:solidFill>
              <a:srgbClr val="0E7FB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58"/>
          <p:cNvSpPr/>
          <p:nvPr/>
        </p:nvSpPr>
        <p:spPr bwMode="auto">
          <a:xfrm>
            <a:off x="4364750" y="1733549"/>
            <a:ext cx="338300" cy="350675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3962400" y="20771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Product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2743200" y="2151162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smtClean="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2013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105400" y="2151162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smtClean="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2014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4024542" y="2647950"/>
            <a:ext cx="1018716" cy="990600"/>
          </a:xfrm>
          <a:prstGeom prst="roundRect">
            <a:avLst>
              <a:gd name="adj" fmla="val 8080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6" name="Straight Connector 25"/>
          <p:cNvCxnSpPr/>
          <p:nvPr/>
        </p:nvCxnSpPr>
        <p:spPr>
          <a:xfrm>
            <a:off x="5181600" y="3105150"/>
            <a:ext cx="3429000" cy="0"/>
          </a:xfrm>
          <a:prstGeom prst="line">
            <a:avLst/>
          </a:prstGeom>
          <a:ln w="19050">
            <a:solidFill>
              <a:srgbClr val="45C1A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5181600" y="3105150"/>
            <a:ext cx="3124200" cy="0"/>
          </a:xfrm>
          <a:prstGeom prst="line">
            <a:avLst/>
          </a:prstGeom>
          <a:ln w="254000">
            <a:solidFill>
              <a:srgbClr val="45C1A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09600" y="3105150"/>
            <a:ext cx="3276600" cy="0"/>
          </a:xfrm>
          <a:prstGeom prst="line">
            <a:avLst/>
          </a:prstGeom>
          <a:ln w="19050">
            <a:solidFill>
              <a:srgbClr val="45C1A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2362200" y="3105150"/>
            <a:ext cx="1524000" cy="0"/>
          </a:xfrm>
          <a:prstGeom prst="line">
            <a:avLst/>
          </a:prstGeom>
          <a:ln w="254000">
            <a:solidFill>
              <a:srgbClr val="45C1A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3962400" y="32201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Market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743200" y="3294162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smtClean="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2013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5105400" y="3294162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smtClean="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2014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4" name="Rounded Rectangle 33"/>
          <p:cNvSpPr/>
          <p:nvPr/>
        </p:nvSpPr>
        <p:spPr>
          <a:xfrm>
            <a:off x="4024542" y="3790950"/>
            <a:ext cx="1018716" cy="990600"/>
          </a:xfrm>
          <a:prstGeom prst="roundRect">
            <a:avLst>
              <a:gd name="adj" fmla="val 8080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5" name="Straight Connector 34"/>
          <p:cNvCxnSpPr/>
          <p:nvPr/>
        </p:nvCxnSpPr>
        <p:spPr>
          <a:xfrm>
            <a:off x="5181600" y="4248150"/>
            <a:ext cx="3429000" cy="0"/>
          </a:xfrm>
          <a:prstGeom prst="line">
            <a:avLst/>
          </a:prstGeom>
          <a:ln w="19050">
            <a:solidFill>
              <a:srgbClr val="B9D51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5181600" y="4248150"/>
            <a:ext cx="2819400" cy="0"/>
          </a:xfrm>
          <a:prstGeom prst="line">
            <a:avLst/>
          </a:prstGeom>
          <a:ln w="254000">
            <a:solidFill>
              <a:srgbClr val="B9D51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609600" y="4248150"/>
            <a:ext cx="3276600" cy="0"/>
          </a:xfrm>
          <a:prstGeom prst="line">
            <a:avLst/>
          </a:prstGeom>
          <a:ln w="19050">
            <a:solidFill>
              <a:srgbClr val="B9D51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1752600" y="4248150"/>
            <a:ext cx="2133600" cy="0"/>
          </a:xfrm>
          <a:prstGeom prst="line">
            <a:avLst/>
          </a:prstGeom>
          <a:ln w="254000">
            <a:solidFill>
              <a:srgbClr val="B9D51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39"/>
          <p:cNvSpPr/>
          <p:nvPr/>
        </p:nvSpPr>
        <p:spPr>
          <a:xfrm>
            <a:off x="3962400" y="43631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Retail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2743200" y="4437162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smtClean="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2013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105400" y="4437162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smtClean="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2014</a:t>
            </a:r>
            <a:endParaRPr lang="en-US" sz="105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4364750" y="2780212"/>
            <a:ext cx="259755" cy="452818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51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2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4416359" y="3980049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54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21" grpId="0" animBg="1"/>
      <p:bldP spid="22" grpId="0"/>
      <p:bldP spid="23" grpId="0"/>
      <p:bldP spid="24" grpId="0"/>
      <p:bldP spid="25" grpId="0" animBg="1"/>
      <p:bldP spid="31" grpId="0"/>
      <p:bldP spid="32" grpId="0"/>
      <p:bldP spid="33" grpId="0"/>
      <p:bldP spid="34" grpId="0" animBg="1"/>
      <p:bldP spid="40" grpId="0"/>
      <p:bldP spid="41" grpId="0"/>
      <p:bldP spid="4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042341" y="361950"/>
            <a:ext cx="298312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 Structure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609600" y="1428750"/>
            <a:ext cx="7848600" cy="1425823"/>
          </a:xfrm>
          <a:custGeom>
            <a:avLst/>
            <a:gdLst>
              <a:gd name="T0" fmla="*/ 1061 w 1098"/>
              <a:gd name="T1" fmla="*/ 157 h 197"/>
              <a:gd name="T2" fmla="*/ 962 w 1098"/>
              <a:gd name="T3" fmla="*/ 139 h 197"/>
              <a:gd name="T4" fmla="*/ 938 w 1098"/>
              <a:gd name="T5" fmla="*/ 97 h 197"/>
              <a:gd name="T6" fmla="*/ 926 w 1098"/>
              <a:gd name="T7" fmla="*/ 70 h 197"/>
              <a:gd name="T8" fmla="*/ 914 w 1098"/>
              <a:gd name="T9" fmla="*/ 95 h 197"/>
              <a:gd name="T10" fmla="*/ 893 w 1098"/>
              <a:gd name="T11" fmla="*/ 149 h 197"/>
              <a:gd name="T12" fmla="*/ 837 w 1098"/>
              <a:gd name="T13" fmla="*/ 141 h 197"/>
              <a:gd name="T14" fmla="*/ 832 w 1098"/>
              <a:gd name="T15" fmla="*/ 139 h 197"/>
              <a:gd name="T16" fmla="*/ 801 w 1098"/>
              <a:gd name="T17" fmla="*/ 138 h 197"/>
              <a:gd name="T18" fmla="*/ 798 w 1098"/>
              <a:gd name="T19" fmla="*/ 112 h 197"/>
              <a:gd name="T20" fmla="*/ 793 w 1098"/>
              <a:gd name="T21" fmla="*/ 122 h 197"/>
              <a:gd name="T22" fmla="*/ 757 w 1098"/>
              <a:gd name="T23" fmla="*/ 92 h 197"/>
              <a:gd name="T24" fmla="*/ 755 w 1098"/>
              <a:gd name="T25" fmla="*/ 56 h 197"/>
              <a:gd name="T26" fmla="*/ 742 w 1098"/>
              <a:gd name="T27" fmla="*/ 58 h 197"/>
              <a:gd name="T28" fmla="*/ 740 w 1098"/>
              <a:gd name="T29" fmla="*/ 92 h 197"/>
              <a:gd name="T30" fmla="*/ 668 w 1098"/>
              <a:gd name="T31" fmla="*/ 115 h 197"/>
              <a:gd name="T32" fmla="*/ 653 w 1098"/>
              <a:gd name="T33" fmla="*/ 99 h 197"/>
              <a:gd name="T34" fmla="*/ 654 w 1098"/>
              <a:gd name="T35" fmla="*/ 123 h 197"/>
              <a:gd name="T36" fmla="*/ 650 w 1098"/>
              <a:gd name="T37" fmla="*/ 97 h 197"/>
              <a:gd name="T38" fmla="*/ 635 w 1098"/>
              <a:gd name="T39" fmla="*/ 104 h 197"/>
              <a:gd name="T40" fmla="*/ 629 w 1098"/>
              <a:gd name="T41" fmla="*/ 159 h 197"/>
              <a:gd name="T42" fmla="*/ 612 w 1098"/>
              <a:gd name="T43" fmla="*/ 134 h 197"/>
              <a:gd name="T44" fmla="*/ 578 w 1098"/>
              <a:gd name="T45" fmla="*/ 146 h 197"/>
              <a:gd name="T46" fmla="*/ 494 w 1098"/>
              <a:gd name="T47" fmla="*/ 133 h 197"/>
              <a:gd name="T48" fmla="*/ 492 w 1098"/>
              <a:gd name="T49" fmla="*/ 100 h 197"/>
              <a:gd name="T50" fmla="*/ 490 w 1098"/>
              <a:gd name="T51" fmla="*/ 91 h 197"/>
              <a:gd name="T52" fmla="*/ 485 w 1098"/>
              <a:gd name="T53" fmla="*/ 71 h 197"/>
              <a:gd name="T54" fmla="*/ 480 w 1098"/>
              <a:gd name="T55" fmla="*/ 91 h 197"/>
              <a:gd name="T56" fmla="*/ 479 w 1098"/>
              <a:gd name="T57" fmla="*/ 100 h 197"/>
              <a:gd name="T58" fmla="*/ 455 w 1098"/>
              <a:gd name="T59" fmla="*/ 127 h 197"/>
              <a:gd name="T60" fmla="*/ 451 w 1098"/>
              <a:gd name="T61" fmla="*/ 100 h 197"/>
              <a:gd name="T62" fmla="*/ 450 w 1098"/>
              <a:gd name="T63" fmla="*/ 91 h 197"/>
              <a:gd name="T64" fmla="*/ 443 w 1098"/>
              <a:gd name="T65" fmla="*/ 81 h 197"/>
              <a:gd name="T66" fmla="*/ 439 w 1098"/>
              <a:gd name="T67" fmla="*/ 91 h 197"/>
              <a:gd name="T68" fmla="*/ 436 w 1098"/>
              <a:gd name="T69" fmla="*/ 101 h 197"/>
              <a:gd name="T70" fmla="*/ 388 w 1098"/>
              <a:gd name="T71" fmla="*/ 147 h 197"/>
              <a:gd name="T72" fmla="*/ 371 w 1098"/>
              <a:gd name="T73" fmla="*/ 113 h 197"/>
              <a:gd name="T74" fmla="*/ 272 w 1098"/>
              <a:gd name="T75" fmla="*/ 166 h 197"/>
              <a:gd name="T76" fmla="*/ 242 w 1098"/>
              <a:gd name="T77" fmla="*/ 148 h 197"/>
              <a:gd name="T78" fmla="*/ 241 w 1098"/>
              <a:gd name="T79" fmla="*/ 146 h 197"/>
              <a:gd name="T80" fmla="*/ 238 w 1098"/>
              <a:gd name="T81" fmla="*/ 145 h 197"/>
              <a:gd name="T82" fmla="*/ 237 w 1098"/>
              <a:gd name="T83" fmla="*/ 147 h 197"/>
              <a:gd name="T84" fmla="*/ 214 w 1098"/>
              <a:gd name="T85" fmla="*/ 154 h 197"/>
              <a:gd name="T86" fmla="*/ 212 w 1098"/>
              <a:gd name="T87" fmla="*/ 154 h 197"/>
              <a:gd name="T88" fmla="*/ 211 w 1098"/>
              <a:gd name="T89" fmla="*/ 153 h 197"/>
              <a:gd name="T90" fmla="*/ 211 w 1098"/>
              <a:gd name="T91" fmla="*/ 153 h 197"/>
              <a:gd name="T92" fmla="*/ 211 w 1098"/>
              <a:gd name="T93" fmla="*/ 165 h 197"/>
              <a:gd name="T94" fmla="*/ 176 w 1098"/>
              <a:gd name="T95" fmla="*/ 128 h 197"/>
              <a:gd name="T96" fmla="*/ 174 w 1098"/>
              <a:gd name="T97" fmla="*/ 117 h 197"/>
              <a:gd name="T98" fmla="*/ 170 w 1098"/>
              <a:gd name="T99" fmla="*/ 124 h 197"/>
              <a:gd name="T100" fmla="*/ 138 w 1098"/>
              <a:gd name="T101" fmla="*/ 158 h 197"/>
              <a:gd name="T102" fmla="*/ 127 w 1098"/>
              <a:gd name="T103" fmla="*/ 149 h 197"/>
              <a:gd name="T104" fmla="*/ 106 w 1098"/>
              <a:gd name="T105" fmla="*/ 143 h 197"/>
              <a:gd name="T106" fmla="*/ 33 w 1098"/>
              <a:gd name="T107" fmla="*/ 137 h 197"/>
              <a:gd name="T108" fmla="*/ 12 w 1098"/>
              <a:gd name="T109" fmla="*/ 153 h 197"/>
              <a:gd name="T110" fmla="*/ 1 w 1098"/>
              <a:gd name="T111" fmla="*/ 158 h 197"/>
              <a:gd name="T112" fmla="*/ 168 w 1098"/>
              <a:gd name="T113" fmla="*/ 159 h 197"/>
              <a:gd name="T114" fmla="*/ 176 w 1098"/>
              <a:gd name="T115" fmla="*/ 158 h 197"/>
              <a:gd name="T116" fmla="*/ 458 w 1098"/>
              <a:gd name="T117" fmla="*/ 136 h 197"/>
              <a:gd name="T118" fmla="*/ 472 w 1098"/>
              <a:gd name="T119" fmla="*/ 138 h 197"/>
              <a:gd name="T120" fmla="*/ 592 w 1098"/>
              <a:gd name="T121" fmla="*/ 163 h 197"/>
              <a:gd name="T122" fmla="*/ 609 w 1098"/>
              <a:gd name="T123" fmla="*/ 157 h 197"/>
              <a:gd name="T124" fmla="*/ 620 w 1098"/>
              <a:gd name="T125" fmla="*/ 16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98" h="197">
                <a:moveTo>
                  <a:pt x="1078" y="173"/>
                </a:moveTo>
                <a:cubicBezTo>
                  <a:pt x="1078" y="171"/>
                  <a:pt x="1078" y="171"/>
                  <a:pt x="1078" y="171"/>
                </a:cubicBezTo>
                <a:cubicBezTo>
                  <a:pt x="1072" y="171"/>
                  <a:pt x="1072" y="171"/>
                  <a:pt x="1072" y="171"/>
                </a:cubicBezTo>
                <a:cubicBezTo>
                  <a:pt x="1072" y="161"/>
                  <a:pt x="1072" y="161"/>
                  <a:pt x="1072" y="161"/>
                </a:cubicBezTo>
                <a:cubicBezTo>
                  <a:pt x="1072" y="157"/>
                  <a:pt x="1072" y="157"/>
                  <a:pt x="1072" y="157"/>
                </a:cubicBezTo>
                <a:cubicBezTo>
                  <a:pt x="1072" y="157"/>
                  <a:pt x="1072" y="157"/>
                  <a:pt x="1072" y="157"/>
                </a:cubicBezTo>
                <a:cubicBezTo>
                  <a:pt x="1072" y="161"/>
                  <a:pt x="1072" y="161"/>
                  <a:pt x="1072" y="161"/>
                </a:cubicBezTo>
                <a:cubicBezTo>
                  <a:pt x="1072" y="161"/>
                  <a:pt x="1072" y="161"/>
                  <a:pt x="1072" y="161"/>
                </a:cubicBezTo>
                <a:cubicBezTo>
                  <a:pt x="1071" y="160"/>
                  <a:pt x="1071" y="160"/>
                  <a:pt x="1071" y="160"/>
                </a:cubicBezTo>
                <a:cubicBezTo>
                  <a:pt x="1071" y="157"/>
                  <a:pt x="1071" y="157"/>
                  <a:pt x="1071" y="157"/>
                </a:cubicBezTo>
                <a:cubicBezTo>
                  <a:pt x="1071" y="157"/>
                  <a:pt x="1071" y="157"/>
                  <a:pt x="1071" y="157"/>
                </a:cubicBezTo>
                <a:cubicBezTo>
                  <a:pt x="1071" y="159"/>
                  <a:pt x="1071" y="159"/>
                  <a:pt x="1071" y="159"/>
                </a:cubicBezTo>
                <a:cubicBezTo>
                  <a:pt x="1071" y="157"/>
                  <a:pt x="1071" y="157"/>
                  <a:pt x="1071" y="157"/>
                </a:cubicBezTo>
                <a:cubicBezTo>
                  <a:pt x="1070" y="157"/>
                  <a:pt x="1070" y="157"/>
                  <a:pt x="1070" y="157"/>
                </a:cubicBezTo>
                <a:cubicBezTo>
                  <a:pt x="1070" y="155"/>
                  <a:pt x="1070" y="155"/>
                  <a:pt x="1070" y="155"/>
                </a:cubicBezTo>
                <a:cubicBezTo>
                  <a:pt x="1069" y="155"/>
                  <a:pt x="1069" y="155"/>
                  <a:pt x="1069" y="155"/>
                </a:cubicBezTo>
                <a:cubicBezTo>
                  <a:pt x="1069" y="155"/>
                  <a:pt x="1069" y="155"/>
                  <a:pt x="1069" y="155"/>
                </a:cubicBezTo>
                <a:cubicBezTo>
                  <a:pt x="1069" y="155"/>
                  <a:pt x="1069" y="155"/>
                  <a:pt x="1069" y="155"/>
                </a:cubicBezTo>
                <a:cubicBezTo>
                  <a:pt x="1069" y="155"/>
                  <a:pt x="1069" y="155"/>
                  <a:pt x="1069" y="155"/>
                </a:cubicBezTo>
                <a:cubicBezTo>
                  <a:pt x="1069" y="157"/>
                  <a:pt x="1069" y="157"/>
                  <a:pt x="1069" y="157"/>
                </a:cubicBezTo>
                <a:cubicBezTo>
                  <a:pt x="1068" y="157"/>
                  <a:pt x="1068" y="157"/>
                  <a:pt x="1068" y="157"/>
                </a:cubicBezTo>
                <a:cubicBezTo>
                  <a:pt x="1068" y="157"/>
                  <a:pt x="1068" y="157"/>
                  <a:pt x="1068" y="157"/>
                </a:cubicBezTo>
                <a:cubicBezTo>
                  <a:pt x="1068" y="157"/>
                  <a:pt x="1068" y="157"/>
                  <a:pt x="1068" y="157"/>
                </a:cubicBezTo>
                <a:cubicBezTo>
                  <a:pt x="1061" y="157"/>
                  <a:pt x="1061" y="157"/>
                  <a:pt x="1061" y="157"/>
                </a:cubicBezTo>
                <a:cubicBezTo>
                  <a:pt x="1061" y="157"/>
                  <a:pt x="1061" y="157"/>
                  <a:pt x="1061" y="157"/>
                </a:cubicBezTo>
                <a:cubicBezTo>
                  <a:pt x="1060" y="157"/>
                  <a:pt x="1060" y="157"/>
                  <a:pt x="1060" y="157"/>
                </a:cubicBezTo>
                <a:cubicBezTo>
                  <a:pt x="1060" y="157"/>
                  <a:pt x="1060" y="157"/>
                  <a:pt x="1060" y="157"/>
                </a:cubicBezTo>
                <a:cubicBezTo>
                  <a:pt x="1053" y="157"/>
                  <a:pt x="1053" y="157"/>
                  <a:pt x="1053" y="157"/>
                </a:cubicBezTo>
                <a:cubicBezTo>
                  <a:pt x="1053" y="157"/>
                  <a:pt x="1053" y="157"/>
                  <a:pt x="1053" y="157"/>
                </a:cubicBezTo>
                <a:cubicBezTo>
                  <a:pt x="1052" y="157"/>
                  <a:pt x="1052" y="157"/>
                  <a:pt x="1052" y="157"/>
                </a:cubicBezTo>
                <a:cubicBezTo>
                  <a:pt x="1037" y="149"/>
                  <a:pt x="1037" y="149"/>
                  <a:pt x="1037" y="149"/>
                </a:cubicBezTo>
                <a:cubicBezTo>
                  <a:pt x="1037" y="146"/>
                  <a:pt x="1037" y="146"/>
                  <a:pt x="1037" y="146"/>
                </a:cubicBezTo>
                <a:cubicBezTo>
                  <a:pt x="1037" y="146"/>
                  <a:pt x="1037" y="146"/>
                  <a:pt x="1037" y="146"/>
                </a:cubicBezTo>
                <a:cubicBezTo>
                  <a:pt x="1035" y="143"/>
                  <a:pt x="1035" y="143"/>
                  <a:pt x="1035" y="143"/>
                </a:cubicBezTo>
                <a:cubicBezTo>
                  <a:pt x="1033" y="146"/>
                  <a:pt x="1033" y="146"/>
                  <a:pt x="1033" y="146"/>
                </a:cubicBezTo>
                <a:cubicBezTo>
                  <a:pt x="1033" y="146"/>
                  <a:pt x="1033" y="146"/>
                  <a:pt x="1033" y="146"/>
                </a:cubicBezTo>
                <a:cubicBezTo>
                  <a:pt x="1033" y="148"/>
                  <a:pt x="1033" y="148"/>
                  <a:pt x="1033" y="148"/>
                </a:cubicBezTo>
                <a:cubicBezTo>
                  <a:pt x="1008" y="148"/>
                  <a:pt x="1008" y="148"/>
                  <a:pt x="1008" y="148"/>
                </a:cubicBezTo>
                <a:cubicBezTo>
                  <a:pt x="1008" y="143"/>
                  <a:pt x="1008" y="143"/>
                  <a:pt x="1008" y="143"/>
                </a:cubicBezTo>
                <a:cubicBezTo>
                  <a:pt x="1007" y="129"/>
                  <a:pt x="1007" y="129"/>
                  <a:pt x="1007" y="129"/>
                </a:cubicBezTo>
                <a:cubicBezTo>
                  <a:pt x="1006" y="129"/>
                  <a:pt x="1006" y="129"/>
                  <a:pt x="1006" y="129"/>
                </a:cubicBezTo>
                <a:cubicBezTo>
                  <a:pt x="1005" y="128"/>
                  <a:pt x="1005" y="128"/>
                  <a:pt x="1005" y="128"/>
                </a:cubicBezTo>
                <a:cubicBezTo>
                  <a:pt x="1005" y="126"/>
                  <a:pt x="1005" y="126"/>
                  <a:pt x="1005" y="126"/>
                </a:cubicBezTo>
                <a:cubicBezTo>
                  <a:pt x="1005" y="126"/>
                  <a:pt x="1005" y="126"/>
                  <a:pt x="1005" y="126"/>
                </a:cubicBezTo>
                <a:cubicBezTo>
                  <a:pt x="1005" y="126"/>
                  <a:pt x="1005" y="126"/>
                  <a:pt x="1005" y="126"/>
                </a:cubicBezTo>
                <a:cubicBezTo>
                  <a:pt x="1005" y="128"/>
                  <a:pt x="1005" y="128"/>
                  <a:pt x="1005" y="128"/>
                </a:cubicBezTo>
                <a:cubicBezTo>
                  <a:pt x="1004" y="128"/>
                  <a:pt x="1004" y="128"/>
                  <a:pt x="1004" y="128"/>
                </a:cubicBezTo>
                <a:cubicBezTo>
                  <a:pt x="1004" y="129"/>
                  <a:pt x="1004" y="129"/>
                  <a:pt x="1004" y="129"/>
                </a:cubicBezTo>
                <a:cubicBezTo>
                  <a:pt x="967" y="129"/>
                  <a:pt x="967" y="129"/>
                  <a:pt x="967" y="129"/>
                </a:cubicBezTo>
                <a:cubicBezTo>
                  <a:pt x="962" y="139"/>
                  <a:pt x="962" y="139"/>
                  <a:pt x="962" y="139"/>
                </a:cubicBezTo>
                <a:cubicBezTo>
                  <a:pt x="962" y="158"/>
                  <a:pt x="962" y="158"/>
                  <a:pt x="962" y="158"/>
                </a:cubicBezTo>
                <a:cubicBezTo>
                  <a:pt x="954" y="158"/>
                  <a:pt x="954" y="158"/>
                  <a:pt x="954" y="158"/>
                </a:cubicBezTo>
                <a:cubicBezTo>
                  <a:pt x="954" y="149"/>
                  <a:pt x="954" y="149"/>
                  <a:pt x="954" y="149"/>
                </a:cubicBezTo>
                <a:cubicBezTo>
                  <a:pt x="954" y="149"/>
                  <a:pt x="954" y="149"/>
                  <a:pt x="954" y="149"/>
                </a:cubicBezTo>
                <a:cubicBezTo>
                  <a:pt x="958" y="149"/>
                  <a:pt x="958" y="149"/>
                  <a:pt x="958" y="149"/>
                </a:cubicBezTo>
                <a:cubicBezTo>
                  <a:pt x="960" y="148"/>
                  <a:pt x="960" y="148"/>
                  <a:pt x="960" y="148"/>
                </a:cubicBezTo>
                <a:cubicBezTo>
                  <a:pt x="954" y="146"/>
                  <a:pt x="954" y="146"/>
                  <a:pt x="954" y="146"/>
                </a:cubicBezTo>
                <a:cubicBezTo>
                  <a:pt x="947" y="141"/>
                  <a:pt x="947" y="141"/>
                  <a:pt x="947" y="141"/>
                </a:cubicBezTo>
                <a:cubicBezTo>
                  <a:pt x="947" y="129"/>
                  <a:pt x="947" y="129"/>
                  <a:pt x="947" y="129"/>
                </a:cubicBezTo>
                <a:cubicBezTo>
                  <a:pt x="950" y="129"/>
                  <a:pt x="950" y="129"/>
                  <a:pt x="950" y="129"/>
                </a:cubicBezTo>
                <a:cubicBezTo>
                  <a:pt x="951" y="128"/>
                  <a:pt x="951" y="128"/>
                  <a:pt x="951" y="128"/>
                </a:cubicBezTo>
                <a:cubicBezTo>
                  <a:pt x="952" y="128"/>
                  <a:pt x="952" y="128"/>
                  <a:pt x="952" y="128"/>
                </a:cubicBezTo>
                <a:cubicBezTo>
                  <a:pt x="947" y="126"/>
                  <a:pt x="947" y="126"/>
                  <a:pt x="947" y="126"/>
                </a:cubicBezTo>
                <a:cubicBezTo>
                  <a:pt x="941" y="123"/>
                  <a:pt x="941" y="123"/>
                  <a:pt x="941" y="123"/>
                </a:cubicBezTo>
                <a:cubicBezTo>
                  <a:pt x="941" y="113"/>
                  <a:pt x="941" y="113"/>
                  <a:pt x="941" y="113"/>
                </a:cubicBezTo>
                <a:cubicBezTo>
                  <a:pt x="943" y="112"/>
                  <a:pt x="943" y="112"/>
                  <a:pt x="943" y="112"/>
                </a:cubicBezTo>
                <a:cubicBezTo>
                  <a:pt x="944" y="111"/>
                  <a:pt x="944" y="111"/>
                  <a:pt x="944" y="111"/>
                </a:cubicBezTo>
                <a:cubicBezTo>
                  <a:pt x="944" y="111"/>
                  <a:pt x="944" y="111"/>
                  <a:pt x="944" y="111"/>
                </a:cubicBezTo>
                <a:cubicBezTo>
                  <a:pt x="943" y="110"/>
                  <a:pt x="943" y="110"/>
                  <a:pt x="943" y="110"/>
                </a:cubicBezTo>
                <a:cubicBezTo>
                  <a:pt x="938" y="108"/>
                  <a:pt x="938" y="108"/>
                  <a:pt x="938" y="108"/>
                </a:cubicBezTo>
                <a:cubicBezTo>
                  <a:pt x="936" y="107"/>
                  <a:pt x="936" y="107"/>
                  <a:pt x="936" y="107"/>
                </a:cubicBezTo>
                <a:cubicBezTo>
                  <a:pt x="935" y="98"/>
                  <a:pt x="935" y="98"/>
                  <a:pt x="935" y="98"/>
                </a:cubicBezTo>
                <a:cubicBezTo>
                  <a:pt x="936" y="98"/>
                  <a:pt x="936" y="98"/>
                  <a:pt x="936" y="98"/>
                </a:cubicBezTo>
                <a:cubicBezTo>
                  <a:pt x="937" y="98"/>
                  <a:pt x="937" y="98"/>
                  <a:pt x="937" y="98"/>
                </a:cubicBezTo>
                <a:cubicBezTo>
                  <a:pt x="938" y="97"/>
                  <a:pt x="938" y="97"/>
                  <a:pt x="938" y="97"/>
                </a:cubicBezTo>
                <a:cubicBezTo>
                  <a:pt x="938" y="96"/>
                  <a:pt x="938" y="96"/>
                  <a:pt x="938" y="96"/>
                </a:cubicBezTo>
                <a:cubicBezTo>
                  <a:pt x="937" y="95"/>
                  <a:pt x="937" y="95"/>
                  <a:pt x="937" y="95"/>
                </a:cubicBezTo>
                <a:cubicBezTo>
                  <a:pt x="935" y="94"/>
                  <a:pt x="935" y="94"/>
                  <a:pt x="935" y="94"/>
                </a:cubicBezTo>
                <a:cubicBezTo>
                  <a:pt x="933" y="94"/>
                  <a:pt x="933" y="94"/>
                  <a:pt x="933" y="94"/>
                </a:cubicBezTo>
                <a:cubicBezTo>
                  <a:pt x="931" y="94"/>
                  <a:pt x="931" y="94"/>
                  <a:pt x="931" y="94"/>
                </a:cubicBezTo>
                <a:cubicBezTo>
                  <a:pt x="930" y="93"/>
                  <a:pt x="930" y="93"/>
                  <a:pt x="930" y="93"/>
                </a:cubicBezTo>
                <a:cubicBezTo>
                  <a:pt x="930" y="87"/>
                  <a:pt x="930" y="87"/>
                  <a:pt x="930" y="87"/>
                </a:cubicBezTo>
                <a:cubicBezTo>
                  <a:pt x="931" y="86"/>
                  <a:pt x="931" y="86"/>
                  <a:pt x="931" y="86"/>
                </a:cubicBezTo>
                <a:cubicBezTo>
                  <a:pt x="933" y="86"/>
                  <a:pt x="933" y="86"/>
                  <a:pt x="933" y="86"/>
                </a:cubicBezTo>
                <a:cubicBezTo>
                  <a:pt x="933" y="85"/>
                  <a:pt x="933" y="85"/>
                  <a:pt x="933" y="85"/>
                </a:cubicBezTo>
                <a:cubicBezTo>
                  <a:pt x="934" y="85"/>
                  <a:pt x="934" y="85"/>
                  <a:pt x="934" y="85"/>
                </a:cubicBezTo>
                <a:cubicBezTo>
                  <a:pt x="934" y="84"/>
                  <a:pt x="934" y="84"/>
                  <a:pt x="934" y="84"/>
                </a:cubicBezTo>
                <a:cubicBezTo>
                  <a:pt x="933" y="83"/>
                  <a:pt x="933" y="83"/>
                  <a:pt x="933" y="83"/>
                </a:cubicBezTo>
                <a:cubicBezTo>
                  <a:pt x="929" y="82"/>
                  <a:pt x="929" y="82"/>
                  <a:pt x="929" y="82"/>
                </a:cubicBezTo>
                <a:cubicBezTo>
                  <a:pt x="927" y="80"/>
                  <a:pt x="927" y="80"/>
                  <a:pt x="927" y="80"/>
                </a:cubicBezTo>
                <a:cubicBezTo>
                  <a:pt x="926" y="77"/>
                  <a:pt x="926" y="77"/>
                  <a:pt x="926" y="77"/>
                </a:cubicBezTo>
                <a:cubicBezTo>
                  <a:pt x="926" y="73"/>
                  <a:pt x="926" y="73"/>
                  <a:pt x="926" y="73"/>
                </a:cubicBezTo>
                <a:cubicBezTo>
                  <a:pt x="927" y="73"/>
                  <a:pt x="927" y="73"/>
                  <a:pt x="927" y="73"/>
                </a:cubicBezTo>
                <a:cubicBezTo>
                  <a:pt x="927" y="73"/>
                  <a:pt x="927" y="73"/>
                  <a:pt x="927" y="73"/>
                </a:cubicBezTo>
                <a:cubicBezTo>
                  <a:pt x="927" y="72"/>
                  <a:pt x="927" y="72"/>
                  <a:pt x="927" y="72"/>
                </a:cubicBezTo>
                <a:cubicBezTo>
                  <a:pt x="927" y="71"/>
                  <a:pt x="927" y="71"/>
                  <a:pt x="927" y="71"/>
                </a:cubicBezTo>
                <a:cubicBezTo>
                  <a:pt x="926" y="70"/>
                  <a:pt x="926" y="70"/>
                  <a:pt x="926" y="70"/>
                </a:cubicBezTo>
                <a:cubicBezTo>
                  <a:pt x="926" y="70"/>
                  <a:pt x="926" y="70"/>
                  <a:pt x="926" y="70"/>
                </a:cubicBezTo>
                <a:cubicBezTo>
                  <a:pt x="926" y="70"/>
                  <a:pt x="926" y="70"/>
                  <a:pt x="926" y="70"/>
                </a:cubicBezTo>
                <a:cubicBezTo>
                  <a:pt x="926" y="70"/>
                  <a:pt x="926" y="70"/>
                  <a:pt x="926" y="70"/>
                </a:cubicBezTo>
                <a:cubicBezTo>
                  <a:pt x="925" y="61"/>
                  <a:pt x="925" y="61"/>
                  <a:pt x="925" y="61"/>
                </a:cubicBezTo>
                <a:cubicBezTo>
                  <a:pt x="925" y="70"/>
                  <a:pt x="925" y="70"/>
                  <a:pt x="925" y="70"/>
                </a:cubicBezTo>
                <a:cubicBezTo>
                  <a:pt x="924" y="70"/>
                  <a:pt x="924" y="70"/>
                  <a:pt x="924" y="70"/>
                </a:cubicBezTo>
                <a:cubicBezTo>
                  <a:pt x="924" y="70"/>
                  <a:pt x="924" y="70"/>
                  <a:pt x="924" y="70"/>
                </a:cubicBezTo>
                <a:cubicBezTo>
                  <a:pt x="924" y="71"/>
                  <a:pt x="924" y="71"/>
                  <a:pt x="924" y="71"/>
                </a:cubicBezTo>
                <a:cubicBezTo>
                  <a:pt x="924" y="72"/>
                  <a:pt x="924" y="72"/>
                  <a:pt x="924" y="72"/>
                </a:cubicBezTo>
                <a:cubicBezTo>
                  <a:pt x="924" y="73"/>
                  <a:pt x="924" y="73"/>
                  <a:pt x="924" y="73"/>
                </a:cubicBezTo>
                <a:cubicBezTo>
                  <a:pt x="924" y="73"/>
                  <a:pt x="924" y="73"/>
                  <a:pt x="924" y="73"/>
                </a:cubicBezTo>
                <a:cubicBezTo>
                  <a:pt x="925" y="73"/>
                  <a:pt x="925" y="73"/>
                  <a:pt x="925" y="73"/>
                </a:cubicBezTo>
                <a:cubicBezTo>
                  <a:pt x="924" y="78"/>
                  <a:pt x="924" y="78"/>
                  <a:pt x="924" y="78"/>
                </a:cubicBezTo>
                <a:cubicBezTo>
                  <a:pt x="923" y="80"/>
                  <a:pt x="923" y="80"/>
                  <a:pt x="923" y="80"/>
                </a:cubicBezTo>
                <a:cubicBezTo>
                  <a:pt x="921" y="82"/>
                  <a:pt x="921" y="82"/>
                  <a:pt x="921" y="82"/>
                </a:cubicBezTo>
                <a:cubicBezTo>
                  <a:pt x="918" y="83"/>
                  <a:pt x="918" y="83"/>
                  <a:pt x="918" y="83"/>
                </a:cubicBezTo>
                <a:cubicBezTo>
                  <a:pt x="917" y="84"/>
                  <a:pt x="917" y="84"/>
                  <a:pt x="917" y="84"/>
                </a:cubicBezTo>
                <a:cubicBezTo>
                  <a:pt x="917" y="85"/>
                  <a:pt x="917" y="85"/>
                  <a:pt x="917" y="85"/>
                </a:cubicBezTo>
                <a:cubicBezTo>
                  <a:pt x="917" y="86"/>
                  <a:pt x="917" y="86"/>
                  <a:pt x="917" y="86"/>
                </a:cubicBezTo>
                <a:cubicBezTo>
                  <a:pt x="918" y="86"/>
                  <a:pt x="918" y="86"/>
                  <a:pt x="918" y="86"/>
                </a:cubicBezTo>
                <a:cubicBezTo>
                  <a:pt x="919" y="87"/>
                  <a:pt x="919" y="87"/>
                  <a:pt x="919" y="87"/>
                </a:cubicBezTo>
                <a:cubicBezTo>
                  <a:pt x="921" y="87"/>
                  <a:pt x="921" y="87"/>
                  <a:pt x="921" y="87"/>
                </a:cubicBezTo>
                <a:cubicBezTo>
                  <a:pt x="921" y="87"/>
                  <a:pt x="921" y="87"/>
                  <a:pt x="921" y="87"/>
                </a:cubicBezTo>
                <a:cubicBezTo>
                  <a:pt x="921" y="93"/>
                  <a:pt x="921" y="93"/>
                  <a:pt x="921" y="93"/>
                </a:cubicBezTo>
                <a:cubicBezTo>
                  <a:pt x="920" y="94"/>
                  <a:pt x="920" y="94"/>
                  <a:pt x="920" y="94"/>
                </a:cubicBezTo>
                <a:cubicBezTo>
                  <a:pt x="919" y="94"/>
                  <a:pt x="919" y="94"/>
                  <a:pt x="919" y="94"/>
                </a:cubicBezTo>
                <a:cubicBezTo>
                  <a:pt x="916" y="95"/>
                  <a:pt x="916" y="95"/>
                  <a:pt x="916" y="95"/>
                </a:cubicBezTo>
                <a:cubicBezTo>
                  <a:pt x="914" y="95"/>
                  <a:pt x="914" y="95"/>
                  <a:pt x="914" y="95"/>
                </a:cubicBezTo>
                <a:cubicBezTo>
                  <a:pt x="913" y="96"/>
                  <a:pt x="913" y="96"/>
                  <a:pt x="913" y="96"/>
                </a:cubicBezTo>
                <a:cubicBezTo>
                  <a:pt x="913" y="97"/>
                  <a:pt x="913" y="97"/>
                  <a:pt x="913" y="97"/>
                </a:cubicBezTo>
                <a:cubicBezTo>
                  <a:pt x="913" y="98"/>
                  <a:pt x="913" y="98"/>
                  <a:pt x="913" y="98"/>
                </a:cubicBezTo>
                <a:cubicBezTo>
                  <a:pt x="915" y="98"/>
                  <a:pt x="915" y="98"/>
                  <a:pt x="915" y="98"/>
                </a:cubicBezTo>
                <a:cubicBezTo>
                  <a:pt x="916" y="99"/>
                  <a:pt x="916" y="99"/>
                  <a:pt x="916" y="99"/>
                </a:cubicBezTo>
                <a:cubicBezTo>
                  <a:pt x="916" y="107"/>
                  <a:pt x="916" y="107"/>
                  <a:pt x="916" y="107"/>
                </a:cubicBezTo>
                <a:cubicBezTo>
                  <a:pt x="913" y="109"/>
                  <a:pt x="913" y="109"/>
                  <a:pt x="913" y="109"/>
                </a:cubicBezTo>
                <a:cubicBezTo>
                  <a:pt x="909" y="110"/>
                  <a:pt x="909" y="110"/>
                  <a:pt x="909" y="110"/>
                </a:cubicBezTo>
                <a:cubicBezTo>
                  <a:pt x="907" y="111"/>
                  <a:pt x="907" y="111"/>
                  <a:pt x="907" y="111"/>
                </a:cubicBezTo>
                <a:cubicBezTo>
                  <a:pt x="907" y="112"/>
                  <a:pt x="907" y="112"/>
                  <a:pt x="907" y="112"/>
                </a:cubicBezTo>
                <a:cubicBezTo>
                  <a:pt x="908" y="112"/>
                  <a:pt x="908" y="112"/>
                  <a:pt x="908" y="112"/>
                </a:cubicBezTo>
                <a:cubicBezTo>
                  <a:pt x="910" y="113"/>
                  <a:pt x="910" y="113"/>
                  <a:pt x="910" y="113"/>
                </a:cubicBezTo>
                <a:cubicBezTo>
                  <a:pt x="910" y="113"/>
                  <a:pt x="910" y="113"/>
                  <a:pt x="910" y="113"/>
                </a:cubicBezTo>
                <a:cubicBezTo>
                  <a:pt x="910" y="123"/>
                  <a:pt x="910" y="123"/>
                  <a:pt x="910" y="123"/>
                </a:cubicBezTo>
                <a:cubicBezTo>
                  <a:pt x="905" y="126"/>
                  <a:pt x="905" y="126"/>
                  <a:pt x="905" y="126"/>
                </a:cubicBezTo>
                <a:cubicBezTo>
                  <a:pt x="901" y="128"/>
                  <a:pt x="901" y="128"/>
                  <a:pt x="901" y="128"/>
                </a:cubicBezTo>
                <a:cubicBezTo>
                  <a:pt x="900" y="129"/>
                  <a:pt x="900" y="129"/>
                  <a:pt x="900" y="129"/>
                </a:cubicBezTo>
                <a:cubicBezTo>
                  <a:pt x="902" y="129"/>
                  <a:pt x="902" y="129"/>
                  <a:pt x="902" y="129"/>
                </a:cubicBezTo>
                <a:cubicBezTo>
                  <a:pt x="905" y="129"/>
                  <a:pt x="905" y="129"/>
                  <a:pt x="905" y="129"/>
                </a:cubicBezTo>
                <a:cubicBezTo>
                  <a:pt x="905" y="129"/>
                  <a:pt x="905" y="129"/>
                  <a:pt x="905" y="129"/>
                </a:cubicBezTo>
                <a:cubicBezTo>
                  <a:pt x="905" y="141"/>
                  <a:pt x="905" y="141"/>
                  <a:pt x="905" y="141"/>
                </a:cubicBezTo>
                <a:cubicBezTo>
                  <a:pt x="898" y="146"/>
                  <a:pt x="898" y="146"/>
                  <a:pt x="898" y="146"/>
                </a:cubicBezTo>
                <a:cubicBezTo>
                  <a:pt x="897" y="147"/>
                  <a:pt x="897" y="147"/>
                  <a:pt x="897" y="147"/>
                </a:cubicBezTo>
                <a:cubicBezTo>
                  <a:pt x="893" y="148"/>
                  <a:pt x="893" y="148"/>
                  <a:pt x="893" y="148"/>
                </a:cubicBezTo>
                <a:cubicBezTo>
                  <a:pt x="893" y="149"/>
                  <a:pt x="893" y="149"/>
                  <a:pt x="893" y="149"/>
                </a:cubicBezTo>
                <a:cubicBezTo>
                  <a:pt x="893" y="148"/>
                  <a:pt x="893" y="148"/>
                  <a:pt x="893" y="148"/>
                </a:cubicBezTo>
                <a:cubicBezTo>
                  <a:pt x="895" y="149"/>
                  <a:pt x="895" y="149"/>
                  <a:pt x="895" y="149"/>
                </a:cubicBezTo>
                <a:cubicBezTo>
                  <a:pt x="899" y="149"/>
                  <a:pt x="899" y="149"/>
                  <a:pt x="899" y="149"/>
                </a:cubicBezTo>
                <a:cubicBezTo>
                  <a:pt x="899" y="150"/>
                  <a:pt x="899" y="150"/>
                  <a:pt x="899" y="150"/>
                </a:cubicBezTo>
                <a:cubicBezTo>
                  <a:pt x="899" y="157"/>
                  <a:pt x="899" y="157"/>
                  <a:pt x="899" y="157"/>
                </a:cubicBezTo>
                <a:cubicBezTo>
                  <a:pt x="898" y="158"/>
                  <a:pt x="898" y="158"/>
                  <a:pt x="898" y="158"/>
                </a:cubicBezTo>
                <a:cubicBezTo>
                  <a:pt x="896" y="159"/>
                  <a:pt x="896" y="159"/>
                  <a:pt x="896" y="159"/>
                </a:cubicBezTo>
                <a:cubicBezTo>
                  <a:pt x="889" y="159"/>
                  <a:pt x="889" y="159"/>
                  <a:pt x="889" y="159"/>
                </a:cubicBezTo>
                <a:cubicBezTo>
                  <a:pt x="888" y="159"/>
                  <a:pt x="888" y="159"/>
                  <a:pt x="888" y="159"/>
                </a:cubicBezTo>
                <a:cubicBezTo>
                  <a:pt x="869" y="159"/>
                  <a:pt x="869" y="159"/>
                  <a:pt x="869" y="159"/>
                </a:cubicBezTo>
                <a:cubicBezTo>
                  <a:pt x="864" y="155"/>
                  <a:pt x="864" y="155"/>
                  <a:pt x="864" y="155"/>
                </a:cubicBezTo>
                <a:cubicBezTo>
                  <a:pt x="863" y="156"/>
                  <a:pt x="863" y="156"/>
                  <a:pt x="863" y="156"/>
                </a:cubicBezTo>
                <a:cubicBezTo>
                  <a:pt x="844" y="156"/>
                  <a:pt x="844" y="156"/>
                  <a:pt x="844" y="156"/>
                </a:cubicBezTo>
                <a:cubicBezTo>
                  <a:pt x="844" y="153"/>
                  <a:pt x="844" y="153"/>
                  <a:pt x="844" y="153"/>
                </a:cubicBezTo>
                <a:cubicBezTo>
                  <a:pt x="845" y="153"/>
                  <a:pt x="845" y="153"/>
                  <a:pt x="845" y="153"/>
                </a:cubicBezTo>
                <a:cubicBezTo>
                  <a:pt x="845" y="152"/>
                  <a:pt x="845" y="152"/>
                  <a:pt x="845" y="152"/>
                </a:cubicBezTo>
                <a:cubicBezTo>
                  <a:pt x="845" y="152"/>
                  <a:pt x="845" y="152"/>
                  <a:pt x="845" y="152"/>
                </a:cubicBezTo>
                <a:cubicBezTo>
                  <a:pt x="843" y="151"/>
                  <a:pt x="843" y="151"/>
                  <a:pt x="843" y="151"/>
                </a:cubicBezTo>
                <a:cubicBezTo>
                  <a:pt x="843" y="149"/>
                  <a:pt x="843" y="149"/>
                  <a:pt x="843" y="149"/>
                </a:cubicBezTo>
                <a:cubicBezTo>
                  <a:pt x="844" y="149"/>
                  <a:pt x="844" y="149"/>
                  <a:pt x="844" y="149"/>
                </a:cubicBezTo>
                <a:cubicBezTo>
                  <a:pt x="844" y="148"/>
                  <a:pt x="844" y="148"/>
                  <a:pt x="844" y="148"/>
                </a:cubicBezTo>
                <a:cubicBezTo>
                  <a:pt x="844" y="148"/>
                  <a:pt x="844" y="148"/>
                  <a:pt x="844" y="148"/>
                </a:cubicBezTo>
                <a:cubicBezTo>
                  <a:pt x="837" y="142"/>
                  <a:pt x="837" y="142"/>
                  <a:pt x="837" y="142"/>
                </a:cubicBezTo>
                <a:cubicBezTo>
                  <a:pt x="837" y="141"/>
                  <a:pt x="837" y="141"/>
                  <a:pt x="837" y="141"/>
                </a:cubicBezTo>
                <a:cubicBezTo>
                  <a:pt x="837" y="141"/>
                  <a:pt x="837" y="141"/>
                  <a:pt x="837" y="141"/>
                </a:cubicBezTo>
                <a:cubicBezTo>
                  <a:pt x="837" y="140"/>
                  <a:pt x="837" y="140"/>
                  <a:pt x="837" y="140"/>
                </a:cubicBezTo>
                <a:cubicBezTo>
                  <a:pt x="837" y="140"/>
                  <a:pt x="837" y="140"/>
                  <a:pt x="837" y="140"/>
                </a:cubicBezTo>
                <a:cubicBezTo>
                  <a:pt x="837" y="140"/>
                  <a:pt x="837" y="140"/>
                  <a:pt x="837" y="140"/>
                </a:cubicBezTo>
                <a:cubicBezTo>
                  <a:pt x="837" y="140"/>
                  <a:pt x="837" y="140"/>
                  <a:pt x="837" y="140"/>
                </a:cubicBezTo>
                <a:cubicBezTo>
                  <a:pt x="837" y="139"/>
                  <a:pt x="837" y="139"/>
                  <a:pt x="837" y="139"/>
                </a:cubicBezTo>
                <a:cubicBezTo>
                  <a:pt x="836" y="139"/>
                  <a:pt x="836" y="139"/>
                  <a:pt x="836" y="139"/>
                </a:cubicBezTo>
                <a:cubicBezTo>
                  <a:pt x="836" y="139"/>
                  <a:pt x="836" y="139"/>
                  <a:pt x="836" y="139"/>
                </a:cubicBezTo>
                <a:cubicBezTo>
                  <a:pt x="836" y="138"/>
                  <a:pt x="836" y="138"/>
                  <a:pt x="836" y="138"/>
                </a:cubicBezTo>
                <a:cubicBezTo>
                  <a:pt x="836" y="138"/>
                  <a:pt x="836" y="138"/>
                  <a:pt x="836" y="138"/>
                </a:cubicBezTo>
                <a:cubicBezTo>
                  <a:pt x="836" y="138"/>
                  <a:pt x="836" y="138"/>
                  <a:pt x="836" y="138"/>
                </a:cubicBezTo>
                <a:cubicBezTo>
                  <a:pt x="835" y="138"/>
                  <a:pt x="835" y="138"/>
                  <a:pt x="835" y="138"/>
                </a:cubicBezTo>
                <a:cubicBezTo>
                  <a:pt x="835" y="138"/>
                  <a:pt x="835" y="138"/>
                  <a:pt x="835" y="138"/>
                </a:cubicBezTo>
                <a:cubicBezTo>
                  <a:pt x="835" y="138"/>
                  <a:pt x="835" y="138"/>
                  <a:pt x="835" y="138"/>
                </a:cubicBezTo>
                <a:cubicBezTo>
                  <a:pt x="834" y="138"/>
                  <a:pt x="834" y="138"/>
                  <a:pt x="834" y="138"/>
                </a:cubicBezTo>
                <a:cubicBezTo>
                  <a:pt x="834" y="138"/>
                  <a:pt x="834" y="138"/>
                  <a:pt x="834" y="138"/>
                </a:cubicBezTo>
                <a:cubicBezTo>
                  <a:pt x="834" y="138"/>
                  <a:pt x="834" y="138"/>
                  <a:pt x="834" y="138"/>
                </a:cubicBezTo>
                <a:cubicBezTo>
                  <a:pt x="834" y="138"/>
                  <a:pt x="834" y="138"/>
                  <a:pt x="834" y="138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2" y="138"/>
                  <a:pt x="832" y="138"/>
                  <a:pt x="832" y="138"/>
                </a:cubicBezTo>
                <a:cubicBezTo>
                  <a:pt x="832" y="138"/>
                  <a:pt x="832" y="138"/>
                  <a:pt x="832" y="138"/>
                </a:cubicBezTo>
                <a:cubicBezTo>
                  <a:pt x="832" y="139"/>
                  <a:pt x="832" y="139"/>
                  <a:pt x="832" y="139"/>
                </a:cubicBezTo>
                <a:cubicBezTo>
                  <a:pt x="832" y="139"/>
                  <a:pt x="832" y="139"/>
                  <a:pt x="832" y="139"/>
                </a:cubicBezTo>
                <a:cubicBezTo>
                  <a:pt x="832" y="139"/>
                  <a:pt x="832" y="139"/>
                  <a:pt x="832" y="139"/>
                </a:cubicBezTo>
                <a:cubicBezTo>
                  <a:pt x="832" y="140"/>
                  <a:pt x="832" y="140"/>
                  <a:pt x="832" y="140"/>
                </a:cubicBezTo>
                <a:cubicBezTo>
                  <a:pt x="832" y="140"/>
                  <a:pt x="832" y="140"/>
                  <a:pt x="832" y="140"/>
                </a:cubicBezTo>
                <a:cubicBezTo>
                  <a:pt x="831" y="140"/>
                  <a:pt x="831" y="140"/>
                  <a:pt x="831" y="140"/>
                </a:cubicBezTo>
                <a:cubicBezTo>
                  <a:pt x="831" y="140"/>
                  <a:pt x="831" y="140"/>
                  <a:pt x="831" y="140"/>
                </a:cubicBezTo>
                <a:cubicBezTo>
                  <a:pt x="831" y="141"/>
                  <a:pt x="831" y="141"/>
                  <a:pt x="831" y="141"/>
                </a:cubicBezTo>
                <a:cubicBezTo>
                  <a:pt x="832" y="141"/>
                  <a:pt x="832" y="141"/>
                  <a:pt x="832" y="141"/>
                </a:cubicBezTo>
                <a:cubicBezTo>
                  <a:pt x="832" y="142"/>
                  <a:pt x="832" y="142"/>
                  <a:pt x="832" y="142"/>
                </a:cubicBezTo>
                <a:cubicBezTo>
                  <a:pt x="824" y="148"/>
                  <a:pt x="824" y="148"/>
                  <a:pt x="824" y="148"/>
                </a:cubicBezTo>
                <a:cubicBezTo>
                  <a:pt x="824" y="148"/>
                  <a:pt x="824" y="148"/>
                  <a:pt x="824" y="148"/>
                </a:cubicBezTo>
                <a:cubicBezTo>
                  <a:pt x="825" y="149"/>
                  <a:pt x="825" y="149"/>
                  <a:pt x="825" y="149"/>
                </a:cubicBezTo>
                <a:cubicBezTo>
                  <a:pt x="825" y="151"/>
                  <a:pt x="825" y="151"/>
                  <a:pt x="825" y="151"/>
                </a:cubicBezTo>
                <a:cubicBezTo>
                  <a:pt x="823" y="152"/>
                  <a:pt x="823" y="152"/>
                  <a:pt x="823" y="152"/>
                </a:cubicBezTo>
                <a:cubicBezTo>
                  <a:pt x="823" y="152"/>
                  <a:pt x="823" y="152"/>
                  <a:pt x="823" y="152"/>
                </a:cubicBezTo>
                <a:cubicBezTo>
                  <a:pt x="824" y="153"/>
                  <a:pt x="824" y="153"/>
                  <a:pt x="824" y="153"/>
                </a:cubicBezTo>
                <a:cubicBezTo>
                  <a:pt x="824" y="153"/>
                  <a:pt x="824" y="153"/>
                  <a:pt x="824" y="153"/>
                </a:cubicBezTo>
                <a:cubicBezTo>
                  <a:pt x="824" y="156"/>
                  <a:pt x="824" y="156"/>
                  <a:pt x="824" y="156"/>
                </a:cubicBezTo>
                <a:cubicBezTo>
                  <a:pt x="804" y="156"/>
                  <a:pt x="804" y="156"/>
                  <a:pt x="804" y="156"/>
                </a:cubicBezTo>
                <a:cubicBezTo>
                  <a:pt x="804" y="156"/>
                  <a:pt x="804" y="156"/>
                  <a:pt x="804" y="156"/>
                </a:cubicBezTo>
                <a:cubicBezTo>
                  <a:pt x="804" y="156"/>
                  <a:pt x="804" y="156"/>
                  <a:pt x="804" y="156"/>
                </a:cubicBezTo>
                <a:cubicBezTo>
                  <a:pt x="804" y="155"/>
                  <a:pt x="804" y="155"/>
                  <a:pt x="804" y="155"/>
                </a:cubicBezTo>
                <a:cubicBezTo>
                  <a:pt x="804" y="155"/>
                  <a:pt x="804" y="155"/>
                  <a:pt x="804" y="155"/>
                </a:cubicBezTo>
                <a:cubicBezTo>
                  <a:pt x="801" y="155"/>
                  <a:pt x="801" y="155"/>
                  <a:pt x="801" y="155"/>
                </a:cubicBezTo>
                <a:cubicBezTo>
                  <a:pt x="801" y="139"/>
                  <a:pt x="801" y="139"/>
                  <a:pt x="801" y="139"/>
                </a:cubicBezTo>
                <a:cubicBezTo>
                  <a:pt x="801" y="138"/>
                  <a:pt x="801" y="138"/>
                  <a:pt x="801" y="138"/>
                </a:cubicBezTo>
                <a:cubicBezTo>
                  <a:pt x="801" y="131"/>
                  <a:pt x="801" y="131"/>
                  <a:pt x="801" y="131"/>
                </a:cubicBezTo>
                <a:cubicBezTo>
                  <a:pt x="801" y="131"/>
                  <a:pt x="801" y="131"/>
                  <a:pt x="801" y="131"/>
                </a:cubicBezTo>
                <a:cubicBezTo>
                  <a:pt x="801" y="127"/>
                  <a:pt x="801" y="127"/>
                  <a:pt x="801" y="127"/>
                </a:cubicBezTo>
                <a:cubicBezTo>
                  <a:pt x="801" y="127"/>
                  <a:pt x="801" y="127"/>
                  <a:pt x="801" y="127"/>
                </a:cubicBezTo>
                <a:cubicBezTo>
                  <a:pt x="802" y="127"/>
                  <a:pt x="802" y="127"/>
                  <a:pt x="802" y="127"/>
                </a:cubicBezTo>
                <a:cubicBezTo>
                  <a:pt x="800" y="126"/>
                  <a:pt x="800" y="126"/>
                  <a:pt x="800" y="126"/>
                </a:cubicBezTo>
                <a:cubicBezTo>
                  <a:pt x="800" y="126"/>
                  <a:pt x="800" y="126"/>
                  <a:pt x="800" y="126"/>
                </a:cubicBezTo>
                <a:cubicBezTo>
                  <a:pt x="801" y="126"/>
                  <a:pt x="801" y="126"/>
                  <a:pt x="801" y="126"/>
                </a:cubicBezTo>
                <a:cubicBezTo>
                  <a:pt x="801" y="126"/>
                  <a:pt x="801" y="126"/>
                  <a:pt x="801" y="126"/>
                </a:cubicBezTo>
                <a:cubicBezTo>
                  <a:pt x="801" y="126"/>
                  <a:pt x="801" y="126"/>
                  <a:pt x="801" y="126"/>
                </a:cubicBezTo>
                <a:cubicBezTo>
                  <a:pt x="801" y="126"/>
                  <a:pt x="801" y="126"/>
                  <a:pt x="801" y="126"/>
                </a:cubicBezTo>
                <a:cubicBezTo>
                  <a:pt x="801" y="124"/>
                  <a:pt x="801" y="124"/>
                  <a:pt x="801" y="124"/>
                </a:cubicBezTo>
                <a:cubicBezTo>
                  <a:pt x="802" y="123"/>
                  <a:pt x="802" y="123"/>
                  <a:pt x="802" y="123"/>
                </a:cubicBezTo>
                <a:cubicBezTo>
                  <a:pt x="802" y="122"/>
                  <a:pt x="802" y="122"/>
                  <a:pt x="802" y="122"/>
                </a:cubicBezTo>
                <a:cubicBezTo>
                  <a:pt x="801" y="121"/>
                  <a:pt x="801" y="121"/>
                  <a:pt x="801" y="121"/>
                </a:cubicBezTo>
                <a:cubicBezTo>
                  <a:pt x="801" y="120"/>
                  <a:pt x="801" y="120"/>
                  <a:pt x="801" y="120"/>
                </a:cubicBezTo>
                <a:cubicBezTo>
                  <a:pt x="800" y="119"/>
                  <a:pt x="800" y="119"/>
                  <a:pt x="800" y="119"/>
                </a:cubicBezTo>
                <a:cubicBezTo>
                  <a:pt x="799" y="118"/>
                  <a:pt x="799" y="118"/>
                  <a:pt x="799" y="118"/>
                </a:cubicBezTo>
                <a:cubicBezTo>
                  <a:pt x="798" y="116"/>
                  <a:pt x="798" y="116"/>
                  <a:pt x="798" y="116"/>
                </a:cubicBezTo>
                <a:cubicBezTo>
                  <a:pt x="798" y="115"/>
                  <a:pt x="798" y="115"/>
                  <a:pt x="798" y="115"/>
                </a:cubicBezTo>
                <a:cubicBezTo>
                  <a:pt x="798" y="115"/>
                  <a:pt x="798" y="115"/>
                  <a:pt x="798" y="115"/>
                </a:cubicBezTo>
                <a:cubicBezTo>
                  <a:pt x="797" y="113"/>
                  <a:pt x="797" y="113"/>
                  <a:pt x="797" y="113"/>
                </a:cubicBezTo>
                <a:cubicBezTo>
                  <a:pt x="797" y="113"/>
                  <a:pt x="797" y="113"/>
                  <a:pt x="797" y="113"/>
                </a:cubicBezTo>
                <a:cubicBezTo>
                  <a:pt x="798" y="113"/>
                  <a:pt x="798" y="113"/>
                  <a:pt x="798" y="113"/>
                </a:cubicBezTo>
                <a:cubicBezTo>
                  <a:pt x="798" y="112"/>
                  <a:pt x="798" y="112"/>
                  <a:pt x="798" y="112"/>
                </a:cubicBezTo>
                <a:cubicBezTo>
                  <a:pt x="798" y="112"/>
                  <a:pt x="798" y="112"/>
                  <a:pt x="798" y="112"/>
                </a:cubicBezTo>
                <a:cubicBezTo>
                  <a:pt x="798" y="112"/>
                  <a:pt x="798" y="112"/>
                  <a:pt x="798" y="112"/>
                </a:cubicBezTo>
                <a:cubicBezTo>
                  <a:pt x="798" y="112"/>
                  <a:pt x="798" y="112"/>
                  <a:pt x="798" y="112"/>
                </a:cubicBezTo>
                <a:cubicBezTo>
                  <a:pt x="798" y="111"/>
                  <a:pt x="798" y="111"/>
                  <a:pt x="798" y="111"/>
                </a:cubicBezTo>
                <a:cubicBezTo>
                  <a:pt x="798" y="111"/>
                  <a:pt x="798" y="111"/>
                  <a:pt x="798" y="111"/>
                </a:cubicBezTo>
                <a:cubicBezTo>
                  <a:pt x="797" y="111"/>
                  <a:pt x="797" y="111"/>
                  <a:pt x="797" y="111"/>
                </a:cubicBezTo>
                <a:cubicBezTo>
                  <a:pt x="797" y="111"/>
                  <a:pt x="797" y="111"/>
                  <a:pt x="797" y="111"/>
                </a:cubicBezTo>
                <a:cubicBezTo>
                  <a:pt x="797" y="111"/>
                  <a:pt x="797" y="111"/>
                  <a:pt x="797" y="111"/>
                </a:cubicBezTo>
                <a:cubicBezTo>
                  <a:pt x="797" y="111"/>
                  <a:pt x="797" y="111"/>
                  <a:pt x="797" y="111"/>
                </a:cubicBezTo>
                <a:cubicBezTo>
                  <a:pt x="797" y="111"/>
                  <a:pt x="797" y="111"/>
                  <a:pt x="797" y="111"/>
                </a:cubicBezTo>
                <a:cubicBezTo>
                  <a:pt x="796" y="111"/>
                  <a:pt x="796" y="111"/>
                  <a:pt x="796" y="111"/>
                </a:cubicBezTo>
                <a:cubicBezTo>
                  <a:pt x="796" y="111"/>
                  <a:pt x="796" y="111"/>
                  <a:pt x="796" y="111"/>
                </a:cubicBezTo>
                <a:cubicBezTo>
                  <a:pt x="796" y="112"/>
                  <a:pt x="796" y="112"/>
                  <a:pt x="796" y="112"/>
                </a:cubicBezTo>
                <a:cubicBezTo>
                  <a:pt x="796" y="112"/>
                  <a:pt x="796" y="112"/>
                  <a:pt x="796" y="112"/>
                </a:cubicBezTo>
                <a:cubicBezTo>
                  <a:pt x="796" y="112"/>
                  <a:pt x="796" y="112"/>
                  <a:pt x="796" y="112"/>
                </a:cubicBezTo>
                <a:cubicBezTo>
                  <a:pt x="796" y="113"/>
                  <a:pt x="796" y="113"/>
                  <a:pt x="796" y="113"/>
                </a:cubicBezTo>
                <a:cubicBezTo>
                  <a:pt x="797" y="113"/>
                  <a:pt x="797" y="113"/>
                  <a:pt x="797" y="113"/>
                </a:cubicBezTo>
                <a:cubicBezTo>
                  <a:pt x="797" y="113"/>
                  <a:pt x="797" y="113"/>
                  <a:pt x="797" y="113"/>
                </a:cubicBezTo>
                <a:cubicBezTo>
                  <a:pt x="797" y="115"/>
                  <a:pt x="797" y="115"/>
                  <a:pt x="797" y="115"/>
                </a:cubicBezTo>
                <a:cubicBezTo>
                  <a:pt x="796" y="117"/>
                  <a:pt x="796" y="117"/>
                  <a:pt x="796" y="117"/>
                </a:cubicBezTo>
                <a:cubicBezTo>
                  <a:pt x="796" y="118"/>
                  <a:pt x="796" y="118"/>
                  <a:pt x="796" y="118"/>
                </a:cubicBezTo>
                <a:cubicBezTo>
                  <a:pt x="795" y="119"/>
                  <a:pt x="795" y="119"/>
                  <a:pt x="795" y="119"/>
                </a:cubicBezTo>
                <a:cubicBezTo>
                  <a:pt x="794" y="120"/>
                  <a:pt x="794" y="120"/>
                  <a:pt x="794" y="120"/>
                </a:cubicBezTo>
                <a:cubicBezTo>
                  <a:pt x="793" y="121"/>
                  <a:pt x="793" y="121"/>
                  <a:pt x="793" y="121"/>
                </a:cubicBezTo>
                <a:cubicBezTo>
                  <a:pt x="793" y="122"/>
                  <a:pt x="793" y="122"/>
                  <a:pt x="793" y="122"/>
                </a:cubicBezTo>
                <a:cubicBezTo>
                  <a:pt x="793" y="123"/>
                  <a:pt x="793" y="123"/>
                  <a:pt x="793" y="123"/>
                </a:cubicBezTo>
                <a:cubicBezTo>
                  <a:pt x="793" y="125"/>
                  <a:pt x="793" y="125"/>
                  <a:pt x="793" y="125"/>
                </a:cubicBezTo>
                <a:cubicBezTo>
                  <a:pt x="794" y="126"/>
                  <a:pt x="794" y="126"/>
                  <a:pt x="794" y="126"/>
                </a:cubicBezTo>
                <a:cubicBezTo>
                  <a:pt x="794" y="126"/>
                  <a:pt x="794" y="126"/>
                  <a:pt x="794" y="126"/>
                </a:cubicBezTo>
                <a:cubicBezTo>
                  <a:pt x="794" y="126"/>
                  <a:pt x="794" y="126"/>
                  <a:pt x="794" y="126"/>
                </a:cubicBezTo>
                <a:cubicBezTo>
                  <a:pt x="794" y="126"/>
                  <a:pt x="794" y="126"/>
                  <a:pt x="794" y="126"/>
                </a:cubicBezTo>
                <a:cubicBezTo>
                  <a:pt x="794" y="127"/>
                  <a:pt x="794" y="127"/>
                  <a:pt x="794" y="127"/>
                </a:cubicBezTo>
                <a:cubicBezTo>
                  <a:pt x="793" y="127"/>
                  <a:pt x="793" y="127"/>
                  <a:pt x="793" y="127"/>
                </a:cubicBezTo>
                <a:cubicBezTo>
                  <a:pt x="793" y="127"/>
                  <a:pt x="793" y="127"/>
                  <a:pt x="793" y="127"/>
                </a:cubicBezTo>
                <a:cubicBezTo>
                  <a:pt x="793" y="131"/>
                  <a:pt x="793" y="131"/>
                  <a:pt x="793" y="131"/>
                </a:cubicBezTo>
                <a:cubicBezTo>
                  <a:pt x="793" y="131"/>
                  <a:pt x="793" y="131"/>
                  <a:pt x="793" y="131"/>
                </a:cubicBezTo>
                <a:cubicBezTo>
                  <a:pt x="793" y="134"/>
                  <a:pt x="793" y="134"/>
                  <a:pt x="793" y="134"/>
                </a:cubicBezTo>
                <a:cubicBezTo>
                  <a:pt x="793" y="138"/>
                  <a:pt x="793" y="138"/>
                  <a:pt x="793" y="138"/>
                </a:cubicBezTo>
                <a:cubicBezTo>
                  <a:pt x="794" y="139"/>
                  <a:pt x="794" y="139"/>
                  <a:pt x="794" y="139"/>
                </a:cubicBezTo>
                <a:cubicBezTo>
                  <a:pt x="794" y="139"/>
                  <a:pt x="794" y="139"/>
                  <a:pt x="794" y="139"/>
                </a:cubicBezTo>
                <a:cubicBezTo>
                  <a:pt x="762" y="139"/>
                  <a:pt x="762" y="139"/>
                  <a:pt x="762" y="139"/>
                </a:cubicBezTo>
                <a:cubicBezTo>
                  <a:pt x="762" y="139"/>
                  <a:pt x="762" y="139"/>
                  <a:pt x="762" y="139"/>
                </a:cubicBezTo>
                <a:cubicBezTo>
                  <a:pt x="761" y="139"/>
                  <a:pt x="761" y="139"/>
                  <a:pt x="761" y="139"/>
                </a:cubicBezTo>
                <a:cubicBezTo>
                  <a:pt x="761" y="139"/>
                  <a:pt x="761" y="139"/>
                  <a:pt x="761" y="139"/>
                </a:cubicBezTo>
                <a:cubicBezTo>
                  <a:pt x="761" y="139"/>
                  <a:pt x="761" y="139"/>
                  <a:pt x="761" y="139"/>
                </a:cubicBezTo>
                <a:cubicBezTo>
                  <a:pt x="753" y="150"/>
                  <a:pt x="753" y="150"/>
                  <a:pt x="753" y="150"/>
                </a:cubicBezTo>
                <a:cubicBezTo>
                  <a:pt x="752" y="94"/>
                  <a:pt x="752" y="94"/>
                  <a:pt x="752" y="94"/>
                </a:cubicBezTo>
                <a:cubicBezTo>
                  <a:pt x="753" y="92"/>
                  <a:pt x="753" y="92"/>
                  <a:pt x="753" y="92"/>
                </a:cubicBezTo>
                <a:cubicBezTo>
                  <a:pt x="756" y="92"/>
                  <a:pt x="756" y="92"/>
                  <a:pt x="756" y="92"/>
                </a:cubicBezTo>
                <a:cubicBezTo>
                  <a:pt x="757" y="92"/>
                  <a:pt x="757" y="92"/>
                  <a:pt x="757" y="92"/>
                </a:cubicBezTo>
                <a:cubicBezTo>
                  <a:pt x="757" y="90"/>
                  <a:pt x="757" y="90"/>
                  <a:pt x="757" y="90"/>
                </a:cubicBezTo>
                <a:cubicBezTo>
                  <a:pt x="756" y="90"/>
                  <a:pt x="756" y="90"/>
                  <a:pt x="756" y="90"/>
                </a:cubicBezTo>
                <a:cubicBezTo>
                  <a:pt x="756" y="87"/>
                  <a:pt x="756" y="87"/>
                  <a:pt x="756" y="87"/>
                </a:cubicBezTo>
                <a:cubicBezTo>
                  <a:pt x="756" y="87"/>
                  <a:pt x="756" y="87"/>
                  <a:pt x="756" y="87"/>
                </a:cubicBezTo>
                <a:cubicBezTo>
                  <a:pt x="757" y="87"/>
                  <a:pt x="757" y="87"/>
                  <a:pt x="757" y="87"/>
                </a:cubicBezTo>
                <a:cubicBezTo>
                  <a:pt x="757" y="84"/>
                  <a:pt x="757" y="84"/>
                  <a:pt x="757" y="84"/>
                </a:cubicBezTo>
                <a:cubicBezTo>
                  <a:pt x="756" y="84"/>
                  <a:pt x="756" y="84"/>
                  <a:pt x="756" y="84"/>
                </a:cubicBezTo>
                <a:cubicBezTo>
                  <a:pt x="755" y="84"/>
                  <a:pt x="755" y="84"/>
                  <a:pt x="755" y="84"/>
                </a:cubicBezTo>
                <a:cubicBezTo>
                  <a:pt x="755" y="82"/>
                  <a:pt x="755" y="82"/>
                  <a:pt x="755" y="82"/>
                </a:cubicBezTo>
                <a:cubicBezTo>
                  <a:pt x="757" y="82"/>
                  <a:pt x="757" y="82"/>
                  <a:pt x="757" y="82"/>
                </a:cubicBezTo>
                <a:cubicBezTo>
                  <a:pt x="757" y="79"/>
                  <a:pt x="757" y="79"/>
                  <a:pt x="757" y="79"/>
                </a:cubicBezTo>
                <a:cubicBezTo>
                  <a:pt x="756" y="79"/>
                  <a:pt x="756" y="79"/>
                  <a:pt x="756" y="79"/>
                </a:cubicBezTo>
                <a:cubicBezTo>
                  <a:pt x="752" y="79"/>
                  <a:pt x="752" y="79"/>
                  <a:pt x="752" y="79"/>
                </a:cubicBezTo>
                <a:cubicBezTo>
                  <a:pt x="752" y="77"/>
                  <a:pt x="752" y="77"/>
                  <a:pt x="752" y="77"/>
                </a:cubicBezTo>
                <a:cubicBezTo>
                  <a:pt x="754" y="75"/>
                  <a:pt x="754" y="75"/>
                  <a:pt x="754" y="75"/>
                </a:cubicBezTo>
                <a:cubicBezTo>
                  <a:pt x="757" y="75"/>
                  <a:pt x="757" y="75"/>
                  <a:pt x="757" y="75"/>
                </a:cubicBezTo>
                <a:cubicBezTo>
                  <a:pt x="757" y="69"/>
                  <a:pt x="757" y="69"/>
                  <a:pt x="757" y="69"/>
                </a:cubicBezTo>
                <a:cubicBezTo>
                  <a:pt x="757" y="68"/>
                  <a:pt x="757" y="68"/>
                  <a:pt x="757" y="68"/>
                </a:cubicBezTo>
                <a:cubicBezTo>
                  <a:pt x="757" y="64"/>
                  <a:pt x="757" y="64"/>
                  <a:pt x="757" y="64"/>
                </a:cubicBezTo>
                <a:cubicBezTo>
                  <a:pt x="757" y="63"/>
                  <a:pt x="757" y="63"/>
                  <a:pt x="757" y="63"/>
                </a:cubicBezTo>
                <a:cubicBezTo>
                  <a:pt x="752" y="63"/>
                  <a:pt x="752" y="63"/>
                  <a:pt x="752" y="63"/>
                </a:cubicBezTo>
                <a:cubicBezTo>
                  <a:pt x="752" y="58"/>
                  <a:pt x="752" y="58"/>
                  <a:pt x="752" y="58"/>
                </a:cubicBezTo>
                <a:cubicBezTo>
                  <a:pt x="754" y="58"/>
                  <a:pt x="754" y="58"/>
                  <a:pt x="754" y="58"/>
                </a:cubicBezTo>
                <a:cubicBezTo>
                  <a:pt x="755" y="58"/>
                  <a:pt x="755" y="58"/>
                  <a:pt x="755" y="58"/>
                </a:cubicBezTo>
                <a:cubicBezTo>
                  <a:pt x="755" y="56"/>
                  <a:pt x="755" y="56"/>
                  <a:pt x="755" y="56"/>
                </a:cubicBezTo>
                <a:cubicBezTo>
                  <a:pt x="754" y="56"/>
                  <a:pt x="754" y="56"/>
                  <a:pt x="754" y="56"/>
                </a:cubicBezTo>
                <a:cubicBezTo>
                  <a:pt x="751" y="56"/>
                  <a:pt x="751" y="56"/>
                  <a:pt x="751" y="56"/>
                </a:cubicBezTo>
                <a:cubicBezTo>
                  <a:pt x="751" y="37"/>
                  <a:pt x="751" y="37"/>
                  <a:pt x="751" y="37"/>
                </a:cubicBezTo>
                <a:cubicBezTo>
                  <a:pt x="751" y="36"/>
                  <a:pt x="751" y="36"/>
                  <a:pt x="751" y="36"/>
                </a:cubicBezTo>
                <a:cubicBezTo>
                  <a:pt x="750" y="36"/>
                  <a:pt x="750" y="36"/>
                  <a:pt x="750" y="36"/>
                </a:cubicBezTo>
                <a:cubicBezTo>
                  <a:pt x="750" y="36"/>
                  <a:pt x="750" y="36"/>
                  <a:pt x="750" y="36"/>
                </a:cubicBezTo>
                <a:cubicBezTo>
                  <a:pt x="750" y="20"/>
                  <a:pt x="750" y="20"/>
                  <a:pt x="750" y="20"/>
                </a:cubicBezTo>
                <a:cubicBezTo>
                  <a:pt x="750" y="19"/>
                  <a:pt x="750" y="19"/>
                  <a:pt x="750" y="19"/>
                </a:cubicBezTo>
                <a:cubicBezTo>
                  <a:pt x="750" y="19"/>
                  <a:pt x="750" y="19"/>
                  <a:pt x="750" y="19"/>
                </a:cubicBezTo>
                <a:cubicBezTo>
                  <a:pt x="750" y="1"/>
                  <a:pt x="750" y="1"/>
                  <a:pt x="750" y="1"/>
                </a:cubicBezTo>
                <a:cubicBezTo>
                  <a:pt x="750" y="0"/>
                  <a:pt x="750" y="0"/>
                  <a:pt x="750" y="0"/>
                </a:cubicBezTo>
                <a:cubicBezTo>
                  <a:pt x="749" y="0"/>
                  <a:pt x="749" y="0"/>
                  <a:pt x="749" y="0"/>
                </a:cubicBezTo>
                <a:cubicBezTo>
                  <a:pt x="749" y="0"/>
                  <a:pt x="749" y="0"/>
                  <a:pt x="749" y="0"/>
                </a:cubicBezTo>
                <a:cubicBezTo>
                  <a:pt x="749" y="0"/>
                  <a:pt x="749" y="0"/>
                  <a:pt x="749" y="0"/>
                </a:cubicBezTo>
                <a:cubicBezTo>
                  <a:pt x="748" y="0"/>
                  <a:pt x="748" y="0"/>
                  <a:pt x="748" y="0"/>
                </a:cubicBezTo>
                <a:cubicBezTo>
                  <a:pt x="747" y="0"/>
                  <a:pt x="747" y="0"/>
                  <a:pt x="747" y="0"/>
                </a:cubicBezTo>
                <a:cubicBezTo>
                  <a:pt x="747" y="19"/>
                  <a:pt x="747" y="19"/>
                  <a:pt x="747" y="19"/>
                </a:cubicBezTo>
                <a:cubicBezTo>
                  <a:pt x="747" y="19"/>
                  <a:pt x="747" y="19"/>
                  <a:pt x="747" y="19"/>
                </a:cubicBezTo>
                <a:cubicBezTo>
                  <a:pt x="747" y="36"/>
                  <a:pt x="747" y="36"/>
                  <a:pt x="747" y="36"/>
                </a:cubicBezTo>
                <a:cubicBezTo>
                  <a:pt x="746" y="36"/>
                  <a:pt x="746" y="36"/>
                  <a:pt x="746" y="36"/>
                </a:cubicBezTo>
                <a:cubicBezTo>
                  <a:pt x="746" y="56"/>
                  <a:pt x="746" y="56"/>
                  <a:pt x="746" y="56"/>
                </a:cubicBezTo>
                <a:cubicBezTo>
                  <a:pt x="744" y="56"/>
                  <a:pt x="744" y="56"/>
                  <a:pt x="744" y="56"/>
                </a:cubicBezTo>
                <a:cubicBezTo>
                  <a:pt x="743" y="56"/>
                  <a:pt x="743" y="56"/>
                  <a:pt x="743" y="56"/>
                </a:cubicBezTo>
                <a:cubicBezTo>
                  <a:pt x="742" y="56"/>
                  <a:pt x="742" y="56"/>
                  <a:pt x="742" y="56"/>
                </a:cubicBezTo>
                <a:cubicBezTo>
                  <a:pt x="742" y="58"/>
                  <a:pt x="742" y="58"/>
                  <a:pt x="742" y="58"/>
                </a:cubicBezTo>
                <a:cubicBezTo>
                  <a:pt x="742" y="58"/>
                  <a:pt x="742" y="58"/>
                  <a:pt x="742" y="58"/>
                </a:cubicBezTo>
                <a:cubicBezTo>
                  <a:pt x="745" y="58"/>
                  <a:pt x="745" y="58"/>
                  <a:pt x="745" y="58"/>
                </a:cubicBezTo>
                <a:cubicBezTo>
                  <a:pt x="745" y="63"/>
                  <a:pt x="745" y="63"/>
                  <a:pt x="745" y="63"/>
                </a:cubicBezTo>
                <a:cubicBezTo>
                  <a:pt x="743" y="63"/>
                  <a:pt x="743" y="63"/>
                  <a:pt x="743" y="63"/>
                </a:cubicBezTo>
                <a:cubicBezTo>
                  <a:pt x="741" y="63"/>
                  <a:pt x="741" y="63"/>
                  <a:pt x="741" y="63"/>
                </a:cubicBezTo>
                <a:cubicBezTo>
                  <a:pt x="739" y="64"/>
                  <a:pt x="739" y="64"/>
                  <a:pt x="739" y="64"/>
                </a:cubicBezTo>
                <a:cubicBezTo>
                  <a:pt x="739" y="75"/>
                  <a:pt x="739" y="75"/>
                  <a:pt x="739" y="75"/>
                </a:cubicBezTo>
                <a:cubicBezTo>
                  <a:pt x="743" y="75"/>
                  <a:pt x="743" y="75"/>
                  <a:pt x="743" y="75"/>
                </a:cubicBezTo>
                <a:cubicBezTo>
                  <a:pt x="745" y="77"/>
                  <a:pt x="745" y="77"/>
                  <a:pt x="745" y="77"/>
                </a:cubicBezTo>
                <a:cubicBezTo>
                  <a:pt x="745" y="79"/>
                  <a:pt x="745" y="79"/>
                  <a:pt x="745" y="79"/>
                </a:cubicBezTo>
                <a:cubicBezTo>
                  <a:pt x="742" y="79"/>
                  <a:pt x="742" y="79"/>
                  <a:pt x="742" y="79"/>
                </a:cubicBezTo>
                <a:cubicBezTo>
                  <a:pt x="740" y="79"/>
                  <a:pt x="740" y="79"/>
                  <a:pt x="740" y="79"/>
                </a:cubicBezTo>
                <a:cubicBezTo>
                  <a:pt x="740" y="82"/>
                  <a:pt x="740" y="82"/>
                  <a:pt x="740" y="82"/>
                </a:cubicBezTo>
                <a:cubicBezTo>
                  <a:pt x="740" y="82"/>
                  <a:pt x="740" y="82"/>
                  <a:pt x="740" y="82"/>
                </a:cubicBezTo>
                <a:cubicBezTo>
                  <a:pt x="742" y="82"/>
                  <a:pt x="742" y="82"/>
                  <a:pt x="742" y="82"/>
                </a:cubicBezTo>
                <a:cubicBezTo>
                  <a:pt x="742" y="84"/>
                  <a:pt x="742" y="84"/>
                  <a:pt x="742" y="84"/>
                </a:cubicBezTo>
                <a:cubicBezTo>
                  <a:pt x="741" y="84"/>
                  <a:pt x="741" y="84"/>
                  <a:pt x="741" y="84"/>
                </a:cubicBezTo>
                <a:cubicBezTo>
                  <a:pt x="740" y="84"/>
                  <a:pt x="740" y="84"/>
                  <a:pt x="740" y="84"/>
                </a:cubicBezTo>
                <a:cubicBezTo>
                  <a:pt x="740" y="86"/>
                  <a:pt x="740" y="86"/>
                  <a:pt x="740" y="86"/>
                </a:cubicBezTo>
                <a:cubicBezTo>
                  <a:pt x="741" y="87"/>
                  <a:pt x="741" y="87"/>
                  <a:pt x="741" y="87"/>
                </a:cubicBezTo>
                <a:cubicBezTo>
                  <a:pt x="742" y="87"/>
                  <a:pt x="742" y="87"/>
                  <a:pt x="742" y="87"/>
                </a:cubicBezTo>
                <a:cubicBezTo>
                  <a:pt x="742" y="90"/>
                  <a:pt x="742" y="90"/>
                  <a:pt x="742" y="90"/>
                </a:cubicBezTo>
                <a:cubicBezTo>
                  <a:pt x="741" y="90"/>
                  <a:pt x="741" y="90"/>
                  <a:pt x="741" y="90"/>
                </a:cubicBezTo>
                <a:cubicBezTo>
                  <a:pt x="740" y="90"/>
                  <a:pt x="740" y="90"/>
                  <a:pt x="740" y="90"/>
                </a:cubicBezTo>
                <a:cubicBezTo>
                  <a:pt x="740" y="92"/>
                  <a:pt x="740" y="92"/>
                  <a:pt x="740" y="92"/>
                </a:cubicBezTo>
                <a:cubicBezTo>
                  <a:pt x="741" y="92"/>
                  <a:pt x="741" y="92"/>
                  <a:pt x="741" y="92"/>
                </a:cubicBezTo>
                <a:cubicBezTo>
                  <a:pt x="744" y="92"/>
                  <a:pt x="744" y="92"/>
                  <a:pt x="744" y="92"/>
                </a:cubicBezTo>
                <a:cubicBezTo>
                  <a:pt x="745" y="94"/>
                  <a:pt x="745" y="94"/>
                  <a:pt x="745" y="94"/>
                </a:cubicBezTo>
                <a:cubicBezTo>
                  <a:pt x="743" y="147"/>
                  <a:pt x="743" y="147"/>
                  <a:pt x="743" y="147"/>
                </a:cubicBezTo>
                <a:cubicBezTo>
                  <a:pt x="732" y="147"/>
                  <a:pt x="732" y="147"/>
                  <a:pt x="732" y="147"/>
                </a:cubicBezTo>
                <a:cubicBezTo>
                  <a:pt x="721" y="133"/>
                  <a:pt x="721" y="133"/>
                  <a:pt x="721" y="133"/>
                </a:cubicBezTo>
                <a:cubicBezTo>
                  <a:pt x="668" y="133"/>
                  <a:pt x="668" y="133"/>
                  <a:pt x="668" y="133"/>
                </a:cubicBezTo>
                <a:cubicBezTo>
                  <a:pt x="668" y="132"/>
                  <a:pt x="668" y="132"/>
                  <a:pt x="668" y="132"/>
                </a:cubicBezTo>
                <a:cubicBezTo>
                  <a:pt x="668" y="123"/>
                  <a:pt x="668" y="123"/>
                  <a:pt x="668" y="123"/>
                </a:cubicBezTo>
                <a:cubicBezTo>
                  <a:pt x="668" y="123"/>
                  <a:pt x="668" y="123"/>
                  <a:pt x="668" y="123"/>
                </a:cubicBezTo>
                <a:cubicBezTo>
                  <a:pt x="668" y="121"/>
                  <a:pt x="668" y="121"/>
                  <a:pt x="668" y="121"/>
                </a:cubicBezTo>
                <a:cubicBezTo>
                  <a:pt x="668" y="121"/>
                  <a:pt x="668" y="121"/>
                  <a:pt x="668" y="121"/>
                </a:cubicBezTo>
                <a:cubicBezTo>
                  <a:pt x="668" y="121"/>
                  <a:pt x="668" y="121"/>
                  <a:pt x="668" y="121"/>
                </a:cubicBezTo>
                <a:cubicBezTo>
                  <a:pt x="668" y="120"/>
                  <a:pt x="668" y="120"/>
                  <a:pt x="668" y="120"/>
                </a:cubicBezTo>
                <a:cubicBezTo>
                  <a:pt x="669" y="120"/>
                  <a:pt x="669" y="120"/>
                  <a:pt x="669" y="120"/>
                </a:cubicBezTo>
                <a:cubicBezTo>
                  <a:pt x="669" y="120"/>
                  <a:pt x="669" y="120"/>
                  <a:pt x="669" y="120"/>
                </a:cubicBezTo>
                <a:cubicBezTo>
                  <a:pt x="669" y="119"/>
                  <a:pt x="669" y="119"/>
                  <a:pt x="669" y="119"/>
                </a:cubicBezTo>
                <a:cubicBezTo>
                  <a:pt x="669" y="118"/>
                  <a:pt x="669" y="118"/>
                  <a:pt x="669" y="118"/>
                </a:cubicBezTo>
                <a:cubicBezTo>
                  <a:pt x="669" y="118"/>
                  <a:pt x="669" y="118"/>
                  <a:pt x="669" y="118"/>
                </a:cubicBezTo>
                <a:cubicBezTo>
                  <a:pt x="669" y="117"/>
                  <a:pt x="669" y="117"/>
                  <a:pt x="669" y="117"/>
                </a:cubicBezTo>
                <a:cubicBezTo>
                  <a:pt x="669" y="116"/>
                  <a:pt x="669" y="116"/>
                  <a:pt x="669" y="116"/>
                </a:cubicBezTo>
                <a:cubicBezTo>
                  <a:pt x="669" y="116"/>
                  <a:pt x="669" y="116"/>
                  <a:pt x="669" y="116"/>
                </a:cubicBezTo>
                <a:cubicBezTo>
                  <a:pt x="669" y="115"/>
                  <a:pt x="669" y="115"/>
                  <a:pt x="669" y="115"/>
                </a:cubicBezTo>
                <a:cubicBezTo>
                  <a:pt x="668" y="115"/>
                  <a:pt x="668" y="115"/>
                  <a:pt x="668" y="115"/>
                </a:cubicBezTo>
                <a:cubicBezTo>
                  <a:pt x="668" y="115"/>
                  <a:pt x="668" y="115"/>
                  <a:pt x="668" y="115"/>
                </a:cubicBezTo>
                <a:cubicBezTo>
                  <a:pt x="668" y="104"/>
                  <a:pt x="668" y="104"/>
                  <a:pt x="668" y="104"/>
                </a:cubicBezTo>
                <a:cubicBezTo>
                  <a:pt x="669" y="102"/>
                  <a:pt x="669" y="102"/>
                  <a:pt x="669" y="102"/>
                </a:cubicBezTo>
                <a:cubicBezTo>
                  <a:pt x="669" y="100"/>
                  <a:pt x="669" y="100"/>
                  <a:pt x="669" y="100"/>
                </a:cubicBezTo>
                <a:cubicBezTo>
                  <a:pt x="669" y="99"/>
                  <a:pt x="669" y="99"/>
                  <a:pt x="669" y="99"/>
                </a:cubicBezTo>
                <a:cubicBezTo>
                  <a:pt x="669" y="97"/>
                  <a:pt x="669" y="97"/>
                  <a:pt x="669" y="97"/>
                </a:cubicBezTo>
                <a:cubicBezTo>
                  <a:pt x="668" y="96"/>
                  <a:pt x="668" y="96"/>
                  <a:pt x="668" y="96"/>
                </a:cubicBezTo>
                <a:cubicBezTo>
                  <a:pt x="668" y="95"/>
                  <a:pt x="668" y="95"/>
                  <a:pt x="668" y="95"/>
                </a:cubicBezTo>
                <a:cubicBezTo>
                  <a:pt x="667" y="94"/>
                  <a:pt x="667" y="94"/>
                  <a:pt x="667" y="94"/>
                </a:cubicBezTo>
                <a:cubicBezTo>
                  <a:pt x="666" y="93"/>
                  <a:pt x="666" y="93"/>
                  <a:pt x="666" y="93"/>
                </a:cubicBezTo>
                <a:cubicBezTo>
                  <a:pt x="665" y="92"/>
                  <a:pt x="665" y="92"/>
                  <a:pt x="665" y="92"/>
                </a:cubicBezTo>
                <a:cubicBezTo>
                  <a:pt x="664" y="92"/>
                  <a:pt x="664" y="92"/>
                  <a:pt x="664" y="92"/>
                </a:cubicBezTo>
                <a:cubicBezTo>
                  <a:pt x="663" y="92"/>
                  <a:pt x="663" y="92"/>
                  <a:pt x="663" y="92"/>
                </a:cubicBezTo>
                <a:cubicBezTo>
                  <a:pt x="662" y="91"/>
                  <a:pt x="662" y="91"/>
                  <a:pt x="662" y="91"/>
                </a:cubicBezTo>
                <a:cubicBezTo>
                  <a:pt x="662" y="91"/>
                  <a:pt x="662" y="91"/>
                  <a:pt x="662" y="91"/>
                </a:cubicBezTo>
                <a:cubicBezTo>
                  <a:pt x="660" y="91"/>
                  <a:pt x="660" y="91"/>
                  <a:pt x="660" y="91"/>
                </a:cubicBezTo>
                <a:cubicBezTo>
                  <a:pt x="660" y="91"/>
                  <a:pt x="660" y="91"/>
                  <a:pt x="660" y="91"/>
                </a:cubicBezTo>
                <a:cubicBezTo>
                  <a:pt x="658" y="92"/>
                  <a:pt x="658" y="92"/>
                  <a:pt x="658" y="92"/>
                </a:cubicBezTo>
                <a:cubicBezTo>
                  <a:pt x="657" y="92"/>
                  <a:pt x="657" y="92"/>
                  <a:pt x="657" y="92"/>
                </a:cubicBezTo>
                <a:cubicBezTo>
                  <a:pt x="656" y="93"/>
                  <a:pt x="656" y="93"/>
                  <a:pt x="656" y="93"/>
                </a:cubicBezTo>
                <a:cubicBezTo>
                  <a:pt x="656" y="93"/>
                  <a:pt x="656" y="93"/>
                  <a:pt x="656" y="93"/>
                </a:cubicBezTo>
                <a:cubicBezTo>
                  <a:pt x="655" y="94"/>
                  <a:pt x="655" y="94"/>
                  <a:pt x="655" y="94"/>
                </a:cubicBezTo>
                <a:cubicBezTo>
                  <a:pt x="654" y="96"/>
                  <a:pt x="654" y="96"/>
                  <a:pt x="654" y="96"/>
                </a:cubicBezTo>
                <a:cubicBezTo>
                  <a:pt x="653" y="97"/>
                  <a:pt x="653" y="97"/>
                  <a:pt x="653" y="97"/>
                </a:cubicBezTo>
                <a:cubicBezTo>
                  <a:pt x="653" y="98"/>
                  <a:pt x="653" y="98"/>
                  <a:pt x="653" y="98"/>
                </a:cubicBezTo>
                <a:cubicBezTo>
                  <a:pt x="653" y="99"/>
                  <a:pt x="653" y="99"/>
                  <a:pt x="653" y="99"/>
                </a:cubicBezTo>
                <a:cubicBezTo>
                  <a:pt x="653" y="100"/>
                  <a:pt x="653" y="100"/>
                  <a:pt x="653" y="100"/>
                </a:cubicBezTo>
                <a:cubicBezTo>
                  <a:pt x="653" y="100"/>
                  <a:pt x="653" y="100"/>
                  <a:pt x="653" y="100"/>
                </a:cubicBezTo>
                <a:cubicBezTo>
                  <a:pt x="653" y="101"/>
                  <a:pt x="653" y="101"/>
                  <a:pt x="653" y="101"/>
                </a:cubicBezTo>
                <a:cubicBezTo>
                  <a:pt x="653" y="103"/>
                  <a:pt x="653" y="103"/>
                  <a:pt x="653" y="103"/>
                </a:cubicBezTo>
                <a:cubicBezTo>
                  <a:pt x="653" y="103"/>
                  <a:pt x="653" y="103"/>
                  <a:pt x="653" y="103"/>
                </a:cubicBezTo>
                <a:cubicBezTo>
                  <a:pt x="653" y="103"/>
                  <a:pt x="653" y="103"/>
                  <a:pt x="653" y="103"/>
                </a:cubicBezTo>
                <a:cubicBezTo>
                  <a:pt x="654" y="105"/>
                  <a:pt x="654" y="105"/>
                  <a:pt x="654" y="105"/>
                </a:cubicBezTo>
                <a:cubicBezTo>
                  <a:pt x="654" y="105"/>
                  <a:pt x="654" y="105"/>
                  <a:pt x="654" y="105"/>
                </a:cubicBezTo>
                <a:cubicBezTo>
                  <a:pt x="654" y="115"/>
                  <a:pt x="654" y="115"/>
                  <a:pt x="654" y="115"/>
                </a:cubicBezTo>
                <a:cubicBezTo>
                  <a:pt x="654" y="115"/>
                  <a:pt x="654" y="115"/>
                  <a:pt x="654" y="115"/>
                </a:cubicBezTo>
                <a:cubicBezTo>
                  <a:pt x="654" y="115"/>
                  <a:pt x="654" y="115"/>
                  <a:pt x="654" y="115"/>
                </a:cubicBezTo>
                <a:cubicBezTo>
                  <a:pt x="654" y="115"/>
                  <a:pt x="654" y="115"/>
                  <a:pt x="654" y="115"/>
                </a:cubicBezTo>
                <a:cubicBezTo>
                  <a:pt x="654" y="116"/>
                  <a:pt x="654" y="116"/>
                  <a:pt x="654" y="116"/>
                </a:cubicBezTo>
                <a:cubicBezTo>
                  <a:pt x="654" y="116"/>
                  <a:pt x="654" y="116"/>
                  <a:pt x="654" y="116"/>
                </a:cubicBezTo>
                <a:cubicBezTo>
                  <a:pt x="654" y="117"/>
                  <a:pt x="654" y="117"/>
                  <a:pt x="654" y="117"/>
                </a:cubicBezTo>
                <a:cubicBezTo>
                  <a:pt x="654" y="118"/>
                  <a:pt x="654" y="118"/>
                  <a:pt x="654" y="118"/>
                </a:cubicBezTo>
                <a:cubicBezTo>
                  <a:pt x="654" y="118"/>
                  <a:pt x="654" y="118"/>
                  <a:pt x="654" y="118"/>
                </a:cubicBezTo>
                <a:cubicBezTo>
                  <a:pt x="654" y="119"/>
                  <a:pt x="654" y="119"/>
                  <a:pt x="654" y="119"/>
                </a:cubicBezTo>
                <a:cubicBezTo>
                  <a:pt x="654" y="120"/>
                  <a:pt x="654" y="120"/>
                  <a:pt x="654" y="120"/>
                </a:cubicBezTo>
                <a:cubicBezTo>
                  <a:pt x="654" y="120"/>
                  <a:pt x="654" y="120"/>
                  <a:pt x="654" y="120"/>
                </a:cubicBezTo>
                <a:cubicBezTo>
                  <a:pt x="654" y="120"/>
                  <a:pt x="654" y="120"/>
                  <a:pt x="654" y="120"/>
                </a:cubicBezTo>
                <a:cubicBezTo>
                  <a:pt x="654" y="120"/>
                  <a:pt x="654" y="120"/>
                  <a:pt x="654" y="120"/>
                </a:cubicBezTo>
                <a:cubicBezTo>
                  <a:pt x="654" y="120"/>
                  <a:pt x="654" y="120"/>
                  <a:pt x="654" y="120"/>
                </a:cubicBezTo>
                <a:cubicBezTo>
                  <a:pt x="654" y="123"/>
                  <a:pt x="654" y="123"/>
                  <a:pt x="654" y="123"/>
                </a:cubicBezTo>
                <a:cubicBezTo>
                  <a:pt x="654" y="123"/>
                  <a:pt x="654" y="123"/>
                  <a:pt x="654" y="123"/>
                </a:cubicBezTo>
                <a:cubicBezTo>
                  <a:pt x="654" y="133"/>
                  <a:pt x="654" y="133"/>
                  <a:pt x="654" y="133"/>
                </a:cubicBezTo>
                <a:cubicBezTo>
                  <a:pt x="650" y="133"/>
                  <a:pt x="650" y="133"/>
                  <a:pt x="650" y="133"/>
                </a:cubicBezTo>
                <a:cubicBezTo>
                  <a:pt x="650" y="124"/>
                  <a:pt x="650" y="124"/>
                  <a:pt x="650" y="124"/>
                </a:cubicBezTo>
                <a:cubicBezTo>
                  <a:pt x="650" y="124"/>
                  <a:pt x="650" y="124"/>
                  <a:pt x="650" y="124"/>
                </a:cubicBezTo>
                <a:cubicBezTo>
                  <a:pt x="650" y="121"/>
                  <a:pt x="650" y="121"/>
                  <a:pt x="650" y="121"/>
                </a:cubicBezTo>
                <a:cubicBezTo>
                  <a:pt x="650" y="121"/>
                  <a:pt x="650" y="121"/>
                  <a:pt x="650" y="121"/>
                </a:cubicBezTo>
                <a:cubicBezTo>
                  <a:pt x="650" y="121"/>
                  <a:pt x="650" y="121"/>
                  <a:pt x="650" y="121"/>
                </a:cubicBezTo>
                <a:cubicBezTo>
                  <a:pt x="650" y="121"/>
                  <a:pt x="650" y="121"/>
                  <a:pt x="650" y="121"/>
                </a:cubicBezTo>
                <a:cubicBezTo>
                  <a:pt x="650" y="121"/>
                  <a:pt x="650" y="121"/>
                  <a:pt x="650" y="121"/>
                </a:cubicBezTo>
                <a:cubicBezTo>
                  <a:pt x="650" y="120"/>
                  <a:pt x="650" y="120"/>
                  <a:pt x="650" y="120"/>
                </a:cubicBezTo>
                <a:cubicBezTo>
                  <a:pt x="650" y="120"/>
                  <a:pt x="650" y="120"/>
                  <a:pt x="650" y="120"/>
                </a:cubicBezTo>
                <a:cubicBezTo>
                  <a:pt x="650" y="119"/>
                  <a:pt x="650" y="119"/>
                  <a:pt x="650" y="119"/>
                </a:cubicBezTo>
                <a:cubicBezTo>
                  <a:pt x="650" y="118"/>
                  <a:pt x="650" y="118"/>
                  <a:pt x="650" y="118"/>
                </a:cubicBezTo>
                <a:cubicBezTo>
                  <a:pt x="650" y="118"/>
                  <a:pt x="650" y="118"/>
                  <a:pt x="650" y="118"/>
                </a:cubicBezTo>
                <a:cubicBezTo>
                  <a:pt x="650" y="117"/>
                  <a:pt x="650" y="117"/>
                  <a:pt x="650" y="117"/>
                </a:cubicBezTo>
                <a:cubicBezTo>
                  <a:pt x="650" y="116"/>
                  <a:pt x="650" y="116"/>
                  <a:pt x="650" y="116"/>
                </a:cubicBezTo>
                <a:cubicBezTo>
                  <a:pt x="650" y="116"/>
                  <a:pt x="650" y="116"/>
                  <a:pt x="650" y="116"/>
                </a:cubicBezTo>
                <a:cubicBezTo>
                  <a:pt x="650" y="116"/>
                  <a:pt x="650" y="116"/>
                  <a:pt x="650" y="116"/>
                </a:cubicBezTo>
                <a:cubicBezTo>
                  <a:pt x="650" y="116"/>
                  <a:pt x="650" y="116"/>
                  <a:pt x="650" y="116"/>
                </a:cubicBezTo>
                <a:cubicBezTo>
                  <a:pt x="650" y="104"/>
                  <a:pt x="650" y="104"/>
                  <a:pt x="650" y="104"/>
                </a:cubicBezTo>
                <a:cubicBezTo>
                  <a:pt x="650" y="102"/>
                  <a:pt x="650" y="102"/>
                  <a:pt x="650" y="102"/>
                </a:cubicBezTo>
                <a:cubicBezTo>
                  <a:pt x="651" y="101"/>
                  <a:pt x="651" y="101"/>
                  <a:pt x="651" y="101"/>
                </a:cubicBezTo>
                <a:cubicBezTo>
                  <a:pt x="651" y="100"/>
                  <a:pt x="651" y="100"/>
                  <a:pt x="651" y="100"/>
                </a:cubicBezTo>
                <a:cubicBezTo>
                  <a:pt x="650" y="98"/>
                  <a:pt x="650" y="98"/>
                  <a:pt x="650" y="98"/>
                </a:cubicBezTo>
                <a:cubicBezTo>
                  <a:pt x="650" y="97"/>
                  <a:pt x="650" y="97"/>
                  <a:pt x="650" y="97"/>
                </a:cubicBezTo>
                <a:cubicBezTo>
                  <a:pt x="649" y="96"/>
                  <a:pt x="649" y="96"/>
                  <a:pt x="649" y="96"/>
                </a:cubicBezTo>
                <a:cubicBezTo>
                  <a:pt x="649" y="94"/>
                  <a:pt x="649" y="94"/>
                  <a:pt x="649" y="94"/>
                </a:cubicBezTo>
                <a:cubicBezTo>
                  <a:pt x="648" y="93"/>
                  <a:pt x="648" y="93"/>
                  <a:pt x="648" y="93"/>
                </a:cubicBezTo>
                <a:cubicBezTo>
                  <a:pt x="646" y="93"/>
                  <a:pt x="646" y="93"/>
                  <a:pt x="646" y="93"/>
                </a:cubicBezTo>
                <a:cubicBezTo>
                  <a:pt x="645" y="92"/>
                  <a:pt x="645" y="92"/>
                  <a:pt x="645" y="92"/>
                </a:cubicBezTo>
                <a:cubicBezTo>
                  <a:pt x="645" y="92"/>
                  <a:pt x="645" y="92"/>
                  <a:pt x="645" y="92"/>
                </a:cubicBezTo>
                <a:cubicBezTo>
                  <a:pt x="644" y="92"/>
                  <a:pt x="644" y="92"/>
                  <a:pt x="644" y="92"/>
                </a:cubicBezTo>
                <a:cubicBezTo>
                  <a:pt x="643" y="92"/>
                  <a:pt x="643" y="92"/>
                  <a:pt x="643" y="92"/>
                </a:cubicBezTo>
                <a:cubicBezTo>
                  <a:pt x="642" y="92"/>
                  <a:pt x="642" y="92"/>
                  <a:pt x="642" y="92"/>
                </a:cubicBezTo>
                <a:cubicBezTo>
                  <a:pt x="641" y="92"/>
                  <a:pt x="641" y="92"/>
                  <a:pt x="641" y="92"/>
                </a:cubicBezTo>
                <a:cubicBezTo>
                  <a:pt x="640" y="92"/>
                  <a:pt x="640" y="92"/>
                  <a:pt x="640" y="92"/>
                </a:cubicBezTo>
                <a:cubicBezTo>
                  <a:pt x="639" y="93"/>
                  <a:pt x="639" y="93"/>
                  <a:pt x="639" y="93"/>
                </a:cubicBezTo>
                <a:cubicBezTo>
                  <a:pt x="638" y="93"/>
                  <a:pt x="638" y="93"/>
                  <a:pt x="638" y="93"/>
                </a:cubicBezTo>
                <a:cubicBezTo>
                  <a:pt x="637" y="94"/>
                  <a:pt x="637" y="94"/>
                  <a:pt x="637" y="94"/>
                </a:cubicBezTo>
                <a:cubicBezTo>
                  <a:pt x="636" y="95"/>
                  <a:pt x="636" y="95"/>
                  <a:pt x="636" y="95"/>
                </a:cubicBezTo>
                <a:cubicBezTo>
                  <a:pt x="635" y="96"/>
                  <a:pt x="635" y="96"/>
                  <a:pt x="635" y="96"/>
                </a:cubicBezTo>
                <a:cubicBezTo>
                  <a:pt x="635" y="98"/>
                  <a:pt x="635" y="98"/>
                  <a:pt x="635" y="98"/>
                </a:cubicBezTo>
                <a:cubicBezTo>
                  <a:pt x="634" y="99"/>
                  <a:pt x="634" y="99"/>
                  <a:pt x="634" y="99"/>
                </a:cubicBezTo>
                <a:cubicBezTo>
                  <a:pt x="634" y="100"/>
                  <a:pt x="634" y="100"/>
                  <a:pt x="634" y="100"/>
                </a:cubicBezTo>
                <a:cubicBezTo>
                  <a:pt x="634" y="100"/>
                  <a:pt x="634" y="100"/>
                  <a:pt x="634" y="100"/>
                </a:cubicBezTo>
                <a:cubicBezTo>
                  <a:pt x="634" y="100"/>
                  <a:pt x="634" y="100"/>
                  <a:pt x="634" y="100"/>
                </a:cubicBezTo>
                <a:cubicBezTo>
                  <a:pt x="634" y="102"/>
                  <a:pt x="634" y="102"/>
                  <a:pt x="634" y="102"/>
                </a:cubicBezTo>
                <a:cubicBezTo>
                  <a:pt x="635" y="103"/>
                  <a:pt x="635" y="103"/>
                  <a:pt x="635" y="103"/>
                </a:cubicBezTo>
                <a:cubicBezTo>
                  <a:pt x="635" y="104"/>
                  <a:pt x="635" y="104"/>
                  <a:pt x="635" y="104"/>
                </a:cubicBezTo>
                <a:cubicBezTo>
                  <a:pt x="635" y="104"/>
                  <a:pt x="635" y="104"/>
                  <a:pt x="635" y="104"/>
                </a:cubicBezTo>
                <a:cubicBezTo>
                  <a:pt x="635" y="105"/>
                  <a:pt x="635" y="105"/>
                  <a:pt x="635" y="105"/>
                </a:cubicBezTo>
                <a:cubicBezTo>
                  <a:pt x="635" y="106"/>
                  <a:pt x="635" y="106"/>
                  <a:pt x="635" y="106"/>
                </a:cubicBezTo>
                <a:cubicBezTo>
                  <a:pt x="635" y="116"/>
                  <a:pt x="635" y="116"/>
                  <a:pt x="635" y="116"/>
                </a:cubicBezTo>
                <a:cubicBezTo>
                  <a:pt x="635" y="116"/>
                  <a:pt x="635" y="116"/>
                  <a:pt x="635" y="116"/>
                </a:cubicBezTo>
                <a:cubicBezTo>
                  <a:pt x="635" y="116"/>
                  <a:pt x="635" y="116"/>
                  <a:pt x="635" y="116"/>
                </a:cubicBezTo>
                <a:cubicBezTo>
                  <a:pt x="635" y="116"/>
                  <a:pt x="635" y="116"/>
                  <a:pt x="635" y="116"/>
                </a:cubicBezTo>
                <a:cubicBezTo>
                  <a:pt x="635" y="116"/>
                  <a:pt x="635" y="116"/>
                  <a:pt x="635" y="116"/>
                </a:cubicBezTo>
                <a:cubicBezTo>
                  <a:pt x="635" y="117"/>
                  <a:pt x="635" y="117"/>
                  <a:pt x="635" y="117"/>
                </a:cubicBezTo>
                <a:cubicBezTo>
                  <a:pt x="635" y="118"/>
                  <a:pt x="635" y="118"/>
                  <a:pt x="635" y="118"/>
                </a:cubicBezTo>
                <a:cubicBezTo>
                  <a:pt x="635" y="118"/>
                  <a:pt x="635" y="118"/>
                  <a:pt x="635" y="118"/>
                </a:cubicBezTo>
                <a:cubicBezTo>
                  <a:pt x="635" y="119"/>
                  <a:pt x="635" y="119"/>
                  <a:pt x="635" y="119"/>
                </a:cubicBezTo>
                <a:cubicBezTo>
                  <a:pt x="635" y="120"/>
                  <a:pt x="635" y="120"/>
                  <a:pt x="635" y="120"/>
                </a:cubicBezTo>
                <a:cubicBezTo>
                  <a:pt x="635" y="120"/>
                  <a:pt x="635" y="120"/>
                  <a:pt x="635" y="120"/>
                </a:cubicBezTo>
                <a:cubicBezTo>
                  <a:pt x="635" y="121"/>
                  <a:pt x="635" y="121"/>
                  <a:pt x="635" y="121"/>
                </a:cubicBezTo>
                <a:cubicBezTo>
                  <a:pt x="635" y="121"/>
                  <a:pt x="635" y="121"/>
                  <a:pt x="635" y="121"/>
                </a:cubicBezTo>
                <a:cubicBezTo>
                  <a:pt x="635" y="121"/>
                  <a:pt x="635" y="121"/>
                  <a:pt x="635" y="121"/>
                </a:cubicBezTo>
                <a:cubicBezTo>
                  <a:pt x="635" y="121"/>
                  <a:pt x="635" y="121"/>
                  <a:pt x="635" y="121"/>
                </a:cubicBezTo>
                <a:cubicBezTo>
                  <a:pt x="635" y="124"/>
                  <a:pt x="635" y="124"/>
                  <a:pt x="635" y="124"/>
                </a:cubicBezTo>
                <a:cubicBezTo>
                  <a:pt x="635" y="124"/>
                  <a:pt x="635" y="124"/>
                  <a:pt x="635" y="124"/>
                </a:cubicBezTo>
                <a:cubicBezTo>
                  <a:pt x="635" y="173"/>
                  <a:pt x="635" y="173"/>
                  <a:pt x="635" y="173"/>
                </a:cubicBezTo>
                <a:cubicBezTo>
                  <a:pt x="635" y="173"/>
                  <a:pt x="635" y="173"/>
                  <a:pt x="635" y="173"/>
                </a:cubicBezTo>
                <a:cubicBezTo>
                  <a:pt x="629" y="173"/>
                  <a:pt x="629" y="173"/>
                  <a:pt x="629" y="173"/>
                </a:cubicBezTo>
                <a:cubicBezTo>
                  <a:pt x="629" y="168"/>
                  <a:pt x="629" y="168"/>
                  <a:pt x="629" y="168"/>
                </a:cubicBezTo>
                <a:cubicBezTo>
                  <a:pt x="629" y="168"/>
                  <a:pt x="629" y="168"/>
                  <a:pt x="629" y="168"/>
                </a:cubicBezTo>
                <a:cubicBezTo>
                  <a:pt x="629" y="159"/>
                  <a:pt x="629" y="159"/>
                  <a:pt x="629" y="159"/>
                </a:cubicBezTo>
                <a:cubicBezTo>
                  <a:pt x="629" y="159"/>
                  <a:pt x="629" y="159"/>
                  <a:pt x="629" y="159"/>
                </a:cubicBezTo>
                <a:cubicBezTo>
                  <a:pt x="629" y="158"/>
                  <a:pt x="629" y="158"/>
                  <a:pt x="629" y="158"/>
                </a:cubicBezTo>
                <a:cubicBezTo>
                  <a:pt x="629" y="158"/>
                  <a:pt x="629" y="158"/>
                  <a:pt x="629" y="158"/>
                </a:cubicBezTo>
                <a:cubicBezTo>
                  <a:pt x="628" y="149"/>
                  <a:pt x="628" y="149"/>
                  <a:pt x="628" y="149"/>
                </a:cubicBezTo>
                <a:cubicBezTo>
                  <a:pt x="629" y="148"/>
                  <a:pt x="629" y="148"/>
                  <a:pt x="629" y="148"/>
                </a:cubicBezTo>
                <a:cubicBezTo>
                  <a:pt x="629" y="148"/>
                  <a:pt x="629" y="148"/>
                  <a:pt x="629" y="148"/>
                </a:cubicBezTo>
                <a:cubicBezTo>
                  <a:pt x="629" y="147"/>
                  <a:pt x="629" y="147"/>
                  <a:pt x="629" y="147"/>
                </a:cubicBezTo>
                <a:cubicBezTo>
                  <a:pt x="630" y="146"/>
                  <a:pt x="630" y="146"/>
                  <a:pt x="630" y="146"/>
                </a:cubicBezTo>
                <a:cubicBezTo>
                  <a:pt x="630" y="146"/>
                  <a:pt x="630" y="146"/>
                  <a:pt x="630" y="146"/>
                </a:cubicBezTo>
                <a:cubicBezTo>
                  <a:pt x="630" y="145"/>
                  <a:pt x="630" y="145"/>
                  <a:pt x="630" y="145"/>
                </a:cubicBezTo>
                <a:cubicBezTo>
                  <a:pt x="628" y="145"/>
                  <a:pt x="628" y="145"/>
                  <a:pt x="628" y="145"/>
                </a:cubicBezTo>
                <a:cubicBezTo>
                  <a:pt x="628" y="137"/>
                  <a:pt x="628" y="137"/>
                  <a:pt x="628" y="137"/>
                </a:cubicBezTo>
                <a:cubicBezTo>
                  <a:pt x="629" y="136"/>
                  <a:pt x="629" y="136"/>
                  <a:pt x="629" y="136"/>
                </a:cubicBezTo>
                <a:cubicBezTo>
                  <a:pt x="628" y="136"/>
                  <a:pt x="628" y="136"/>
                  <a:pt x="628" y="136"/>
                </a:cubicBezTo>
                <a:cubicBezTo>
                  <a:pt x="628" y="135"/>
                  <a:pt x="628" y="135"/>
                  <a:pt x="628" y="135"/>
                </a:cubicBezTo>
                <a:cubicBezTo>
                  <a:pt x="627" y="135"/>
                  <a:pt x="627" y="135"/>
                  <a:pt x="627" y="135"/>
                </a:cubicBezTo>
                <a:cubicBezTo>
                  <a:pt x="627" y="134"/>
                  <a:pt x="627" y="134"/>
                  <a:pt x="627" y="134"/>
                </a:cubicBezTo>
                <a:cubicBezTo>
                  <a:pt x="625" y="134"/>
                  <a:pt x="625" y="134"/>
                  <a:pt x="625" y="134"/>
                </a:cubicBezTo>
                <a:cubicBezTo>
                  <a:pt x="625" y="135"/>
                  <a:pt x="625" y="135"/>
                  <a:pt x="625" y="135"/>
                </a:cubicBezTo>
                <a:cubicBezTo>
                  <a:pt x="625" y="135"/>
                  <a:pt x="625" y="135"/>
                  <a:pt x="625" y="135"/>
                </a:cubicBezTo>
                <a:cubicBezTo>
                  <a:pt x="613" y="135"/>
                  <a:pt x="613" y="135"/>
                  <a:pt x="613" y="135"/>
                </a:cubicBezTo>
                <a:cubicBezTo>
                  <a:pt x="613" y="134"/>
                  <a:pt x="613" y="134"/>
                  <a:pt x="613" y="134"/>
                </a:cubicBezTo>
                <a:cubicBezTo>
                  <a:pt x="613" y="134"/>
                  <a:pt x="613" y="134"/>
                  <a:pt x="613" y="134"/>
                </a:cubicBezTo>
                <a:cubicBezTo>
                  <a:pt x="613" y="134"/>
                  <a:pt x="613" y="134"/>
                  <a:pt x="613" y="134"/>
                </a:cubicBezTo>
                <a:cubicBezTo>
                  <a:pt x="612" y="134"/>
                  <a:pt x="612" y="134"/>
                  <a:pt x="612" y="134"/>
                </a:cubicBezTo>
                <a:cubicBezTo>
                  <a:pt x="612" y="134"/>
                  <a:pt x="612" y="134"/>
                  <a:pt x="612" y="134"/>
                </a:cubicBezTo>
                <a:cubicBezTo>
                  <a:pt x="612" y="132"/>
                  <a:pt x="612" y="132"/>
                  <a:pt x="612" y="132"/>
                </a:cubicBezTo>
                <a:cubicBezTo>
                  <a:pt x="596" y="132"/>
                  <a:pt x="596" y="132"/>
                  <a:pt x="596" y="132"/>
                </a:cubicBezTo>
                <a:cubicBezTo>
                  <a:pt x="596" y="134"/>
                  <a:pt x="596" y="134"/>
                  <a:pt x="596" y="134"/>
                </a:cubicBezTo>
                <a:cubicBezTo>
                  <a:pt x="596" y="134"/>
                  <a:pt x="596" y="134"/>
                  <a:pt x="596" y="134"/>
                </a:cubicBezTo>
                <a:cubicBezTo>
                  <a:pt x="595" y="134"/>
                  <a:pt x="595" y="134"/>
                  <a:pt x="595" y="134"/>
                </a:cubicBezTo>
                <a:cubicBezTo>
                  <a:pt x="595" y="134"/>
                  <a:pt x="595" y="134"/>
                  <a:pt x="595" y="134"/>
                </a:cubicBezTo>
                <a:cubicBezTo>
                  <a:pt x="594" y="134"/>
                  <a:pt x="594" y="134"/>
                  <a:pt x="594" y="134"/>
                </a:cubicBezTo>
                <a:cubicBezTo>
                  <a:pt x="594" y="135"/>
                  <a:pt x="594" y="135"/>
                  <a:pt x="594" y="135"/>
                </a:cubicBezTo>
                <a:cubicBezTo>
                  <a:pt x="583" y="135"/>
                  <a:pt x="583" y="135"/>
                  <a:pt x="583" y="135"/>
                </a:cubicBezTo>
                <a:cubicBezTo>
                  <a:pt x="583" y="134"/>
                  <a:pt x="583" y="134"/>
                  <a:pt x="583" y="134"/>
                </a:cubicBezTo>
                <a:cubicBezTo>
                  <a:pt x="580" y="134"/>
                  <a:pt x="580" y="134"/>
                  <a:pt x="580" y="134"/>
                </a:cubicBezTo>
                <a:cubicBezTo>
                  <a:pt x="580" y="135"/>
                  <a:pt x="580" y="135"/>
                  <a:pt x="580" y="135"/>
                </a:cubicBezTo>
                <a:cubicBezTo>
                  <a:pt x="580" y="135"/>
                  <a:pt x="580" y="135"/>
                  <a:pt x="580" y="135"/>
                </a:cubicBezTo>
                <a:cubicBezTo>
                  <a:pt x="579" y="136"/>
                  <a:pt x="579" y="136"/>
                  <a:pt x="579" y="136"/>
                </a:cubicBezTo>
                <a:cubicBezTo>
                  <a:pt x="579" y="136"/>
                  <a:pt x="579" y="136"/>
                  <a:pt x="579" y="136"/>
                </a:cubicBezTo>
                <a:cubicBezTo>
                  <a:pt x="580" y="137"/>
                  <a:pt x="580" y="137"/>
                  <a:pt x="580" y="137"/>
                </a:cubicBezTo>
                <a:cubicBezTo>
                  <a:pt x="579" y="143"/>
                  <a:pt x="579" y="143"/>
                  <a:pt x="579" y="143"/>
                </a:cubicBezTo>
                <a:cubicBezTo>
                  <a:pt x="579" y="143"/>
                  <a:pt x="579" y="143"/>
                  <a:pt x="579" y="143"/>
                </a:cubicBezTo>
                <a:cubicBezTo>
                  <a:pt x="579" y="144"/>
                  <a:pt x="579" y="144"/>
                  <a:pt x="579" y="144"/>
                </a:cubicBezTo>
                <a:cubicBezTo>
                  <a:pt x="579" y="145"/>
                  <a:pt x="579" y="145"/>
                  <a:pt x="579" y="145"/>
                </a:cubicBezTo>
                <a:cubicBezTo>
                  <a:pt x="579" y="145"/>
                  <a:pt x="579" y="145"/>
                  <a:pt x="579" y="145"/>
                </a:cubicBezTo>
                <a:cubicBezTo>
                  <a:pt x="577" y="145"/>
                  <a:pt x="577" y="145"/>
                  <a:pt x="577" y="145"/>
                </a:cubicBezTo>
                <a:cubicBezTo>
                  <a:pt x="577" y="145"/>
                  <a:pt x="577" y="145"/>
                  <a:pt x="577" y="145"/>
                </a:cubicBezTo>
                <a:cubicBezTo>
                  <a:pt x="578" y="146"/>
                  <a:pt x="578" y="146"/>
                  <a:pt x="578" y="146"/>
                </a:cubicBezTo>
                <a:cubicBezTo>
                  <a:pt x="579" y="147"/>
                  <a:pt x="579" y="147"/>
                  <a:pt x="579" y="147"/>
                </a:cubicBezTo>
                <a:cubicBezTo>
                  <a:pt x="579" y="148"/>
                  <a:pt x="579" y="148"/>
                  <a:pt x="579" y="148"/>
                </a:cubicBezTo>
                <a:cubicBezTo>
                  <a:pt x="578" y="148"/>
                  <a:pt x="578" y="148"/>
                  <a:pt x="578" y="148"/>
                </a:cubicBezTo>
                <a:cubicBezTo>
                  <a:pt x="579" y="149"/>
                  <a:pt x="579" y="149"/>
                  <a:pt x="579" y="149"/>
                </a:cubicBezTo>
                <a:cubicBezTo>
                  <a:pt x="579" y="158"/>
                  <a:pt x="579" y="158"/>
                  <a:pt x="579" y="158"/>
                </a:cubicBezTo>
                <a:cubicBezTo>
                  <a:pt x="578" y="158"/>
                  <a:pt x="578" y="158"/>
                  <a:pt x="578" y="158"/>
                </a:cubicBezTo>
                <a:cubicBezTo>
                  <a:pt x="578" y="159"/>
                  <a:pt x="578" y="159"/>
                  <a:pt x="578" y="159"/>
                </a:cubicBezTo>
                <a:cubicBezTo>
                  <a:pt x="579" y="159"/>
                  <a:pt x="579" y="159"/>
                  <a:pt x="579" y="159"/>
                </a:cubicBezTo>
                <a:cubicBezTo>
                  <a:pt x="578" y="168"/>
                  <a:pt x="578" y="168"/>
                  <a:pt x="578" y="168"/>
                </a:cubicBezTo>
                <a:cubicBezTo>
                  <a:pt x="578" y="168"/>
                  <a:pt x="578" y="168"/>
                  <a:pt x="578" y="168"/>
                </a:cubicBezTo>
                <a:cubicBezTo>
                  <a:pt x="578" y="173"/>
                  <a:pt x="578" y="173"/>
                  <a:pt x="578" y="173"/>
                </a:cubicBezTo>
                <a:cubicBezTo>
                  <a:pt x="572" y="173"/>
                  <a:pt x="572" y="173"/>
                  <a:pt x="572" y="173"/>
                </a:cubicBezTo>
                <a:cubicBezTo>
                  <a:pt x="572" y="152"/>
                  <a:pt x="572" y="152"/>
                  <a:pt x="572" y="152"/>
                </a:cubicBezTo>
                <a:cubicBezTo>
                  <a:pt x="556" y="138"/>
                  <a:pt x="556" y="138"/>
                  <a:pt x="556" y="138"/>
                </a:cubicBezTo>
                <a:cubicBezTo>
                  <a:pt x="556" y="138"/>
                  <a:pt x="556" y="138"/>
                  <a:pt x="556" y="138"/>
                </a:cubicBezTo>
                <a:cubicBezTo>
                  <a:pt x="556" y="138"/>
                  <a:pt x="556" y="138"/>
                  <a:pt x="556" y="138"/>
                </a:cubicBezTo>
                <a:cubicBezTo>
                  <a:pt x="494" y="138"/>
                  <a:pt x="494" y="138"/>
                  <a:pt x="494" y="138"/>
                </a:cubicBezTo>
                <a:cubicBezTo>
                  <a:pt x="494" y="138"/>
                  <a:pt x="494" y="138"/>
                  <a:pt x="494" y="138"/>
                </a:cubicBezTo>
                <a:cubicBezTo>
                  <a:pt x="496" y="138"/>
                  <a:pt x="496" y="138"/>
                  <a:pt x="496" y="138"/>
                </a:cubicBezTo>
                <a:cubicBezTo>
                  <a:pt x="496" y="137"/>
                  <a:pt x="496" y="137"/>
                  <a:pt x="496" y="137"/>
                </a:cubicBezTo>
                <a:cubicBezTo>
                  <a:pt x="495" y="137"/>
                  <a:pt x="495" y="137"/>
                  <a:pt x="495" y="137"/>
                </a:cubicBezTo>
                <a:cubicBezTo>
                  <a:pt x="495" y="136"/>
                  <a:pt x="495" y="136"/>
                  <a:pt x="495" y="136"/>
                </a:cubicBezTo>
                <a:cubicBezTo>
                  <a:pt x="494" y="136"/>
                  <a:pt x="494" y="136"/>
                  <a:pt x="494" y="136"/>
                </a:cubicBezTo>
                <a:cubicBezTo>
                  <a:pt x="494" y="133"/>
                  <a:pt x="494" y="133"/>
                  <a:pt x="494" y="133"/>
                </a:cubicBezTo>
                <a:cubicBezTo>
                  <a:pt x="494" y="133"/>
                  <a:pt x="494" y="133"/>
                  <a:pt x="494" y="133"/>
                </a:cubicBezTo>
                <a:cubicBezTo>
                  <a:pt x="493" y="111"/>
                  <a:pt x="493" y="111"/>
                  <a:pt x="493" y="111"/>
                </a:cubicBezTo>
                <a:cubicBezTo>
                  <a:pt x="493" y="111"/>
                  <a:pt x="493" y="111"/>
                  <a:pt x="493" y="111"/>
                </a:cubicBezTo>
                <a:cubicBezTo>
                  <a:pt x="493" y="107"/>
                  <a:pt x="493" y="107"/>
                  <a:pt x="493" y="107"/>
                </a:cubicBezTo>
                <a:cubicBezTo>
                  <a:pt x="494" y="107"/>
                  <a:pt x="494" y="107"/>
                  <a:pt x="494" y="107"/>
                </a:cubicBezTo>
                <a:cubicBezTo>
                  <a:pt x="494" y="106"/>
                  <a:pt x="494" y="106"/>
                  <a:pt x="494" y="106"/>
                </a:cubicBezTo>
                <a:cubicBezTo>
                  <a:pt x="495" y="106"/>
                  <a:pt x="495" y="106"/>
                  <a:pt x="495" y="106"/>
                </a:cubicBezTo>
                <a:cubicBezTo>
                  <a:pt x="495" y="105"/>
                  <a:pt x="495" y="105"/>
                  <a:pt x="495" y="105"/>
                </a:cubicBezTo>
                <a:cubicBezTo>
                  <a:pt x="495" y="105"/>
                  <a:pt x="495" y="105"/>
                  <a:pt x="495" y="105"/>
                </a:cubicBezTo>
                <a:cubicBezTo>
                  <a:pt x="495" y="105"/>
                  <a:pt x="495" y="105"/>
                  <a:pt x="495" y="105"/>
                </a:cubicBezTo>
                <a:cubicBezTo>
                  <a:pt x="496" y="105"/>
                  <a:pt x="496" y="105"/>
                  <a:pt x="496" y="105"/>
                </a:cubicBezTo>
                <a:cubicBezTo>
                  <a:pt x="496" y="104"/>
                  <a:pt x="496" y="104"/>
                  <a:pt x="496" y="104"/>
                </a:cubicBezTo>
                <a:cubicBezTo>
                  <a:pt x="493" y="104"/>
                  <a:pt x="493" y="104"/>
                  <a:pt x="493" y="104"/>
                </a:cubicBezTo>
                <a:cubicBezTo>
                  <a:pt x="493" y="104"/>
                  <a:pt x="493" y="104"/>
                  <a:pt x="493" y="104"/>
                </a:cubicBezTo>
                <a:cubicBezTo>
                  <a:pt x="493" y="104"/>
                  <a:pt x="493" y="104"/>
                  <a:pt x="493" y="104"/>
                </a:cubicBezTo>
                <a:cubicBezTo>
                  <a:pt x="493" y="103"/>
                  <a:pt x="493" y="103"/>
                  <a:pt x="493" y="103"/>
                </a:cubicBezTo>
                <a:cubicBezTo>
                  <a:pt x="493" y="103"/>
                  <a:pt x="493" y="103"/>
                  <a:pt x="493" y="103"/>
                </a:cubicBezTo>
                <a:cubicBezTo>
                  <a:pt x="493" y="102"/>
                  <a:pt x="493" y="102"/>
                  <a:pt x="493" y="102"/>
                </a:cubicBezTo>
                <a:cubicBezTo>
                  <a:pt x="493" y="102"/>
                  <a:pt x="493" y="102"/>
                  <a:pt x="493" y="102"/>
                </a:cubicBezTo>
                <a:cubicBezTo>
                  <a:pt x="493" y="101"/>
                  <a:pt x="493" y="101"/>
                  <a:pt x="493" y="101"/>
                </a:cubicBezTo>
                <a:cubicBezTo>
                  <a:pt x="493" y="101"/>
                  <a:pt x="493" y="101"/>
                  <a:pt x="493" y="101"/>
                </a:cubicBezTo>
                <a:cubicBezTo>
                  <a:pt x="493" y="101"/>
                  <a:pt x="493" y="101"/>
                  <a:pt x="493" y="101"/>
                </a:cubicBezTo>
                <a:cubicBezTo>
                  <a:pt x="493" y="100"/>
                  <a:pt x="493" y="100"/>
                  <a:pt x="493" y="100"/>
                </a:cubicBezTo>
                <a:cubicBezTo>
                  <a:pt x="492" y="100"/>
                  <a:pt x="492" y="100"/>
                  <a:pt x="492" y="100"/>
                </a:cubicBezTo>
                <a:cubicBezTo>
                  <a:pt x="492" y="100"/>
                  <a:pt x="492" y="100"/>
                  <a:pt x="492" y="100"/>
                </a:cubicBezTo>
                <a:cubicBezTo>
                  <a:pt x="492" y="100"/>
                  <a:pt x="492" y="100"/>
                  <a:pt x="492" y="100"/>
                </a:cubicBezTo>
                <a:cubicBezTo>
                  <a:pt x="492" y="100"/>
                  <a:pt x="492" y="100"/>
                  <a:pt x="492" y="100"/>
                </a:cubicBezTo>
                <a:cubicBezTo>
                  <a:pt x="491" y="100"/>
                  <a:pt x="491" y="100"/>
                  <a:pt x="491" y="100"/>
                </a:cubicBezTo>
                <a:cubicBezTo>
                  <a:pt x="491" y="100"/>
                  <a:pt x="491" y="100"/>
                  <a:pt x="491" y="100"/>
                </a:cubicBezTo>
                <a:cubicBezTo>
                  <a:pt x="491" y="99"/>
                  <a:pt x="491" y="99"/>
                  <a:pt x="491" y="99"/>
                </a:cubicBezTo>
                <a:cubicBezTo>
                  <a:pt x="491" y="99"/>
                  <a:pt x="491" y="99"/>
                  <a:pt x="491" y="99"/>
                </a:cubicBezTo>
                <a:cubicBezTo>
                  <a:pt x="490" y="99"/>
                  <a:pt x="490" y="99"/>
                  <a:pt x="490" y="99"/>
                </a:cubicBezTo>
                <a:cubicBezTo>
                  <a:pt x="490" y="98"/>
                  <a:pt x="490" y="98"/>
                  <a:pt x="490" y="98"/>
                </a:cubicBezTo>
                <a:cubicBezTo>
                  <a:pt x="490" y="98"/>
                  <a:pt x="490" y="98"/>
                  <a:pt x="490" y="98"/>
                </a:cubicBezTo>
                <a:cubicBezTo>
                  <a:pt x="490" y="98"/>
                  <a:pt x="490" y="98"/>
                  <a:pt x="490" y="98"/>
                </a:cubicBezTo>
                <a:cubicBezTo>
                  <a:pt x="490" y="97"/>
                  <a:pt x="490" y="97"/>
                  <a:pt x="490" y="97"/>
                </a:cubicBezTo>
                <a:cubicBezTo>
                  <a:pt x="490" y="97"/>
                  <a:pt x="490" y="97"/>
                  <a:pt x="490" y="97"/>
                </a:cubicBezTo>
                <a:cubicBezTo>
                  <a:pt x="490" y="96"/>
                  <a:pt x="490" y="96"/>
                  <a:pt x="490" y="96"/>
                </a:cubicBezTo>
                <a:cubicBezTo>
                  <a:pt x="490" y="94"/>
                  <a:pt x="490" y="94"/>
                  <a:pt x="490" y="94"/>
                </a:cubicBezTo>
                <a:cubicBezTo>
                  <a:pt x="490" y="94"/>
                  <a:pt x="490" y="94"/>
                  <a:pt x="490" y="94"/>
                </a:cubicBezTo>
                <a:cubicBezTo>
                  <a:pt x="490" y="93"/>
                  <a:pt x="490" y="93"/>
                  <a:pt x="490" y="93"/>
                </a:cubicBezTo>
                <a:cubicBezTo>
                  <a:pt x="490" y="93"/>
                  <a:pt x="490" y="93"/>
                  <a:pt x="490" y="93"/>
                </a:cubicBezTo>
                <a:cubicBezTo>
                  <a:pt x="490" y="93"/>
                  <a:pt x="490" y="93"/>
                  <a:pt x="490" y="93"/>
                </a:cubicBezTo>
                <a:cubicBezTo>
                  <a:pt x="491" y="93"/>
                  <a:pt x="491" y="93"/>
                  <a:pt x="491" y="93"/>
                </a:cubicBezTo>
                <a:cubicBezTo>
                  <a:pt x="491" y="92"/>
                  <a:pt x="491" y="92"/>
                  <a:pt x="491" y="92"/>
                </a:cubicBezTo>
                <a:cubicBezTo>
                  <a:pt x="490" y="92"/>
                  <a:pt x="490" y="92"/>
                  <a:pt x="490" y="92"/>
                </a:cubicBezTo>
                <a:cubicBezTo>
                  <a:pt x="490" y="92"/>
                  <a:pt x="490" y="92"/>
                  <a:pt x="490" y="92"/>
                </a:cubicBezTo>
                <a:cubicBezTo>
                  <a:pt x="490" y="92"/>
                  <a:pt x="490" y="92"/>
                  <a:pt x="490" y="92"/>
                </a:cubicBezTo>
                <a:cubicBezTo>
                  <a:pt x="490" y="91"/>
                  <a:pt x="490" y="91"/>
                  <a:pt x="490" y="91"/>
                </a:cubicBezTo>
                <a:cubicBezTo>
                  <a:pt x="490" y="91"/>
                  <a:pt x="490" y="91"/>
                  <a:pt x="490" y="91"/>
                </a:cubicBezTo>
                <a:cubicBezTo>
                  <a:pt x="490" y="91"/>
                  <a:pt x="490" y="91"/>
                  <a:pt x="490" y="91"/>
                </a:cubicBezTo>
                <a:cubicBezTo>
                  <a:pt x="490" y="91"/>
                  <a:pt x="490" y="91"/>
                  <a:pt x="490" y="91"/>
                </a:cubicBezTo>
                <a:cubicBezTo>
                  <a:pt x="490" y="91"/>
                  <a:pt x="490" y="91"/>
                  <a:pt x="490" y="91"/>
                </a:cubicBezTo>
                <a:cubicBezTo>
                  <a:pt x="490" y="91"/>
                  <a:pt x="490" y="91"/>
                  <a:pt x="490" y="91"/>
                </a:cubicBezTo>
                <a:cubicBezTo>
                  <a:pt x="490" y="91"/>
                  <a:pt x="490" y="91"/>
                  <a:pt x="490" y="91"/>
                </a:cubicBezTo>
                <a:cubicBezTo>
                  <a:pt x="490" y="90"/>
                  <a:pt x="490" y="90"/>
                  <a:pt x="490" y="90"/>
                </a:cubicBezTo>
                <a:cubicBezTo>
                  <a:pt x="490" y="90"/>
                  <a:pt x="490" y="90"/>
                  <a:pt x="490" y="90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90" y="89"/>
                  <a:pt x="490" y="89"/>
                  <a:pt x="490" y="89"/>
                </a:cubicBezTo>
                <a:cubicBezTo>
                  <a:pt x="490" y="89"/>
                  <a:pt x="490" y="89"/>
                  <a:pt x="490" y="89"/>
                </a:cubicBezTo>
                <a:cubicBezTo>
                  <a:pt x="489" y="89"/>
                  <a:pt x="489" y="89"/>
                  <a:pt x="489" y="89"/>
                </a:cubicBezTo>
                <a:cubicBezTo>
                  <a:pt x="489" y="89"/>
                  <a:pt x="489" y="89"/>
                  <a:pt x="489" y="89"/>
                </a:cubicBezTo>
                <a:cubicBezTo>
                  <a:pt x="489" y="88"/>
                  <a:pt x="489" y="88"/>
                  <a:pt x="489" y="88"/>
                </a:cubicBezTo>
                <a:cubicBezTo>
                  <a:pt x="489" y="87"/>
                  <a:pt x="489" y="87"/>
                  <a:pt x="489" y="87"/>
                </a:cubicBezTo>
                <a:cubicBezTo>
                  <a:pt x="489" y="86"/>
                  <a:pt x="489" y="86"/>
                  <a:pt x="489" y="86"/>
                </a:cubicBezTo>
                <a:cubicBezTo>
                  <a:pt x="489" y="85"/>
                  <a:pt x="489" y="85"/>
                  <a:pt x="489" y="85"/>
                </a:cubicBezTo>
                <a:cubicBezTo>
                  <a:pt x="489" y="84"/>
                  <a:pt x="489" y="84"/>
                  <a:pt x="489" y="84"/>
                </a:cubicBezTo>
                <a:cubicBezTo>
                  <a:pt x="488" y="84"/>
                  <a:pt x="488" y="84"/>
                  <a:pt x="488" y="84"/>
                </a:cubicBezTo>
                <a:cubicBezTo>
                  <a:pt x="488" y="83"/>
                  <a:pt x="488" y="83"/>
                  <a:pt x="488" y="83"/>
                </a:cubicBezTo>
                <a:cubicBezTo>
                  <a:pt x="488" y="82"/>
                  <a:pt x="488" y="82"/>
                  <a:pt x="488" y="82"/>
                </a:cubicBezTo>
                <a:cubicBezTo>
                  <a:pt x="487" y="82"/>
                  <a:pt x="487" y="82"/>
                  <a:pt x="487" y="82"/>
                </a:cubicBezTo>
                <a:cubicBezTo>
                  <a:pt x="487" y="82"/>
                  <a:pt x="487" y="82"/>
                  <a:pt x="487" y="82"/>
                </a:cubicBezTo>
                <a:cubicBezTo>
                  <a:pt x="487" y="82"/>
                  <a:pt x="487" y="82"/>
                  <a:pt x="487" y="82"/>
                </a:cubicBezTo>
                <a:cubicBezTo>
                  <a:pt x="486" y="82"/>
                  <a:pt x="486" y="82"/>
                  <a:pt x="486" y="82"/>
                </a:cubicBezTo>
                <a:cubicBezTo>
                  <a:pt x="486" y="80"/>
                  <a:pt x="486" y="80"/>
                  <a:pt x="486" y="80"/>
                </a:cubicBezTo>
                <a:cubicBezTo>
                  <a:pt x="485" y="71"/>
                  <a:pt x="485" y="71"/>
                  <a:pt x="485" y="71"/>
                </a:cubicBezTo>
                <a:cubicBezTo>
                  <a:pt x="484" y="80"/>
                  <a:pt x="484" y="80"/>
                  <a:pt x="484" y="80"/>
                </a:cubicBezTo>
                <a:cubicBezTo>
                  <a:pt x="484" y="82"/>
                  <a:pt x="484" y="82"/>
                  <a:pt x="484" y="82"/>
                </a:cubicBezTo>
                <a:cubicBezTo>
                  <a:pt x="484" y="82"/>
                  <a:pt x="484" y="82"/>
                  <a:pt x="484" y="82"/>
                </a:cubicBezTo>
                <a:cubicBezTo>
                  <a:pt x="483" y="82"/>
                  <a:pt x="483" y="82"/>
                  <a:pt x="483" y="82"/>
                </a:cubicBezTo>
                <a:cubicBezTo>
                  <a:pt x="483" y="82"/>
                  <a:pt x="483" y="82"/>
                  <a:pt x="483" y="82"/>
                </a:cubicBezTo>
                <a:cubicBezTo>
                  <a:pt x="482" y="82"/>
                  <a:pt x="482" y="82"/>
                  <a:pt x="482" y="82"/>
                </a:cubicBezTo>
                <a:cubicBezTo>
                  <a:pt x="482" y="83"/>
                  <a:pt x="482" y="83"/>
                  <a:pt x="482" y="83"/>
                </a:cubicBezTo>
                <a:cubicBezTo>
                  <a:pt x="482" y="84"/>
                  <a:pt x="482" y="84"/>
                  <a:pt x="482" y="84"/>
                </a:cubicBezTo>
                <a:cubicBezTo>
                  <a:pt x="482" y="84"/>
                  <a:pt x="482" y="84"/>
                  <a:pt x="482" y="84"/>
                </a:cubicBezTo>
                <a:cubicBezTo>
                  <a:pt x="481" y="85"/>
                  <a:pt x="481" y="85"/>
                  <a:pt x="481" y="85"/>
                </a:cubicBezTo>
                <a:cubicBezTo>
                  <a:pt x="481" y="86"/>
                  <a:pt x="481" y="86"/>
                  <a:pt x="481" y="86"/>
                </a:cubicBezTo>
                <a:cubicBezTo>
                  <a:pt x="481" y="87"/>
                  <a:pt x="481" y="87"/>
                  <a:pt x="481" y="87"/>
                </a:cubicBezTo>
                <a:cubicBezTo>
                  <a:pt x="481" y="88"/>
                  <a:pt x="481" y="88"/>
                  <a:pt x="481" y="88"/>
                </a:cubicBezTo>
                <a:cubicBezTo>
                  <a:pt x="481" y="89"/>
                  <a:pt x="481" y="89"/>
                  <a:pt x="481" y="89"/>
                </a:cubicBezTo>
                <a:cubicBezTo>
                  <a:pt x="481" y="89"/>
                  <a:pt x="481" y="89"/>
                  <a:pt x="481" y="89"/>
                </a:cubicBezTo>
                <a:cubicBezTo>
                  <a:pt x="481" y="90"/>
                  <a:pt x="481" y="90"/>
                  <a:pt x="481" y="90"/>
                </a:cubicBezTo>
                <a:cubicBezTo>
                  <a:pt x="481" y="90"/>
                  <a:pt x="481" y="90"/>
                  <a:pt x="481" y="90"/>
                </a:cubicBezTo>
                <a:cubicBezTo>
                  <a:pt x="480" y="90"/>
                  <a:pt x="480" y="90"/>
                  <a:pt x="480" y="90"/>
                </a:cubicBezTo>
                <a:cubicBezTo>
                  <a:pt x="480" y="90"/>
                  <a:pt x="480" y="90"/>
                  <a:pt x="480" y="90"/>
                </a:cubicBezTo>
                <a:cubicBezTo>
                  <a:pt x="480" y="90"/>
                  <a:pt x="480" y="90"/>
                  <a:pt x="480" y="90"/>
                </a:cubicBezTo>
                <a:cubicBezTo>
                  <a:pt x="480" y="90"/>
                  <a:pt x="480" y="90"/>
                  <a:pt x="480" y="90"/>
                </a:cubicBezTo>
                <a:cubicBezTo>
                  <a:pt x="480" y="91"/>
                  <a:pt x="480" y="91"/>
                  <a:pt x="480" y="91"/>
                </a:cubicBezTo>
                <a:cubicBezTo>
                  <a:pt x="480" y="91"/>
                  <a:pt x="480" y="91"/>
                  <a:pt x="480" y="91"/>
                </a:cubicBezTo>
                <a:cubicBezTo>
                  <a:pt x="480" y="91"/>
                  <a:pt x="480" y="91"/>
                  <a:pt x="480" y="91"/>
                </a:cubicBezTo>
                <a:cubicBezTo>
                  <a:pt x="480" y="91"/>
                  <a:pt x="480" y="91"/>
                  <a:pt x="480" y="91"/>
                </a:cubicBezTo>
                <a:cubicBezTo>
                  <a:pt x="480" y="91"/>
                  <a:pt x="480" y="91"/>
                  <a:pt x="480" y="91"/>
                </a:cubicBezTo>
                <a:cubicBezTo>
                  <a:pt x="480" y="91"/>
                  <a:pt x="480" y="91"/>
                  <a:pt x="480" y="91"/>
                </a:cubicBezTo>
                <a:cubicBezTo>
                  <a:pt x="480" y="92"/>
                  <a:pt x="480" y="92"/>
                  <a:pt x="480" y="92"/>
                </a:cubicBezTo>
                <a:cubicBezTo>
                  <a:pt x="480" y="92"/>
                  <a:pt x="480" y="92"/>
                  <a:pt x="480" y="92"/>
                </a:cubicBezTo>
                <a:cubicBezTo>
                  <a:pt x="480" y="92"/>
                  <a:pt x="480" y="92"/>
                  <a:pt x="480" y="92"/>
                </a:cubicBezTo>
                <a:cubicBezTo>
                  <a:pt x="480" y="93"/>
                  <a:pt x="480" y="93"/>
                  <a:pt x="480" y="93"/>
                </a:cubicBezTo>
                <a:cubicBezTo>
                  <a:pt x="480" y="93"/>
                  <a:pt x="480" y="93"/>
                  <a:pt x="480" y="93"/>
                </a:cubicBezTo>
                <a:cubicBezTo>
                  <a:pt x="480" y="93"/>
                  <a:pt x="480" y="93"/>
                  <a:pt x="480" y="93"/>
                </a:cubicBezTo>
                <a:cubicBezTo>
                  <a:pt x="480" y="93"/>
                  <a:pt x="480" y="93"/>
                  <a:pt x="480" y="93"/>
                </a:cubicBezTo>
                <a:cubicBezTo>
                  <a:pt x="480" y="93"/>
                  <a:pt x="480" y="93"/>
                  <a:pt x="480" y="93"/>
                </a:cubicBezTo>
                <a:cubicBezTo>
                  <a:pt x="480" y="94"/>
                  <a:pt x="480" y="94"/>
                  <a:pt x="480" y="94"/>
                </a:cubicBezTo>
                <a:cubicBezTo>
                  <a:pt x="480" y="94"/>
                  <a:pt x="480" y="94"/>
                  <a:pt x="480" y="94"/>
                </a:cubicBezTo>
                <a:cubicBezTo>
                  <a:pt x="481" y="97"/>
                  <a:pt x="481" y="97"/>
                  <a:pt x="481" y="97"/>
                </a:cubicBezTo>
                <a:cubicBezTo>
                  <a:pt x="481" y="97"/>
                  <a:pt x="481" y="97"/>
                  <a:pt x="481" y="97"/>
                </a:cubicBezTo>
                <a:cubicBezTo>
                  <a:pt x="480" y="98"/>
                  <a:pt x="480" y="98"/>
                  <a:pt x="480" y="98"/>
                </a:cubicBezTo>
                <a:cubicBezTo>
                  <a:pt x="480" y="98"/>
                  <a:pt x="480" y="98"/>
                  <a:pt x="480" y="98"/>
                </a:cubicBezTo>
                <a:cubicBezTo>
                  <a:pt x="480" y="98"/>
                  <a:pt x="480" y="98"/>
                  <a:pt x="480" y="98"/>
                </a:cubicBezTo>
                <a:cubicBezTo>
                  <a:pt x="480" y="99"/>
                  <a:pt x="480" y="99"/>
                  <a:pt x="480" y="99"/>
                </a:cubicBezTo>
                <a:cubicBezTo>
                  <a:pt x="480" y="99"/>
                  <a:pt x="480" y="99"/>
                  <a:pt x="480" y="99"/>
                </a:cubicBezTo>
                <a:cubicBezTo>
                  <a:pt x="480" y="99"/>
                  <a:pt x="480" y="99"/>
                  <a:pt x="480" y="99"/>
                </a:cubicBezTo>
                <a:cubicBezTo>
                  <a:pt x="480" y="100"/>
                  <a:pt x="480" y="100"/>
                  <a:pt x="480" y="100"/>
                </a:cubicBezTo>
                <a:cubicBezTo>
                  <a:pt x="479" y="100"/>
                  <a:pt x="479" y="100"/>
                  <a:pt x="479" y="100"/>
                </a:cubicBezTo>
                <a:cubicBezTo>
                  <a:pt x="479" y="100"/>
                  <a:pt x="479" y="100"/>
                  <a:pt x="479" y="100"/>
                </a:cubicBezTo>
                <a:cubicBezTo>
                  <a:pt x="479" y="100"/>
                  <a:pt x="479" y="100"/>
                  <a:pt x="479" y="100"/>
                </a:cubicBezTo>
                <a:cubicBezTo>
                  <a:pt x="479" y="100"/>
                  <a:pt x="479" y="100"/>
                  <a:pt x="479" y="100"/>
                </a:cubicBezTo>
                <a:cubicBezTo>
                  <a:pt x="478" y="100"/>
                  <a:pt x="478" y="100"/>
                  <a:pt x="478" y="100"/>
                </a:cubicBezTo>
                <a:cubicBezTo>
                  <a:pt x="478" y="100"/>
                  <a:pt x="478" y="100"/>
                  <a:pt x="478" y="100"/>
                </a:cubicBezTo>
                <a:cubicBezTo>
                  <a:pt x="478" y="101"/>
                  <a:pt x="478" y="101"/>
                  <a:pt x="478" y="101"/>
                </a:cubicBezTo>
                <a:cubicBezTo>
                  <a:pt x="478" y="101"/>
                  <a:pt x="478" y="101"/>
                  <a:pt x="478" y="101"/>
                </a:cubicBezTo>
                <a:cubicBezTo>
                  <a:pt x="478" y="101"/>
                  <a:pt x="478" y="101"/>
                  <a:pt x="478" y="101"/>
                </a:cubicBezTo>
                <a:cubicBezTo>
                  <a:pt x="478" y="102"/>
                  <a:pt x="478" y="102"/>
                  <a:pt x="478" y="102"/>
                </a:cubicBezTo>
                <a:cubicBezTo>
                  <a:pt x="478" y="102"/>
                  <a:pt x="478" y="102"/>
                  <a:pt x="478" y="102"/>
                </a:cubicBezTo>
                <a:cubicBezTo>
                  <a:pt x="477" y="102"/>
                  <a:pt x="477" y="102"/>
                  <a:pt x="477" y="102"/>
                </a:cubicBezTo>
                <a:cubicBezTo>
                  <a:pt x="477" y="103"/>
                  <a:pt x="477" y="103"/>
                  <a:pt x="477" y="103"/>
                </a:cubicBezTo>
                <a:cubicBezTo>
                  <a:pt x="477" y="104"/>
                  <a:pt x="477" y="104"/>
                  <a:pt x="477" y="104"/>
                </a:cubicBezTo>
                <a:cubicBezTo>
                  <a:pt x="477" y="104"/>
                  <a:pt x="477" y="104"/>
                  <a:pt x="477" y="104"/>
                </a:cubicBezTo>
                <a:cubicBezTo>
                  <a:pt x="475" y="104"/>
                  <a:pt x="475" y="104"/>
                  <a:pt x="475" y="104"/>
                </a:cubicBezTo>
                <a:cubicBezTo>
                  <a:pt x="475" y="105"/>
                  <a:pt x="475" y="105"/>
                  <a:pt x="475" y="105"/>
                </a:cubicBezTo>
                <a:cubicBezTo>
                  <a:pt x="476" y="105"/>
                  <a:pt x="476" y="105"/>
                  <a:pt x="476" y="105"/>
                </a:cubicBezTo>
                <a:cubicBezTo>
                  <a:pt x="475" y="105"/>
                  <a:pt x="475" y="105"/>
                  <a:pt x="475" y="105"/>
                </a:cubicBezTo>
                <a:cubicBezTo>
                  <a:pt x="475" y="106"/>
                  <a:pt x="475" y="106"/>
                  <a:pt x="475" y="106"/>
                </a:cubicBezTo>
                <a:cubicBezTo>
                  <a:pt x="476" y="106"/>
                  <a:pt x="476" y="106"/>
                  <a:pt x="476" y="106"/>
                </a:cubicBezTo>
                <a:cubicBezTo>
                  <a:pt x="476" y="107"/>
                  <a:pt x="476" y="107"/>
                  <a:pt x="476" y="107"/>
                </a:cubicBezTo>
                <a:cubicBezTo>
                  <a:pt x="477" y="107"/>
                  <a:pt x="477" y="107"/>
                  <a:pt x="477" y="107"/>
                </a:cubicBezTo>
                <a:cubicBezTo>
                  <a:pt x="477" y="111"/>
                  <a:pt x="477" y="111"/>
                  <a:pt x="477" y="111"/>
                </a:cubicBezTo>
                <a:cubicBezTo>
                  <a:pt x="477" y="112"/>
                  <a:pt x="477" y="112"/>
                  <a:pt x="477" y="112"/>
                </a:cubicBezTo>
                <a:cubicBezTo>
                  <a:pt x="477" y="127"/>
                  <a:pt x="477" y="127"/>
                  <a:pt x="477" y="127"/>
                </a:cubicBezTo>
                <a:cubicBezTo>
                  <a:pt x="475" y="126"/>
                  <a:pt x="475" y="126"/>
                  <a:pt x="475" y="126"/>
                </a:cubicBezTo>
                <a:cubicBezTo>
                  <a:pt x="465" y="116"/>
                  <a:pt x="465" y="116"/>
                  <a:pt x="465" y="116"/>
                </a:cubicBezTo>
                <a:cubicBezTo>
                  <a:pt x="455" y="127"/>
                  <a:pt x="455" y="127"/>
                  <a:pt x="455" y="127"/>
                </a:cubicBezTo>
                <a:cubicBezTo>
                  <a:pt x="453" y="128"/>
                  <a:pt x="453" y="128"/>
                  <a:pt x="453" y="128"/>
                </a:cubicBezTo>
                <a:cubicBezTo>
                  <a:pt x="453" y="112"/>
                  <a:pt x="453" y="112"/>
                  <a:pt x="453" y="112"/>
                </a:cubicBezTo>
                <a:cubicBezTo>
                  <a:pt x="453" y="111"/>
                  <a:pt x="453" y="111"/>
                  <a:pt x="453" y="111"/>
                </a:cubicBezTo>
                <a:cubicBezTo>
                  <a:pt x="453" y="107"/>
                  <a:pt x="453" y="107"/>
                  <a:pt x="453" y="107"/>
                </a:cubicBezTo>
                <a:cubicBezTo>
                  <a:pt x="454" y="107"/>
                  <a:pt x="454" y="107"/>
                  <a:pt x="454" y="107"/>
                </a:cubicBezTo>
                <a:cubicBezTo>
                  <a:pt x="454" y="106"/>
                  <a:pt x="454" y="106"/>
                  <a:pt x="454" y="106"/>
                </a:cubicBezTo>
                <a:cubicBezTo>
                  <a:pt x="455" y="106"/>
                  <a:pt x="455" y="106"/>
                  <a:pt x="455" y="106"/>
                </a:cubicBezTo>
                <a:cubicBezTo>
                  <a:pt x="455" y="105"/>
                  <a:pt x="455" y="105"/>
                  <a:pt x="455" y="105"/>
                </a:cubicBezTo>
                <a:cubicBezTo>
                  <a:pt x="454" y="105"/>
                  <a:pt x="454" y="105"/>
                  <a:pt x="454" y="105"/>
                </a:cubicBezTo>
                <a:cubicBezTo>
                  <a:pt x="454" y="105"/>
                  <a:pt x="454" y="105"/>
                  <a:pt x="454" y="105"/>
                </a:cubicBezTo>
                <a:cubicBezTo>
                  <a:pt x="454" y="104"/>
                  <a:pt x="454" y="104"/>
                  <a:pt x="454" y="104"/>
                </a:cubicBezTo>
                <a:cubicBezTo>
                  <a:pt x="453" y="104"/>
                  <a:pt x="453" y="104"/>
                  <a:pt x="453" y="104"/>
                </a:cubicBezTo>
                <a:cubicBezTo>
                  <a:pt x="453" y="104"/>
                  <a:pt x="453" y="104"/>
                  <a:pt x="453" y="104"/>
                </a:cubicBezTo>
                <a:cubicBezTo>
                  <a:pt x="453" y="104"/>
                  <a:pt x="453" y="104"/>
                  <a:pt x="453" y="104"/>
                </a:cubicBezTo>
                <a:cubicBezTo>
                  <a:pt x="453" y="103"/>
                  <a:pt x="453" y="103"/>
                  <a:pt x="453" y="103"/>
                </a:cubicBezTo>
                <a:cubicBezTo>
                  <a:pt x="453" y="102"/>
                  <a:pt x="453" y="102"/>
                  <a:pt x="453" y="102"/>
                </a:cubicBezTo>
                <a:cubicBezTo>
                  <a:pt x="452" y="102"/>
                  <a:pt x="452" y="102"/>
                  <a:pt x="452" y="102"/>
                </a:cubicBezTo>
                <a:cubicBezTo>
                  <a:pt x="452" y="101"/>
                  <a:pt x="452" y="101"/>
                  <a:pt x="452" y="101"/>
                </a:cubicBezTo>
                <a:cubicBezTo>
                  <a:pt x="452" y="101"/>
                  <a:pt x="452" y="101"/>
                  <a:pt x="452" y="101"/>
                </a:cubicBezTo>
                <a:cubicBezTo>
                  <a:pt x="452" y="101"/>
                  <a:pt x="452" y="101"/>
                  <a:pt x="452" y="101"/>
                </a:cubicBezTo>
                <a:cubicBezTo>
                  <a:pt x="451" y="101"/>
                  <a:pt x="451" y="101"/>
                  <a:pt x="451" y="101"/>
                </a:cubicBezTo>
                <a:cubicBezTo>
                  <a:pt x="451" y="101"/>
                  <a:pt x="451" y="101"/>
                  <a:pt x="451" y="101"/>
                </a:cubicBezTo>
                <a:cubicBezTo>
                  <a:pt x="451" y="101"/>
                  <a:pt x="451" y="101"/>
                  <a:pt x="451" y="101"/>
                </a:cubicBezTo>
                <a:cubicBezTo>
                  <a:pt x="451" y="100"/>
                  <a:pt x="451" y="100"/>
                  <a:pt x="451" y="100"/>
                </a:cubicBezTo>
                <a:cubicBezTo>
                  <a:pt x="451" y="100"/>
                  <a:pt x="451" y="100"/>
                  <a:pt x="451" y="100"/>
                </a:cubicBezTo>
                <a:cubicBezTo>
                  <a:pt x="451" y="100"/>
                  <a:pt x="451" y="100"/>
                  <a:pt x="451" y="100"/>
                </a:cubicBezTo>
                <a:cubicBezTo>
                  <a:pt x="451" y="100"/>
                  <a:pt x="451" y="100"/>
                  <a:pt x="451" y="100"/>
                </a:cubicBezTo>
                <a:cubicBezTo>
                  <a:pt x="450" y="100"/>
                  <a:pt x="450" y="100"/>
                  <a:pt x="450" y="100"/>
                </a:cubicBezTo>
                <a:cubicBezTo>
                  <a:pt x="450" y="100"/>
                  <a:pt x="450" y="100"/>
                  <a:pt x="450" y="100"/>
                </a:cubicBezTo>
                <a:cubicBezTo>
                  <a:pt x="450" y="99"/>
                  <a:pt x="450" y="99"/>
                  <a:pt x="450" y="99"/>
                </a:cubicBezTo>
                <a:cubicBezTo>
                  <a:pt x="450" y="99"/>
                  <a:pt x="450" y="99"/>
                  <a:pt x="450" y="99"/>
                </a:cubicBezTo>
                <a:cubicBezTo>
                  <a:pt x="450" y="99"/>
                  <a:pt x="450" y="99"/>
                  <a:pt x="450" y="99"/>
                </a:cubicBezTo>
                <a:cubicBezTo>
                  <a:pt x="450" y="99"/>
                  <a:pt x="450" y="99"/>
                  <a:pt x="450" y="99"/>
                </a:cubicBezTo>
                <a:cubicBezTo>
                  <a:pt x="449" y="98"/>
                  <a:pt x="449" y="98"/>
                  <a:pt x="449" y="98"/>
                </a:cubicBezTo>
                <a:cubicBezTo>
                  <a:pt x="449" y="98"/>
                  <a:pt x="449" y="98"/>
                  <a:pt x="449" y="98"/>
                </a:cubicBezTo>
                <a:cubicBezTo>
                  <a:pt x="449" y="97"/>
                  <a:pt x="449" y="97"/>
                  <a:pt x="449" y="97"/>
                </a:cubicBezTo>
                <a:cubicBezTo>
                  <a:pt x="449" y="97"/>
                  <a:pt x="449" y="97"/>
                  <a:pt x="449" y="97"/>
                </a:cubicBezTo>
                <a:cubicBezTo>
                  <a:pt x="449" y="94"/>
                  <a:pt x="449" y="94"/>
                  <a:pt x="449" y="94"/>
                </a:cubicBezTo>
                <a:cubicBezTo>
                  <a:pt x="450" y="94"/>
                  <a:pt x="450" y="94"/>
                  <a:pt x="450" y="94"/>
                </a:cubicBezTo>
                <a:cubicBezTo>
                  <a:pt x="450" y="93"/>
                  <a:pt x="450" y="93"/>
                  <a:pt x="450" y="93"/>
                </a:cubicBezTo>
                <a:cubicBezTo>
                  <a:pt x="450" y="93"/>
                  <a:pt x="450" y="93"/>
                  <a:pt x="450" y="93"/>
                </a:cubicBezTo>
                <a:cubicBezTo>
                  <a:pt x="450" y="92"/>
                  <a:pt x="450" y="92"/>
                  <a:pt x="450" y="92"/>
                </a:cubicBezTo>
                <a:cubicBezTo>
                  <a:pt x="450" y="92"/>
                  <a:pt x="450" y="92"/>
                  <a:pt x="450" y="92"/>
                </a:cubicBezTo>
                <a:cubicBezTo>
                  <a:pt x="450" y="92"/>
                  <a:pt x="450" y="92"/>
                  <a:pt x="450" y="92"/>
                </a:cubicBezTo>
                <a:cubicBezTo>
                  <a:pt x="450" y="92"/>
                  <a:pt x="450" y="92"/>
                  <a:pt x="450" y="92"/>
                </a:cubicBezTo>
                <a:cubicBezTo>
                  <a:pt x="450" y="91"/>
                  <a:pt x="450" y="91"/>
                  <a:pt x="450" y="91"/>
                </a:cubicBezTo>
                <a:cubicBezTo>
                  <a:pt x="450" y="91"/>
                  <a:pt x="450" y="91"/>
                  <a:pt x="450" y="91"/>
                </a:cubicBezTo>
                <a:cubicBezTo>
                  <a:pt x="450" y="91"/>
                  <a:pt x="450" y="91"/>
                  <a:pt x="450" y="91"/>
                </a:cubicBezTo>
                <a:cubicBezTo>
                  <a:pt x="450" y="91"/>
                  <a:pt x="450" y="91"/>
                  <a:pt x="450" y="91"/>
                </a:cubicBezTo>
                <a:cubicBezTo>
                  <a:pt x="450" y="91"/>
                  <a:pt x="450" y="91"/>
                  <a:pt x="450" y="91"/>
                </a:cubicBezTo>
                <a:cubicBezTo>
                  <a:pt x="450" y="90"/>
                  <a:pt x="450" y="90"/>
                  <a:pt x="450" y="90"/>
                </a:cubicBezTo>
                <a:cubicBezTo>
                  <a:pt x="450" y="90"/>
                  <a:pt x="450" y="90"/>
                  <a:pt x="450" y="90"/>
                </a:cubicBezTo>
                <a:cubicBezTo>
                  <a:pt x="450" y="90"/>
                  <a:pt x="450" y="90"/>
                  <a:pt x="450" y="90"/>
                </a:cubicBezTo>
                <a:cubicBezTo>
                  <a:pt x="450" y="90"/>
                  <a:pt x="450" y="90"/>
                  <a:pt x="450" y="90"/>
                </a:cubicBezTo>
                <a:cubicBezTo>
                  <a:pt x="450" y="90"/>
                  <a:pt x="450" y="90"/>
                  <a:pt x="450" y="90"/>
                </a:cubicBezTo>
                <a:cubicBezTo>
                  <a:pt x="449" y="90"/>
                  <a:pt x="449" y="90"/>
                  <a:pt x="449" y="90"/>
                </a:cubicBezTo>
                <a:cubicBezTo>
                  <a:pt x="449" y="90"/>
                  <a:pt x="449" y="90"/>
                  <a:pt x="449" y="90"/>
                </a:cubicBezTo>
                <a:cubicBezTo>
                  <a:pt x="449" y="89"/>
                  <a:pt x="449" y="89"/>
                  <a:pt x="449" y="89"/>
                </a:cubicBezTo>
                <a:cubicBezTo>
                  <a:pt x="449" y="88"/>
                  <a:pt x="449" y="88"/>
                  <a:pt x="449" y="88"/>
                </a:cubicBezTo>
                <a:cubicBezTo>
                  <a:pt x="449" y="87"/>
                  <a:pt x="449" y="87"/>
                  <a:pt x="449" y="87"/>
                </a:cubicBezTo>
                <a:cubicBezTo>
                  <a:pt x="448" y="86"/>
                  <a:pt x="448" y="86"/>
                  <a:pt x="448" y="86"/>
                </a:cubicBezTo>
                <a:cubicBezTo>
                  <a:pt x="448" y="85"/>
                  <a:pt x="448" y="85"/>
                  <a:pt x="448" y="85"/>
                </a:cubicBezTo>
                <a:cubicBezTo>
                  <a:pt x="448" y="84"/>
                  <a:pt x="448" y="84"/>
                  <a:pt x="448" y="84"/>
                </a:cubicBezTo>
                <a:cubicBezTo>
                  <a:pt x="448" y="83"/>
                  <a:pt x="448" y="83"/>
                  <a:pt x="448" y="83"/>
                </a:cubicBezTo>
                <a:cubicBezTo>
                  <a:pt x="447" y="83"/>
                  <a:pt x="447" y="83"/>
                  <a:pt x="447" y="83"/>
                </a:cubicBezTo>
                <a:cubicBezTo>
                  <a:pt x="447" y="82"/>
                  <a:pt x="447" y="82"/>
                  <a:pt x="447" y="82"/>
                </a:cubicBezTo>
                <a:cubicBezTo>
                  <a:pt x="447" y="82"/>
                  <a:pt x="447" y="82"/>
                  <a:pt x="447" y="82"/>
                </a:cubicBezTo>
                <a:cubicBezTo>
                  <a:pt x="446" y="81"/>
                  <a:pt x="446" y="81"/>
                  <a:pt x="446" y="81"/>
                </a:cubicBezTo>
                <a:cubicBezTo>
                  <a:pt x="446" y="81"/>
                  <a:pt x="446" y="81"/>
                  <a:pt x="446" y="81"/>
                </a:cubicBezTo>
                <a:cubicBezTo>
                  <a:pt x="446" y="81"/>
                  <a:pt x="446" y="81"/>
                  <a:pt x="446" y="81"/>
                </a:cubicBezTo>
                <a:cubicBezTo>
                  <a:pt x="445" y="79"/>
                  <a:pt x="445" y="79"/>
                  <a:pt x="445" y="79"/>
                </a:cubicBezTo>
                <a:cubicBezTo>
                  <a:pt x="444" y="71"/>
                  <a:pt x="444" y="71"/>
                  <a:pt x="444" y="71"/>
                </a:cubicBezTo>
                <a:cubicBezTo>
                  <a:pt x="444" y="79"/>
                  <a:pt x="444" y="79"/>
                  <a:pt x="444" y="79"/>
                </a:cubicBezTo>
                <a:cubicBezTo>
                  <a:pt x="443" y="81"/>
                  <a:pt x="443" y="81"/>
                  <a:pt x="443" y="81"/>
                </a:cubicBezTo>
                <a:cubicBezTo>
                  <a:pt x="443" y="81"/>
                  <a:pt x="443" y="81"/>
                  <a:pt x="443" y="81"/>
                </a:cubicBezTo>
                <a:cubicBezTo>
                  <a:pt x="442" y="81"/>
                  <a:pt x="442" y="81"/>
                  <a:pt x="442" y="81"/>
                </a:cubicBezTo>
                <a:cubicBezTo>
                  <a:pt x="442" y="82"/>
                  <a:pt x="442" y="82"/>
                  <a:pt x="442" y="82"/>
                </a:cubicBezTo>
                <a:cubicBezTo>
                  <a:pt x="442" y="82"/>
                  <a:pt x="442" y="82"/>
                  <a:pt x="442" y="82"/>
                </a:cubicBezTo>
                <a:cubicBezTo>
                  <a:pt x="441" y="83"/>
                  <a:pt x="441" y="83"/>
                  <a:pt x="441" y="83"/>
                </a:cubicBezTo>
                <a:cubicBezTo>
                  <a:pt x="441" y="83"/>
                  <a:pt x="441" y="83"/>
                  <a:pt x="441" y="83"/>
                </a:cubicBezTo>
                <a:cubicBezTo>
                  <a:pt x="441" y="84"/>
                  <a:pt x="441" y="84"/>
                  <a:pt x="441" y="84"/>
                </a:cubicBezTo>
                <a:cubicBezTo>
                  <a:pt x="440" y="85"/>
                  <a:pt x="440" y="85"/>
                  <a:pt x="440" y="85"/>
                </a:cubicBezTo>
                <a:cubicBezTo>
                  <a:pt x="440" y="86"/>
                  <a:pt x="440" y="86"/>
                  <a:pt x="440" y="86"/>
                </a:cubicBezTo>
                <a:cubicBezTo>
                  <a:pt x="440" y="87"/>
                  <a:pt x="440" y="87"/>
                  <a:pt x="440" y="87"/>
                </a:cubicBezTo>
                <a:cubicBezTo>
                  <a:pt x="440" y="88"/>
                  <a:pt x="440" y="88"/>
                  <a:pt x="440" y="88"/>
                </a:cubicBezTo>
                <a:cubicBezTo>
                  <a:pt x="440" y="88"/>
                  <a:pt x="440" y="88"/>
                  <a:pt x="440" y="88"/>
                </a:cubicBezTo>
                <a:cubicBezTo>
                  <a:pt x="440" y="89"/>
                  <a:pt x="440" y="89"/>
                  <a:pt x="440" y="89"/>
                </a:cubicBezTo>
                <a:cubicBezTo>
                  <a:pt x="440" y="89"/>
                  <a:pt x="440" y="89"/>
                  <a:pt x="440" y="89"/>
                </a:cubicBezTo>
                <a:cubicBezTo>
                  <a:pt x="440" y="89"/>
                  <a:pt x="440" y="89"/>
                  <a:pt x="440" y="89"/>
                </a:cubicBezTo>
                <a:cubicBezTo>
                  <a:pt x="440" y="89"/>
                  <a:pt x="440" y="89"/>
                  <a:pt x="440" y="89"/>
                </a:cubicBezTo>
                <a:cubicBezTo>
                  <a:pt x="440" y="90"/>
                  <a:pt x="440" y="90"/>
                  <a:pt x="440" y="90"/>
                </a:cubicBezTo>
                <a:cubicBezTo>
                  <a:pt x="439" y="90"/>
                  <a:pt x="439" y="90"/>
                  <a:pt x="439" y="90"/>
                </a:cubicBezTo>
                <a:cubicBezTo>
                  <a:pt x="439" y="90"/>
                  <a:pt x="439" y="90"/>
                  <a:pt x="439" y="90"/>
                </a:cubicBezTo>
                <a:cubicBezTo>
                  <a:pt x="439" y="90"/>
                  <a:pt x="439" y="90"/>
                  <a:pt x="439" y="90"/>
                </a:cubicBezTo>
                <a:cubicBezTo>
                  <a:pt x="439" y="90"/>
                  <a:pt x="439" y="90"/>
                  <a:pt x="439" y="90"/>
                </a:cubicBezTo>
                <a:cubicBezTo>
                  <a:pt x="439" y="91"/>
                  <a:pt x="439" y="91"/>
                  <a:pt x="439" y="91"/>
                </a:cubicBezTo>
                <a:cubicBezTo>
                  <a:pt x="439" y="91"/>
                  <a:pt x="439" y="91"/>
                  <a:pt x="439" y="91"/>
                </a:cubicBezTo>
                <a:cubicBezTo>
                  <a:pt x="439" y="91"/>
                  <a:pt x="439" y="91"/>
                  <a:pt x="439" y="91"/>
                </a:cubicBezTo>
                <a:cubicBezTo>
                  <a:pt x="439" y="91"/>
                  <a:pt x="439" y="91"/>
                  <a:pt x="439" y="91"/>
                </a:cubicBezTo>
                <a:cubicBezTo>
                  <a:pt x="439" y="91"/>
                  <a:pt x="439" y="91"/>
                  <a:pt x="439" y="91"/>
                </a:cubicBezTo>
                <a:cubicBezTo>
                  <a:pt x="439" y="92"/>
                  <a:pt x="439" y="92"/>
                  <a:pt x="439" y="92"/>
                </a:cubicBezTo>
                <a:cubicBezTo>
                  <a:pt x="439" y="92"/>
                  <a:pt x="439" y="92"/>
                  <a:pt x="439" y="92"/>
                </a:cubicBezTo>
                <a:cubicBezTo>
                  <a:pt x="439" y="92"/>
                  <a:pt x="439" y="92"/>
                  <a:pt x="439" y="92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40" y="96"/>
                  <a:pt x="440" y="96"/>
                  <a:pt x="440" y="96"/>
                </a:cubicBezTo>
                <a:cubicBezTo>
                  <a:pt x="440" y="96"/>
                  <a:pt x="440" y="96"/>
                  <a:pt x="440" y="96"/>
                </a:cubicBezTo>
                <a:cubicBezTo>
                  <a:pt x="439" y="97"/>
                  <a:pt x="439" y="97"/>
                  <a:pt x="439" y="97"/>
                </a:cubicBezTo>
                <a:cubicBezTo>
                  <a:pt x="439" y="97"/>
                  <a:pt x="439" y="97"/>
                  <a:pt x="439" y="97"/>
                </a:cubicBezTo>
                <a:cubicBezTo>
                  <a:pt x="439" y="98"/>
                  <a:pt x="439" y="98"/>
                  <a:pt x="439" y="98"/>
                </a:cubicBezTo>
                <a:cubicBezTo>
                  <a:pt x="439" y="98"/>
                  <a:pt x="439" y="98"/>
                  <a:pt x="439" y="98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438" y="99"/>
                  <a:pt x="438" y="99"/>
                  <a:pt x="438" y="99"/>
                </a:cubicBezTo>
                <a:cubicBezTo>
                  <a:pt x="438" y="100"/>
                  <a:pt x="438" y="100"/>
                  <a:pt x="438" y="100"/>
                </a:cubicBezTo>
                <a:cubicBezTo>
                  <a:pt x="438" y="100"/>
                  <a:pt x="438" y="100"/>
                  <a:pt x="438" y="100"/>
                </a:cubicBezTo>
                <a:cubicBezTo>
                  <a:pt x="437" y="100"/>
                  <a:pt x="437" y="100"/>
                  <a:pt x="437" y="100"/>
                </a:cubicBezTo>
                <a:cubicBezTo>
                  <a:pt x="437" y="100"/>
                  <a:pt x="437" y="100"/>
                  <a:pt x="437" y="100"/>
                </a:cubicBezTo>
                <a:cubicBezTo>
                  <a:pt x="437" y="100"/>
                  <a:pt x="437" y="100"/>
                  <a:pt x="437" y="100"/>
                </a:cubicBezTo>
                <a:cubicBezTo>
                  <a:pt x="437" y="100"/>
                  <a:pt x="437" y="100"/>
                  <a:pt x="437" y="100"/>
                </a:cubicBezTo>
                <a:cubicBezTo>
                  <a:pt x="437" y="100"/>
                  <a:pt x="437" y="100"/>
                  <a:pt x="437" y="100"/>
                </a:cubicBezTo>
                <a:cubicBezTo>
                  <a:pt x="436" y="101"/>
                  <a:pt x="436" y="101"/>
                  <a:pt x="436" y="101"/>
                </a:cubicBezTo>
                <a:cubicBezTo>
                  <a:pt x="436" y="101"/>
                  <a:pt x="436" y="101"/>
                  <a:pt x="436" y="101"/>
                </a:cubicBezTo>
                <a:cubicBezTo>
                  <a:pt x="436" y="102"/>
                  <a:pt x="436" y="102"/>
                  <a:pt x="436" y="102"/>
                </a:cubicBezTo>
                <a:cubicBezTo>
                  <a:pt x="436" y="102"/>
                  <a:pt x="436" y="102"/>
                  <a:pt x="436" y="102"/>
                </a:cubicBezTo>
                <a:cubicBezTo>
                  <a:pt x="436" y="102"/>
                  <a:pt x="436" y="102"/>
                  <a:pt x="436" y="102"/>
                </a:cubicBezTo>
                <a:cubicBezTo>
                  <a:pt x="436" y="102"/>
                  <a:pt x="436" y="102"/>
                  <a:pt x="436" y="102"/>
                </a:cubicBezTo>
                <a:cubicBezTo>
                  <a:pt x="436" y="104"/>
                  <a:pt x="436" y="104"/>
                  <a:pt x="436" y="104"/>
                </a:cubicBezTo>
                <a:cubicBezTo>
                  <a:pt x="433" y="104"/>
                  <a:pt x="433" y="104"/>
                  <a:pt x="433" y="104"/>
                </a:cubicBezTo>
                <a:cubicBezTo>
                  <a:pt x="433" y="105"/>
                  <a:pt x="433" y="105"/>
                  <a:pt x="433" y="105"/>
                </a:cubicBezTo>
                <a:cubicBezTo>
                  <a:pt x="435" y="105"/>
                  <a:pt x="435" y="105"/>
                  <a:pt x="435" y="105"/>
                </a:cubicBezTo>
                <a:cubicBezTo>
                  <a:pt x="435" y="106"/>
                  <a:pt x="435" y="106"/>
                  <a:pt x="435" y="106"/>
                </a:cubicBezTo>
                <a:cubicBezTo>
                  <a:pt x="435" y="106"/>
                  <a:pt x="435" y="106"/>
                  <a:pt x="435" y="106"/>
                </a:cubicBezTo>
                <a:cubicBezTo>
                  <a:pt x="435" y="106"/>
                  <a:pt x="435" y="106"/>
                  <a:pt x="435" y="106"/>
                </a:cubicBezTo>
                <a:cubicBezTo>
                  <a:pt x="436" y="106"/>
                  <a:pt x="436" y="106"/>
                  <a:pt x="436" y="106"/>
                </a:cubicBezTo>
                <a:cubicBezTo>
                  <a:pt x="436" y="110"/>
                  <a:pt x="436" y="110"/>
                  <a:pt x="436" y="110"/>
                </a:cubicBezTo>
                <a:cubicBezTo>
                  <a:pt x="436" y="111"/>
                  <a:pt x="436" y="111"/>
                  <a:pt x="436" y="111"/>
                </a:cubicBezTo>
                <a:cubicBezTo>
                  <a:pt x="436" y="133"/>
                  <a:pt x="436" y="133"/>
                  <a:pt x="436" y="133"/>
                </a:cubicBezTo>
                <a:cubicBezTo>
                  <a:pt x="435" y="133"/>
                  <a:pt x="435" y="133"/>
                  <a:pt x="435" y="133"/>
                </a:cubicBezTo>
                <a:cubicBezTo>
                  <a:pt x="435" y="137"/>
                  <a:pt x="435" y="137"/>
                  <a:pt x="435" y="137"/>
                </a:cubicBezTo>
                <a:cubicBezTo>
                  <a:pt x="435" y="137"/>
                  <a:pt x="435" y="137"/>
                  <a:pt x="435" y="137"/>
                </a:cubicBezTo>
                <a:cubicBezTo>
                  <a:pt x="435" y="137"/>
                  <a:pt x="435" y="137"/>
                  <a:pt x="435" y="137"/>
                </a:cubicBezTo>
                <a:cubicBezTo>
                  <a:pt x="434" y="137"/>
                  <a:pt x="434" y="137"/>
                  <a:pt x="434" y="137"/>
                </a:cubicBezTo>
                <a:cubicBezTo>
                  <a:pt x="434" y="138"/>
                  <a:pt x="434" y="138"/>
                  <a:pt x="434" y="138"/>
                </a:cubicBezTo>
                <a:cubicBezTo>
                  <a:pt x="400" y="138"/>
                  <a:pt x="400" y="138"/>
                  <a:pt x="400" y="138"/>
                </a:cubicBezTo>
                <a:cubicBezTo>
                  <a:pt x="390" y="147"/>
                  <a:pt x="390" y="147"/>
                  <a:pt x="390" y="147"/>
                </a:cubicBezTo>
                <a:cubicBezTo>
                  <a:pt x="389" y="147"/>
                  <a:pt x="389" y="147"/>
                  <a:pt x="389" y="147"/>
                </a:cubicBezTo>
                <a:cubicBezTo>
                  <a:pt x="388" y="147"/>
                  <a:pt x="388" y="147"/>
                  <a:pt x="388" y="147"/>
                </a:cubicBezTo>
                <a:cubicBezTo>
                  <a:pt x="388" y="148"/>
                  <a:pt x="388" y="148"/>
                  <a:pt x="388" y="148"/>
                </a:cubicBezTo>
                <a:cubicBezTo>
                  <a:pt x="388" y="148"/>
                  <a:pt x="388" y="148"/>
                  <a:pt x="388" y="148"/>
                </a:cubicBezTo>
                <a:cubicBezTo>
                  <a:pt x="388" y="149"/>
                  <a:pt x="388" y="149"/>
                  <a:pt x="388" y="149"/>
                </a:cubicBezTo>
                <a:cubicBezTo>
                  <a:pt x="384" y="153"/>
                  <a:pt x="384" y="153"/>
                  <a:pt x="384" y="153"/>
                </a:cubicBezTo>
                <a:cubicBezTo>
                  <a:pt x="384" y="153"/>
                  <a:pt x="384" y="153"/>
                  <a:pt x="384" y="153"/>
                </a:cubicBezTo>
                <a:cubicBezTo>
                  <a:pt x="384" y="153"/>
                  <a:pt x="384" y="153"/>
                  <a:pt x="384" y="153"/>
                </a:cubicBezTo>
                <a:cubicBezTo>
                  <a:pt x="384" y="152"/>
                  <a:pt x="384" y="152"/>
                  <a:pt x="384" y="152"/>
                </a:cubicBezTo>
                <a:cubicBezTo>
                  <a:pt x="384" y="151"/>
                  <a:pt x="384" y="151"/>
                  <a:pt x="384" y="151"/>
                </a:cubicBezTo>
                <a:cubicBezTo>
                  <a:pt x="384" y="133"/>
                  <a:pt x="384" y="133"/>
                  <a:pt x="384" y="133"/>
                </a:cubicBezTo>
                <a:cubicBezTo>
                  <a:pt x="383" y="129"/>
                  <a:pt x="383" y="129"/>
                  <a:pt x="383" y="129"/>
                </a:cubicBezTo>
                <a:cubicBezTo>
                  <a:pt x="383" y="133"/>
                  <a:pt x="383" y="133"/>
                  <a:pt x="383" y="133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128"/>
                  <a:pt x="382" y="128"/>
                  <a:pt x="382" y="128"/>
                </a:cubicBezTo>
                <a:cubicBezTo>
                  <a:pt x="382" y="115"/>
                  <a:pt x="382" y="115"/>
                  <a:pt x="382" y="115"/>
                </a:cubicBezTo>
                <a:cubicBezTo>
                  <a:pt x="382" y="114"/>
                  <a:pt x="382" y="114"/>
                  <a:pt x="382" y="114"/>
                </a:cubicBezTo>
                <a:cubicBezTo>
                  <a:pt x="382" y="109"/>
                  <a:pt x="382" y="109"/>
                  <a:pt x="382" y="109"/>
                </a:cubicBezTo>
                <a:cubicBezTo>
                  <a:pt x="382" y="109"/>
                  <a:pt x="382" y="109"/>
                  <a:pt x="382" y="109"/>
                </a:cubicBezTo>
                <a:cubicBezTo>
                  <a:pt x="382" y="94"/>
                  <a:pt x="382" y="94"/>
                  <a:pt x="382" y="94"/>
                </a:cubicBezTo>
                <a:cubicBezTo>
                  <a:pt x="382" y="91"/>
                  <a:pt x="382" y="91"/>
                  <a:pt x="382" y="91"/>
                </a:cubicBezTo>
                <a:cubicBezTo>
                  <a:pt x="376" y="58"/>
                  <a:pt x="376" y="58"/>
                  <a:pt x="376" y="58"/>
                </a:cubicBezTo>
                <a:cubicBezTo>
                  <a:pt x="371" y="90"/>
                  <a:pt x="371" y="90"/>
                  <a:pt x="371" y="90"/>
                </a:cubicBezTo>
                <a:cubicBezTo>
                  <a:pt x="371" y="106"/>
                  <a:pt x="371" y="106"/>
                  <a:pt x="371" y="106"/>
                </a:cubicBezTo>
                <a:cubicBezTo>
                  <a:pt x="371" y="108"/>
                  <a:pt x="371" y="108"/>
                  <a:pt x="371" y="108"/>
                </a:cubicBezTo>
                <a:cubicBezTo>
                  <a:pt x="371" y="108"/>
                  <a:pt x="371" y="108"/>
                  <a:pt x="371" y="108"/>
                </a:cubicBezTo>
                <a:cubicBezTo>
                  <a:pt x="371" y="113"/>
                  <a:pt x="371" y="113"/>
                  <a:pt x="371" y="113"/>
                </a:cubicBezTo>
                <a:cubicBezTo>
                  <a:pt x="370" y="114"/>
                  <a:pt x="370" y="114"/>
                  <a:pt x="370" y="114"/>
                </a:cubicBezTo>
                <a:cubicBezTo>
                  <a:pt x="370" y="121"/>
                  <a:pt x="370" y="121"/>
                  <a:pt x="370" y="121"/>
                </a:cubicBezTo>
                <a:cubicBezTo>
                  <a:pt x="323" y="121"/>
                  <a:pt x="323" y="121"/>
                  <a:pt x="323" y="121"/>
                </a:cubicBezTo>
                <a:cubicBezTo>
                  <a:pt x="320" y="104"/>
                  <a:pt x="320" y="104"/>
                  <a:pt x="320" y="104"/>
                </a:cubicBezTo>
                <a:cubicBezTo>
                  <a:pt x="320" y="106"/>
                  <a:pt x="320" y="106"/>
                  <a:pt x="320" y="106"/>
                </a:cubicBezTo>
                <a:cubicBezTo>
                  <a:pt x="319" y="100"/>
                  <a:pt x="319" y="100"/>
                  <a:pt x="319" y="100"/>
                </a:cubicBezTo>
                <a:cubicBezTo>
                  <a:pt x="316" y="120"/>
                  <a:pt x="316" y="120"/>
                  <a:pt x="316" y="120"/>
                </a:cubicBezTo>
                <a:cubicBezTo>
                  <a:pt x="316" y="126"/>
                  <a:pt x="316" y="126"/>
                  <a:pt x="316" y="126"/>
                </a:cubicBezTo>
                <a:cubicBezTo>
                  <a:pt x="316" y="133"/>
                  <a:pt x="316" y="133"/>
                  <a:pt x="316" y="133"/>
                </a:cubicBezTo>
                <a:cubicBezTo>
                  <a:pt x="316" y="136"/>
                  <a:pt x="316" y="136"/>
                  <a:pt x="316" y="136"/>
                </a:cubicBezTo>
                <a:cubicBezTo>
                  <a:pt x="316" y="136"/>
                  <a:pt x="316" y="136"/>
                  <a:pt x="316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293" y="147"/>
                  <a:pt x="293" y="147"/>
                  <a:pt x="293" y="147"/>
                </a:cubicBezTo>
                <a:cubicBezTo>
                  <a:pt x="293" y="148"/>
                  <a:pt x="293" y="148"/>
                  <a:pt x="293" y="148"/>
                </a:cubicBezTo>
                <a:cubicBezTo>
                  <a:pt x="292" y="150"/>
                  <a:pt x="292" y="150"/>
                  <a:pt x="292" y="150"/>
                </a:cubicBezTo>
                <a:cubicBezTo>
                  <a:pt x="292" y="158"/>
                  <a:pt x="292" y="158"/>
                  <a:pt x="292" y="158"/>
                </a:cubicBezTo>
                <a:cubicBezTo>
                  <a:pt x="292" y="157"/>
                  <a:pt x="292" y="157"/>
                  <a:pt x="292" y="157"/>
                </a:cubicBezTo>
                <a:cubicBezTo>
                  <a:pt x="292" y="158"/>
                  <a:pt x="292" y="158"/>
                  <a:pt x="292" y="158"/>
                </a:cubicBezTo>
                <a:cubicBezTo>
                  <a:pt x="291" y="156"/>
                  <a:pt x="291" y="156"/>
                  <a:pt x="291" y="156"/>
                </a:cubicBezTo>
                <a:cubicBezTo>
                  <a:pt x="290" y="161"/>
                  <a:pt x="290" y="161"/>
                  <a:pt x="290" y="161"/>
                </a:cubicBezTo>
                <a:cubicBezTo>
                  <a:pt x="290" y="161"/>
                  <a:pt x="290" y="161"/>
                  <a:pt x="290" y="161"/>
                </a:cubicBezTo>
                <a:cubicBezTo>
                  <a:pt x="281" y="161"/>
                  <a:pt x="281" y="161"/>
                  <a:pt x="281" y="161"/>
                </a:cubicBezTo>
                <a:cubicBezTo>
                  <a:pt x="281" y="166"/>
                  <a:pt x="281" y="166"/>
                  <a:pt x="281" y="166"/>
                </a:cubicBezTo>
                <a:cubicBezTo>
                  <a:pt x="281" y="166"/>
                  <a:pt x="281" y="166"/>
                  <a:pt x="281" y="166"/>
                </a:cubicBezTo>
                <a:cubicBezTo>
                  <a:pt x="272" y="166"/>
                  <a:pt x="272" y="166"/>
                  <a:pt x="272" y="166"/>
                </a:cubicBezTo>
                <a:cubicBezTo>
                  <a:pt x="266" y="166"/>
                  <a:pt x="266" y="166"/>
                  <a:pt x="266" y="166"/>
                </a:cubicBezTo>
                <a:cubicBezTo>
                  <a:pt x="266" y="166"/>
                  <a:pt x="266" y="166"/>
                  <a:pt x="266" y="166"/>
                </a:cubicBezTo>
                <a:cubicBezTo>
                  <a:pt x="266" y="166"/>
                  <a:pt x="266" y="166"/>
                  <a:pt x="266" y="166"/>
                </a:cubicBezTo>
                <a:cubicBezTo>
                  <a:pt x="266" y="166"/>
                  <a:pt x="266" y="166"/>
                  <a:pt x="266" y="166"/>
                </a:cubicBezTo>
                <a:cubicBezTo>
                  <a:pt x="267" y="165"/>
                  <a:pt x="267" y="165"/>
                  <a:pt x="267" y="165"/>
                </a:cubicBezTo>
                <a:cubicBezTo>
                  <a:pt x="267" y="165"/>
                  <a:pt x="267" y="165"/>
                  <a:pt x="267" y="165"/>
                </a:cubicBezTo>
                <a:cubicBezTo>
                  <a:pt x="267" y="165"/>
                  <a:pt x="267" y="165"/>
                  <a:pt x="267" y="165"/>
                </a:cubicBezTo>
                <a:cubicBezTo>
                  <a:pt x="267" y="165"/>
                  <a:pt x="267" y="165"/>
                  <a:pt x="267" y="165"/>
                </a:cubicBezTo>
                <a:cubicBezTo>
                  <a:pt x="267" y="165"/>
                  <a:pt x="267" y="165"/>
                  <a:pt x="267" y="165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7" y="160"/>
                  <a:pt x="267" y="160"/>
                  <a:pt x="267" y="160"/>
                </a:cubicBezTo>
                <a:cubicBezTo>
                  <a:pt x="269" y="158"/>
                  <a:pt x="269" y="158"/>
                  <a:pt x="269" y="158"/>
                </a:cubicBezTo>
                <a:cubicBezTo>
                  <a:pt x="269" y="157"/>
                  <a:pt x="269" y="157"/>
                  <a:pt x="269" y="157"/>
                </a:cubicBezTo>
                <a:cubicBezTo>
                  <a:pt x="270" y="156"/>
                  <a:pt x="270" y="156"/>
                  <a:pt x="270" y="156"/>
                </a:cubicBezTo>
                <a:cubicBezTo>
                  <a:pt x="242" y="149"/>
                  <a:pt x="242" y="149"/>
                  <a:pt x="242" y="149"/>
                </a:cubicBezTo>
                <a:cubicBezTo>
                  <a:pt x="242" y="148"/>
                  <a:pt x="242" y="148"/>
                  <a:pt x="242" y="148"/>
                </a:cubicBezTo>
                <a:cubicBezTo>
                  <a:pt x="242" y="148"/>
                  <a:pt x="242" y="148"/>
                  <a:pt x="242" y="148"/>
                </a:cubicBezTo>
                <a:cubicBezTo>
                  <a:pt x="242" y="148"/>
                  <a:pt x="242" y="148"/>
                  <a:pt x="242" y="148"/>
                </a:cubicBezTo>
                <a:cubicBezTo>
                  <a:pt x="242" y="148"/>
                  <a:pt x="242" y="148"/>
                  <a:pt x="242" y="148"/>
                </a:cubicBezTo>
                <a:cubicBezTo>
                  <a:pt x="242" y="148"/>
                  <a:pt x="242" y="148"/>
                  <a:pt x="242" y="148"/>
                </a:cubicBezTo>
                <a:cubicBezTo>
                  <a:pt x="242" y="148"/>
                  <a:pt x="242" y="148"/>
                  <a:pt x="242" y="148"/>
                </a:cubicBezTo>
                <a:cubicBezTo>
                  <a:pt x="242" y="148"/>
                  <a:pt x="242" y="148"/>
                  <a:pt x="242" y="148"/>
                </a:cubicBezTo>
                <a:cubicBezTo>
                  <a:pt x="242" y="148"/>
                  <a:pt x="242" y="148"/>
                  <a:pt x="242" y="148"/>
                </a:cubicBezTo>
                <a:cubicBezTo>
                  <a:pt x="242" y="147"/>
                  <a:pt x="242" y="147"/>
                  <a:pt x="242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7"/>
                  <a:pt x="241" y="147"/>
                  <a:pt x="241" y="147"/>
                </a:cubicBezTo>
                <a:cubicBezTo>
                  <a:pt x="241" y="146"/>
                  <a:pt x="241" y="146"/>
                  <a:pt x="241" y="146"/>
                </a:cubicBezTo>
                <a:cubicBezTo>
                  <a:pt x="241" y="146"/>
                  <a:pt x="241" y="146"/>
                  <a:pt x="241" y="146"/>
                </a:cubicBezTo>
                <a:cubicBezTo>
                  <a:pt x="241" y="146"/>
                  <a:pt x="241" y="146"/>
                  <a:pt x="241" y="146"/>
                </a:cubicBezTo>
                <a:cubicBezTo>
                  <a:pt x="241" y="146"/>
                  <a:pt x="241" y="146"/>
                  <a:pt x="241" y="146"/>
                </a:cubicBezTo>
                <a:cubicBezTo>
                  <a:pt x="241" y="146"/>
                  <a:pt x="241" y="146"/>
                  <a:pt x="241" y="146"/>
                </a:cubicBezTo>
                <a:cubicBezTo>
                  <a:pt x="241" y="146"/>
                  <a:pt x="241" y="146"/>
                  <a:pt x="241" y="146"/>
                </a:cubicBezTo>
                <a:cubicBezTo>
                  <a:pt x="241" y="146"/>
                  <a:pt x="241" y="146"/>
                  <a:pt x="241" y="146"/>
                </a:cubicBezTo>
                <a:cubicBezTo>
                  <a:pt x="240" y="146"/>
                  <a:pt x="240" y="146"/>
                  <a:pt x="240" y="146"/>
                </a:cubicBezTo>
                <a:cubicBezTo>
                  <a:pt x="240" y="146"/>
                  <a:pt x="240" y="146"/>
                  <a:pt x="240" y="146"/>
                </a:cubicBezTo>
                <a:cubicBezTo>
                  <a:pt x="240" y="146"/>
                  <a:pt x="240" y="146"/>
                  <a:pt x="240" y="146"/>
                </a:cubicBezTo>
                <a:cubicBezTo>
                  <a:pt x="240" y="146"/>
                  <a:pt x="240" y="146"/>
                  <a:pt x="240" y="146"/>
                </a:cubicBezTo>
                <a:cubicBezTo>
                  <a:pt x="240" y="145"/>
                  <a:pt x="240" y="145"/>
                  <a:pt x="240" y="145"/>
                </a:cubicBezTo>
                <a:cubicBezTo>
                  <a:pt x="240" y="145"/>
                  <a:pt x="240" y="145"/>
                  <a:pt x="240" y="145"/>
                </a:cubicBezTo>
                <a:cubicBezTo>
                  <a:pt x="240" y="145"/>
                  <a:pt x="240" y="145"/>
                  <a:pt x="240" y="145"/>
                </a:cubicBezTo>
                <a:cubicBezTo>
                  <a:pt x="240" y="145"/>
                  <a:pt x="240" y="145"/>
                  <a:pt x="240" y="145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239" y="144"/>
                  <a:pt x="239" y="144"/>
                  <a:pt x="239" y="144"/>
                </a:cubicBezTo>
                <a:cubicBezTo>
                  <a:pt x="239" y="144"/>
                  <a:pt x="239" y="144"/>
                  <a:pt x="239" y="144"/>
                </a:cubicBezTo>
                <a:cubicBezTo>
                  <a:pt x="239" y="144"/>
                  <a:pt x="239" y="144"/>
                  <a:pt x="239" y="144"/>
                </a:cubicBezTo>
                <a:cubicBezTo>
                  <a:pt x="239" y="144"/>
                  <a:pt x="239" y="144"/>
                  <a:pt x="239" y="144"/>
                </a:cubicBezTo>
                <a:cubicBezTo>
                  <a:pt x="239" y="144"/>
                  <a:pt x="239" y="144"/>
                  <a:pt x="239" y="144"/>
                </a:cubicBezTo>
                <a:cubicBezTo>
                  <a:pt x="239" y="144"/>
                  <a:pt x="239" y="144"/>
                  <a:pt x="239" y="144"/>
                </a:cubicBezTo>
                <a:cubicBezTo>
                  <a:pt x="238" y="144"/>
                  <a:pt x="238" y="144"/>
                  <a:pt x="238" y="144"/>
                </a:cubicBezTo>
                <a:cubicBezTo>
                  <a:pt x="238" y="145"/>
                  <a:pt x="238" y="145"/>
                  <a:pt x="238" y="145"/>
                </a:cubicBezTo>
                <a:cubicBezTo>
                  <a:pt x="238" y="145"/>
                  <a:pt x="238" y="145"/>
                  <a:pt x="238" y="145"/>
                </a:cubicBezTo>
                <a:cubicBezTo>
                  <a:pt x="238" y="145"/>
                  <a:pt x="238" y="145"/>
                  <a:pt x="238" y="145"/>
                </a:cubicBezTo>
                <a:cubicBezTo>
                  <a:pt x="238" y="145"/>
                  <a:pt x="238" y="145"/>
                  <a:pt x="238" y="145"/>
                </a:cubicBezTo>
                <a:cubicBezTo>
                  <a:pt x="239" y="145"/>
                  <a:pt x="239" y="145"/>
                  <a:pt x="239" y="145"/>
                </a:cubicBezTo>
                <a:cubicBezTo>
                  <a:pt x="239" y="145"/>
                  <a:pt x="239" y="145"/>
                  <a:pt x="239" y="145"/>
                </a:cubicBezTo>
                <a:cubicBezTo>
                  <a:pt x="239" y="145"/>
                  <a:pt x="239" y="145"/>
                  <a:pt x="239" y="145"/>
                </a:cubicBezTo>
                <a:cubicBezTo>
                  <a:pt x="239" y="145"/>
                  <a:pt x="239" y="145"/>
                  <a:pt x="239" y="145"/>
                </a:cubicBezTo>
                <a:cubicBezTo>
                  <a:pt x="239" y="145"/>
                  <a:pt x="239" y="145"/>
                  <a:pt x="239" y="145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38" y="147"/>
                  <a:pt x="238" y="147"/>
                  <a:pt x="238" y="147"/>
                </a:cubicBezTo>
                <a:cubicBezTo>
                  <a:pt x="238" y="147"/>
                  <a:pt x="238" y="147"/>
                  <a:pt x="238" y="147"/>
                </a:cubicBezTo>
                <a:cubicBezTo>
                  <a:pt x="238" y="147"/>
                  <a:pt x="238" y="147"/>
                  <a:pt x="238" y="147"/>
                </a:cubicBezTo>
                <a:cubicBezTo>
                  <a:pt x="237" y="147"/>
                  <a:pt x="237" y="147"/>
                  <a:pt x="237" y="147"/>
                </a:cubicBezTo>
                <a:cubicBezTo>
                  <a:pt x="238" y="147"/>
                  <a:pt x="238" y="147"/>
                  <a:pt x="238" y="147"/>
                </a:cubicBezTo>
                <a:cubicBezTo>
                  <a:pt x="238" y="147"/>
                  <a:pt x="238" y="147"/>
                  <a:pt x="238" y="147"/>
                </a:cubicBezTo>
                <a:cubicBezTo>
                  <a:pt x="237" y="147"/>
                  <a:pt x="237" y="147"/>
                  <a:pt x="237" y="147"/>
                </a:cubicBezTo>
                <a:cubicBezTo>
                  <a:pt x="237" y="147"/>
                  <a:pt x="237" y="147"/>
                  <a:pt x="237" y="147"/>
                </a:cubicBezTo>
                <a:cubicBezTo>
                  <a:pt x="237" y="147"/>
                  <a:pt x="237" y="147"/>
                  <a:pt x="237" y="147"/>
                </a:cubicBezTo>
                <a:cubicBezTo>
                  <a:pt x="237" y="147"/>
                  <a:pt x="237" y="147"/>
                  <a:pt x="237" y="147"/>
                </a:cubicBezTo>
                <a:cubicBezTo>
                  <a:pt x="237" y="147"/>
                  <a:pt x="237" y="147"/>
                  <a:pt x="237" y="147"/>
                </a:cubicBezTo>
                <a:cubicBezTo>
                  <a:pt x="237" y="147"/>
                  <a:pt x="237" y="147"/>
                  <a:pt x="237" y="147"/>
                </a:cubicBezTo>
                <a:cubicBezTo>
                  <a:pt x="237" y="147"/>
                  <a:pt x="237" y="147"/>
                  <a:pt x="237" y="147"/>
                </a:cubicBezTo>
                <a:cubicBezTo>
                  <a:pt x="237" y="147"/>
                  <a:pt x="237" y="147"/>
                  <a:pt x="237" y="147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37" y="149"/>
                  <a:pt x="237" y="149"/>
                  <a:pt x="237" y="149"/>
                </a:cubicBezTo>
                <a:cubicBezTo>
                  <a:pt x="214" y="155"/>
                  <a:pt x="214" y="155"/>
                  <a:pt x="214" y="155"/>
                </a:cubicBezTo>
                <a:cubicBezTo>
                  <a:pt x="214" y="155"/>
                  <a:pt x="214" y="155"/>
                  <a:pt x="214" y="155"/>
                </a:cubicBezTo>
                <a:cubicBezTo>
                  <a:pt x="214" y="155"/>
                  <a:pt x="214" y="155"/>
                  <a:pt x="214" y="155"/>
                </a:cubicBezTo>
                <a:cubicBezTo>
                  <a:pt x="214" y="155"/>
                  <a:pt x="214" y="155"/>
                  <a:pt x="214" y="155"/>
                </a:cubicBezTo>
                <a:cubicBezTo>
                  <a:pt x="214" y="155"/>
                  <a:pt x="214" y="155"/>
                  <a:pt x="214" y="155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3" y="154"/>
                  <a:pt x="213" y="154"/>
                  <a:pt x="213" y="154"/>
                </a:cubicBezTo>
                <a:cubicBezTo>
                  <a:pt x="213" y="154"/>
                  <a:pt x="213" y="154"/>
                  <a:pt x="213" y="154"/>
                </a:cubicBezTo>
                <a:cubicBezTo>
                  <a:pt x="213" y="154"/>
                  <a:pt x="213" y="154"/>
                  <a:pt x="213" y="154"/>
                </a:cubicBezTo>
                <a:cubicBezTo>
                  <a:pt x="213" y="154"/>
                  <a:pt x="213" y="154"/>
                  <a:pt x="213" y="154"/>
                </a:cubicBezTo>
                <a:cubicBezTo>
                  <a:pt x="213" y="154"/>
                  <a:pt x="213" y="154"/>
                  <a:pt x="213" y="154"/>
                </a:cubicBezTo>
                <a:cubicBezTo>
                  <a:pt x="213" y="154"/>
                  <a:pt x="213" y="154"/>
                  <a:pt x="213" y="154"/>
                </a:cubicBezTo>
                <a:cubicBezTo>
                  <a:pt x="213" y="154"/>
                  <a:pt x="213" y="154"/>
                  <a:pt x="213" y="154"/>
                </a:cubicBezTo>
                <a:cubicBezTo>
                  <a:pt x="213" y="154"/>
                  <a:pt x="213" y="154"/>
                  <a:pt x="213" y="154"/>
                </a:cubicBezTo>
                <a:cubicBezTo>
                  <a:pt x="213" y="154"/>
                  <a:pt x="213" y="154"/>
                  <a:pt x="213" y="154"/>
                </a:cubicBezTo>
                <a:cubicBezTo>
                  <a:pt x="213" y="153"/>
                  <a:pt x="213" y="153"/>
                  <a:pt x="213" y="153"/>
                </a:cubicBezTo>
                <a:cubicBezTo>
                  <a:pt x="213" y="154"/>
                  <a:pt x="213" y="154"/>
                  <a:pt x="213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4"/>
                  <a:pt x="212" y="154"/>
                  <a:pt x="212" y="154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3" y="153"/>
                  <a:pt x="213" y="153"/>
                  <a:pt x="213" y="153"/>
                </a:cubicBezTo>
                <a:cubicBezTo>
                  <a:pt x="213" y="153"/>
                  <a:pt x="213" y="153"/>
                  <a:pt x="213" y="153"/>
                </a:cubicBezTo>
                <a:cubicBezTo>
                  <a:pt x="213" y="153"/>
                  <a:pt x="213" y="153"/>
                  <a:pt x="213" y="153"/>
                </a:cubicBezTo>
                <a:cubicBezTo>
                  <a:pt x="213" y="153"/>
                  <a:pt x="213" y="153"/>
                  <a:pt x="213" y="153"/>
                </a:cubicBezTo>
                <a:cubicBezTo>
                  <a:pt x="213" y="153"/>
                  <a:pt x="213" y="153"/>
                  <a:pt x="213" y="153"/>
                </a:cubicBezTo>
                <a:cubicBezTo>
                  <a:pt x="213" y="153"/>
                  <a:pt x="213" y="153"/>
                  <a:pt x="213" y="153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2"/>
                  <a:pt x="211" y="152"/>
                  <a:pt x="211" y="152"/>
                </a:cubicBezTo>
                <a:cubicBezTo>
                  <a:pt x="211" y="152"/>
                  <a:pt x="211" y="152"/>
                  <a:pt x="211" y="152"/>
                </a:cubicBezTo>
                <a:cubicBezTo>
                  <a:pt x="211" y="152"/>
                  <a:pt x="211" y="152"/>
                  <a:pt x="211" y="152"/>
                </a:cubicBezTo>
                <a:cubicBezTo>
                  <a:pt x="211" y="152"/>
                  <a:pt x="211" y="152"/>
                  <a:pt x="211" y="152"/>
                </a:cubicBezTo>
                <a:cubicBezTo>
                  <a:pt x="210" y="153"/>
                  <a:pt x="210" y="153"/>
                  <a:pt x="210" y="153"/>
                </a:cubicBezTo>
                <a:cubicBezTo>
                  <a:pt x="210" y="153"/>
                  <a:pt x="210" y="153"/>
                  <a:pt x="210" y="153"/>
                </a:cubicBezTo>
                <a:cubicBezTo>
                  <a:pt x="210" y="153"/>
                  <a:pt x="210" y="153"/>
                  <a:pt x="210" y="153"/>
                </a:cubicBezTo>
                <a:cubicBezTo>
                  <a:pt x="210" y="153"/>
                  <a:pt x="210" y="153"/>
                  <a:pt x="210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1" y="154"/>
                  <a:pt x="211" y="154"/>
                  <a:pt x="211" y="154"/>
                </a:cubicBezTo>
                <a:cubicBezTo>
                  <a:pt x="210" y="154"/>
                  <a:pt x="210" y="154"/>
                  <a:pt x="210" y="154"/>
                </a:cubicBezTo>
                <a:cubicBezTo>
                  <a:pt x="210" y="154"/>
                  <a:pt x="210" y="154"/>
                  <a:pt x="210" y="154"/>
                </a:cubicBezTo>
                <a:cubicBezTo>
                  <a:pt x="211" y="154"/>
                  <a:pt x="211" y="154"/>
                  <a:pt x="211" y="154"/>
                </a:cubicBezTo>
                <a:cubicBezTo>
                  <a:pt x="211" y="154"/>
                  <a:pt x="211" y="154"/>
                  <a:pt x="211" y="154"/>
                </a:cubicBezTo>
                <a:cubicBezTo>
                  <a:pt x="211" y="154"/>
                  <a:pt x="211" y="154"/>
                  <a:pt x="211" y="154"/>
                </a:cubicBezTo>
                <a:cubicBezTo>
                  <a:pt x="211" y="155"/>
                  <a:pt x="211" y="155"/>
                  <a:pt x="211" y="155"/>
                </a:cubicBezTo>
                <a:cubicBezTo>
                  <a:pt x="211" y="155"/>
                  <a:pt x="211" y="155"/>
                  <a:pt x="211" y="155"/>
                </a:cubicBezTo>
                <a:cubicBezTo>
                  <a:pt x="210" y="155"/>
                  <a:pt x="210" y="155"/>
                  <a:pt x="210" y="155"/>
                </a:cubicBezTo>
                <a:cubicBezTo>
                  <a:pt x="210" y="155"/>
                  <a:pt x="210" y="155"/>
                  <a:pt x="210" y="155"/>
                </a:cubicBezTo>
                <a:cubicBezTo>
                  <a:pt x="210" y="155"/>
                  <a:pt x="210" y="155"/>
                  <a:pt x="210" y="155"/>
                </a:cubicBezTo>
                <a:cubicBezTo>
                  <a:pt x="210" y="155"/>
                  <a:pt x="210" y="155"/>
                  <a:pt x="210" y="155"/>
                </a:cubicBezTo>
                <a:cubicBezTo>
                  <a:pt x="210" y="156"/>
                  <a:pt x="210" y="156"/>
                  <a:pt x="210" y="156"/>
                </a:cubicBezTo>
                <a:cubicBezTo>
                  <a:pt x="210" y="156"/>
                  <a:pt x="210" y="156"/>
                  <a:pt x="210" y="156"/>
                </a:cubicBezTo>
                <a:cubicBezTo>
                  <a:pt x="210" y="156"/>
                  <a:pt x="210" y="156"/>
                  <a:pt x="210" y="156"/>
                </a:cubicBezTo>
                <a:cubicBezTo>
                  <a:pt x="209" y="156"/>
                  <a:pt x="209" y="156"/>
                  <a:pt x="209" y="156"/>
                </a:cubicBezTo>
                <a:cubicBezTo>
                  <a:pt x="209" y="157"/>
                  <a:pt x="209" y="157"/>
                  <a:pt x="209" y="157"/>
                </a:cubicBezTo>
                <a:cubicBezTo>
                  <a:pt x="209" y="158"/>
                  <a:pt x="209" y="158"/>
                  <a:pt x="209" y="158"/>
                </a:cubicBezTo>
                <a:cubicBezTo>
                  <a:pt x="212" y="160"/>
                  <a:pt x="212" y="160"/>
                  <a:pt x="212" y="160"/>
                </a:cubicBezTo>
                <a:cubicBezTo>
                  <a:pt x="212" y="164"/>
                  <a:pt x="212" y="164"/>
                  <a:pt x="212" y="164"/>
                </a:cubicBezTo>
                <a:cubicBezTo>
                  <a:pt x="212" y="164"/>
                  <a:pt x="212" y="164"/>
                  <a:pt x="212" y="164"/>
                </a:cubicBezTo>
                <a:cubicBezTo>
                  <a:pt x="212" y="164"/>
                  <a:pt x="212" y="164"/>
                  <a:pt x="212" y="164"/>
                </a:cubicBezTo>
                <a:cubicBezTo>
                  <a:pt x="211" y="164"/>
                  <a:pt x="211" y="164"/>
                  <a:pt x="211" y="164"/>
                </a:cubicBezTo>
                <a:cubicBezTo>
                  <a:pt x="211" y="165"/>
                  <a:pt x="211" y="165"/>
                  <a:pt x="211" y="165"/>
                </a:cubicBezTo>
                <a:cubicBezTo>
                  <a:pt x="211" y="165"/>
                  <a:pt x="211" y="165"/>
                  <a:pt x="211" y="165"/>
                </a:cubicBezTo>
                <a:cubicBezTo>
                  <a:pt x="212" y="165"/>
                  <a:pt x="212" y="165"/>
                  <a:pt x="212" y="165"/>
                </a:cubicBezTo>
                <a:cubicBezTo>
                  <a:pt x="212" y="165"/>
                  <a:pt x="212" y="165"/>
                  <a:pt x="212" y="165"/>
                </a:cubicBezTo>
                <a:cubicBezTo>
                  <a:pt x="212" y="165"/>
                  <a:pt x="212" y="165"/>
                  <a:pt x="212" y="165"/>
                </a:cubicBezTo>
                <a:cubicBezTo>
                  <a:pt x="212" y="166"/>
                  <a:pt x="212" y="166"/>
                  <a:pt x="212" y="166"/>
                </a:cubicBezTo>
                <a:cubicBezTo>
                  <a:pt x="212" y="166"/>
                  <a:pt x="212" y="166"/>
                  <a:pt x="212" y="166"/>
                </a:cubicBezTo>
                <a:cubicBezTo>
                  <a:pt x="212" y="166"/>
                  <a:pt x="212" y="166"/>
                  <a:pt x="212" y="166"/>
                </a:cubicBezTo>
                <a:cubicBezTo>
                  <a:pt x="212" y="166"/>
                  <a:pt x="212" y="166"/>
                  <a:pt x="212" y="166"/>
                </a:cubicBezTo>
                <a:cubicBezTo>
                  <a:pt x="208" y="166"/>
                  <a:pt x="208" y="166"/>
                  <a:pt x="208" y="166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9" y="151"/>
                  <a:pt x="199" y="151"/>
                  <a:pt x="199" y="151"/>
                </a:cubicBezTo>
                <a:cubicBezTo>
                  <a:pt x="199" y="149"/>
                  <a:pt x="199" y="149"/>
                  <a:pt x="199" y="149"/>
                </a:cubicBezTo>
                <a:cubicBezTo>
                  <a:pt x="200" y="148"/>
                  <a:pt x="200" y="148"/>
                  <a:pt x="200" y="148"/>
                </a:cubicBezTo>
                <a:cubicBezTo>
                  <a:pt x="200" y="147"/>
                  <a:pt x="200" y="147"/>
                  <a:pt x="200" y="147"/>
                </a:cubicBezTo>
                <a:cubicBezTo>
                  <a:pt x="200" y="147"/>
                  <a:pt x="200" y="147"/>
                  <a:pt x="200" y="147"/>
                </a:cubicBezTo>
                <a:cubicBezTo>
                  <a:pt x="200" y="147"/>
                  <a:pt x="200" y="147"/>
                  <a:pt x="200" y="147"/>
                </a:cubicBezTo>
                <a:cubicBezTo>
                  <a:pt x="201" y="146"/>
                  <a:pt x="201" y="146"/>
                  <a:pt x="201" y="146"/>
                </a:cubicBezTo>
                <a:cubicBezTo>
                  <a:pt x="199" y="143"/>
                  <a:pt x="199" y="143"/>
                  <a:pt x="199" y="143"/>
                </a:cubicBezTo>
                <a:cubicBezTo>
                  <a:pt x="198" y="142"/>
                  <a:pt x="198" y="142"/>
                  <a:pt x="198" y="142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2" y="134"/>
                  <a:pt x="192" y="134"/>
                  <a:pt x="192" y="134"/>
                </a:cubicBezTo>
                <a:cubicBezTo>
                  <a:pt x="188" y="132"/>
                  <a:pt x="188" y="132"/>
                  <a:pt x="188" y="132"/>
                </a:cubicBezTo>
                <a:cubicBezTo>
                  <a:pt x="183" y="130"/>
                  <a:pt x="183" y="130"/>
                  <a:pt x="183" y="130"/>
                </a:cubicBezTo>
                <a:cubicBezTo>
                  <a:pt x="179" y="128"/>
                  <a:pt x="179" y="128"/>
                  <a:pt x="179" y="128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5" y="124"/>
                  <a:pt x="175" y="124"/>
                  <a:pt x="175" y="124"/>
                </a:cubicBezTo>
                <a:cubicBezTo>
                  <a:pt x="175" y="124"/>
                  <a:pt x="175" y="124"/>
                  <a:pt x="175" y="124"/>
                </a:cubicBezTo>
                <a:cubicBezTo>
                  <a:pt x="175" y="123"/>
                  <a:pt x="175" y="123"/>
                  <a:pt x="175" y="123"/>
                </a:cubicBezTo>
                <a:cubicBezTo>
                  <a:pt x="176" y="123"/>
                  <a:pt x="176" y="123"/>
                  <a:pt x="176" y="123"/>
                </a:cubicBezTo>
                <a:cubicBezTo>
                  <a:pt x="176" y="121"/>
                  <a:pt x="176" y="121"/>
                  <a:pt x="176" y="121"/>
                </a:cubicBezTo>
                <a:cubicBezTo>
                  <a:pt x="176" y="120"/>
                  <a:pt x="176" y="120"/>
                  <a:pt x="176" y="120"/>
                </a:cubicBezTo>
                <a:cubicBezTo>
                  <a:pt x="175" y="120"/>
                  <a:pt x="175" y="120"/>
                  <a:pt x="175" y="120"/>
                </a:cubicBezTo>
                <a:cubicBezTo>
                  <a:pt x="175" y="120"/>
                  <a:pt x="175" y="120"/>
                  <a:pt x="175" y="120"/>
                </a:cubicBezTo>
                <a:cubicBezTo>
                  <a:pt x="174" y="120"/>
                  <a:pt x="174" y="120"/>
                  <a:pt x="174" y="120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5" y="119"/>
                  <a:pt x="175" y="119"/>
                  <a:pt x="175" y="119"/>
                </a:cubicBezTo>
                <a:cubicBezTo>
                  <a:pt x="174" y="119"/>
                  <a:pt x="174" y="119"/>
                  <a:pt x="174" y="119"/>
                </a:cubicBezTo>
                <a:cubicBezTo>
                  <a:pt x="174" y="119"/>
                  <a:pt x="174" y="119"/>
                  <a:pt x="174" y="119"/>
                </a:cubicBezTo>
                <a:cubicBezTo>
                  <a:pt x="174" y="118"/>
                  <a:pt x="174" y="118"/>
                  <a:pt x="174" y="118"/>
                </a:cubicBezTo>
                <a:cubicBezTo>
                  <a:pt x="175" y="118"/>
                  <a:pt x="175" y="118"/>
                  <a:pt x="175" y="118"/>
                </a:cubicBezTo>
                <a:cubicBezTo>
                  <a:pt x="175" y="117"/>
                  <a:pt x="175" y="117"/>
                  <a:pt x="175" y="117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15"/>
                  <a:pt x="174" y="115"/>
                  <a:pt x="174" y="115"/>
                </a:cubicBezTo>
                <a:cubicBezTo>
                  <a:pt x="173" y="112"/>
                  <a:pt x="173" y="112"/>
                  <a:pt x="173" y="112"/>
                </a:cubicBezTo>
                <a:cubicBezTo>
                  <a:pt x="173" y="112"/>
                  <a:pt x="171" y="112"/>
                  <a:pt x="170" y="113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170" y="114"/>
                  <a:pt x="170" y="114"/>
                  <a:pt x="170" y="114"/>
                </a:cubicBezTo>
                <a:cubicBezTo>
                  <a:pt x="170" y="114"/>
                  <a:pt x="170" y="114"/>
                  <a:pt x="170" y="114"/>
                </a:cubicBezTo>
                <a:cubicBezTo>
                  <a:pt x="170" y="114"/>
                  <a:pt x="170" y="114"/>
                  <a:pt x="170" y="114"/>
                </a:cubicBezTo>
                <a:cubicBezTo>
                  <a:pt x="170" y="114"/>
                  <a:pt x="170" y="114"/>
                  <a:pt x="170" y="114"/>
                </a:cubicBezTo>
                <a:cubicBezTo>
                  <a:pt x="171" y="114"/>
                  <a:pt x="171" y="114"/>
                  <a:pt x="171" y="114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9" y="115"/>
                  <a:pt x="169" y="115"/>
                  <a:pt x="169" y="115"/>
                </a:cubicBezTo>
                <a:cubicBezTo>
                  <a:pt x="168" y="115"/>
                  <a:pt x="168" y="115"/>
                  <a:pt x="168" y="115"/>
                </a:cubicBezTo>
                <a:cubicBezTo>
                  <a:pt x="171" y="118"/>
                  <a:pt x="171" y="118"/>
                  <a:pt x="171" y="118"/>
                </a:cubicBezTo>
                <a:cubicBezTo>
                  <a:pt x="171" y="120"/>
                  <a:pt x="171" y="120"/>
                  <a:pt x="171" y="120"/>
                </a:cubicBezTo>
                <a:cubicBezTo>
                  <a:pt x="169" y="120"/>
                  <a:pt x="169" y="120"/>
                  <a:pt x="169" y="120"/>
                </a:cubicBezTo>
                <a:cubicBezTo>
                  <a:pt x="169" y="121"/>
                  <a:pt x="169" y="121"/>
                  <a:pt x="169" y="121"/>
                </a:cubicBezTo>
                <a:cubicBezTo>
                  <a:pt x="169" y="123"/>
                  <a:pt x="169" y="123"/>
                  <a:pt x="169" y="123"/>
                </a:cubicBezTo>
                <a:cubicBezTo>
                  <a:pt x="169" y="123"/>
                  <a:pt x="169" y="123"/>
                  <a:pt x="169" y="123"/>
                </a:cubicBezTo>
                <a:cubicBezTo>
                  <a:pt x="169" y="123"/>
                  <a:pt x="169" y="123"/>
                  <a:pt x="169" y="123"/>
                </a:cubicBezTo>
                <a:cubicBezTo>
                  <a:pt x="170" y="124"/>
                  <a:pt x="170" y="124"/>
                  <a:pt x="170" y="124"/>
                </a:cubicBezTo>
                <a:cubicBezTo>
                  <a:pt x="170" y="124"/>
                  <a:pt x="170" y="124"/>
                  <a:pt x="170" y="124"/>
                </a:cubicBezTo>
                <a:cubicBezTo>
                  <a:pt x="170" y="124"/>
                  <a:pt x="170" y="124"/>
                  <a:pt x="170" y="124"/>
                </a:cubicBezTo>
                <a:cubicBezTo>
                  <a:pt x="170" y="125"/>
                  <a:pt x="170" y="125"/>
                  <a:pt x="170" y="125"/>
                </a:cubicBezTo>
                <a:cubicBezTo>
                  <a:pt x="170" y="128"/>
                  <a:pt x="170" y="128"/>
                  <a:pt x="170" y="128"/>
                </a:cubicBezTo>
                <a:cubicBezTo>
                  <a:pt x="169" y="128"/>
                  <a:pt x="169" y="128"/>
                  <a:pt x="169" y="128"/>
                </a:cubicBezTo>
                <a:cubicBezTo>
                  <a:pt x="166" y="128"/>
                  <a:pt x="166" y="128"/>
                  <a:pt x="166" y="128"/>
                </a:cubicBezTo>
                <a:cubicBezTo>
                  <a:pt x="162" y="130"/>
                  <a:pt x="162" y="130"/>
                  <a:pt x="162" y="130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3" y="134"/>
                  <a:pt x="153" y="134"/>
                  <a:pt x="153" y="134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6" y="143"/>
                  <a:pt x="146" y="143"/>
                  <a:pt x="146" y="143"/>
                </a:cubicBezTo>
                <a:cubicBezTo>
                  <a:pt x="144" y="146"/>
                  <a:pt x="144" y="146"/>
                  <a:pt x="144" y="146"/>
                </a:cubicBezTo>
                <a:cubicBezTo>
                  <a:pt x="145" y="147"/>
                  <a:pt x="145" y="147"/>
                  <a:pt x="145" y="147"/>
                </a:cubicBezTo>
                <a:cubicBezTo>
                  <a:pt x="145" y="147"/>
                  <a:pt x="145" y="147"/>
                  <a:pt x="145" y="147"/>
                </a:cubicBezTo>
                <a:cubicBezTo>
                  <a:pt x="145" y="147"/>
                  <a:pt x="145" y="147"/>
                  <a:pt x="145" y="147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9"/>
                  <a:pt x="146" y="149"/>
                  <a:pt x="146" y="149"/>
                </a:cubicBezTo>
                <a:cubicBezTo>
                  <a:pt x="146" y="151"/>
                  <a:pt x="146" y="151"/>
                  <a:pt x="146" y="151"/>
                </a:cubicBezTo>
                <a:cubicBezTo>
                  <a:pt x="145" y="173"/>
                  <a:pt x="145" y="173"/>
                  <a:pt x="145" y="173"/>
                </a:cubicBezTo>
                <a:cubicBezTo>
                  <a:pt x="137" y="173"/>
                  <a:pt x="137" y="173"/>
                  <a:pt x="137" y="173"/>
                </a:cubicBezTo>
                <a:cubicBezTo>
                  <a:pt x="137" y="162"/>
                  <a:pt x="137" y="162"/>
                  <a:pt x="137" y="162"/>
                </a:cubicBezTo>
                <a:cubicBezTo>
                  <a:pt x="138" y="162"/>
                  <a:pt x="138" y="162"/>
                  <a:pt x="138" y="162"/>
                </a:cubicBezTo>
                <a:cubicBezTo>
                  <a:pt x="138" y="159"/>
                  <a:pt x="138" y="159"/>
                  <a:pt x="138" y="159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8" y="158"/>
                  <a:pt x="138" y="158"/>
                  <a:pt x="138" y="158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37" y="153"/>
                  <a:pt x="137" y="153"/>
                  <a:pt x="137" y="153"/>
                </a:cubicBezTo>
                <a:cubicBezTo>
                  <a:pt x="137" y="153"/>
                  <a:pt x="137" y="153"/>
                  <a:pt x="137" y="153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136" y="151"/>
                  <a:pt x="136" y="151"/>
                  <a:pt x="136" y="151"/>
                </a:cubicBezTo>
                <a:cubicBezTo>
                  <a:pt x="136" y="151"/>
                  <a:pt x="136" y="151"/>
                  <a:pt x="136" y="151"/>
                </a:cubicBezTo>
                <a:cubicBezTo>
                  <a:pt x="137" y="149"/>
                  <a:pt x="137" y="149"/>
                  <a:pt x="137" y="149"/>
                </a:cubicBezTo>
                <a:cubicBezTo>
                  <a:pt x="137" y="149"/>
                  <a:pt x="137" y="149"/>
                  <a:pt x="137" y="149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49"/>
                  <a:pt x="135" y="149"/>
                  <a:pt x="135" y="149"/>
                </a:cubicBezTo>
                <a:cubicBezTo>
                  <a:pt x="134" y="149"/>
                  <a:pt x="134" y="149"/>
                  <a:pt x="134" y="149"/>
                </a:cubicBezTo>
                <a:cubicBezTo>
                  <a:pt x="135" y="151"/>
                  <a:pt x="135" y="151"/>
                  <a:pt x="135" y="151"/>
                </a:cubicBezTo>
                <a:cubicBezTo>
                  <a:pt x="134" y="151"/>
                  <a:pt x="134" y="151"/>
                  <a:pt x="134" y="151"/>
                </a:cubicBezTo>
                <a:cubicBezTo>
                  <a:pt x="135" y="152"/>
                  <a:pt x="135" y="152"/>
                  <a:pt x="135" y="152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27" y="153"/>
                  <a:pt x="127" y="153"/>
                  <a:pt x="127" y="153"/>
                </a:cubicBezTo>
                <a:cubicBezTo>
                  <a:pt x="127" y="153"/>
                  <a:pt x="127" y="153"/>
                  <a:pt x="127" y="153"/>
                </a:cubicBezTo>
                <a:cubicBezTo>
                  <a:pt x="126" y="152"/>
                  <a:pt x="126" y="152"/>
                  <a:pt x="126" y="152"/>
                </a:cubicBezTo>
                <a:cubicBezTo>
                  <a:pt x="126" y="151"/>
                  <a:pt x="126" y="151"/>
                  <a:pt x="126" y="151"/>
                </a:cubicBezTo>
                <a:cubicBezTo>
                  <a:pt x="126" y="151"/>
                  <a:pt x="126" y="151"/>
                  <a:pt x="126" y="151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6" y="149"/>
                  <a:pt x="126" y="149"/>
                  <a:pt x="126" y="149"/>
                </a:cubicBezTo>
                <a:cubicBezTo>
                  <a:pt x="126" y="148"/>
                  <a:pt x="126" y="148"/>
                  <a:pt x="126" y="148"/>
                </a:cubicBezTo>
                <a:cubicBezTo>
                  <a:pt x="125" y="147"/>
                  <a:pt x="125" y="147"/>
                  <a:pt x="125" y="147"/>
                </a:cubicBezTo>
                <a:cubicBezTo>
                  <a:pt x="125" y="148"/>
                  <a:pt x="125" y="148"/>
                  <a:pt x="125" y="148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124" y="149"/>
                  <a:pt x="124" y="149"/>
                  <a:pt x="124" y="149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0" y="140"/>
                  <a:pt x="110" y="140"/>
                  <a:pt x="110" y="140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110" y="137"/>
                  <a:pt x="110" y="137"/>
                  <a:pt x="110" y="137"/>
                </a:cubicBezTo>
                <a:cubicBezTo>
                  <a:pt x="107" y="137"/>
                  <a:pt x="107" y="137"/>
                  <a:pt x="107" y="137"/>
                </a:cubicBezTo>
                <a:cubicBezTo>
                  <a:pt x="107" y="138"/>
                  <a:pt x="107" y="138"/>
                  <a:pt x="107" y="138"/>
                </a:cubicBezTo>
                <a:cubicBezTo>
                  <a:pt x="107" y="138"/>
                  <a:pt x="107" y="138"/>
                  <a:pt x="107" y="138"/>
                </a:cubicBezTo>
                <a:cubicBezTo>
                  <a:pt x="107" y="139"/>
                  <a:pt x="107" y="139"/>
                  <a:pt x="107" y="139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06" y="143"/>
                  <a:pt x="106" y="143"/>
                  <a:pt x="106" y="143"/>
                </a:cubicBezTo>
                <a:cubicBezTo>
                  <a:pt x="81" y="143"/>
                  <a:pt x="81" y="143"/>
                  <a:pt x="81" y="143"/>
                </a:cubicBezTo>
                <a:cubicBezTo>
                  <a:pt x="81" y="142"/>
                  <a:pt x="81" y="142"/>
                  <a:pt x="81" y="142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3" y="133"/>
                  <a:pt x="63" y="133"/>
                  <a:pt x="63" y="133"/>
                </a:cubicBezTo>
                <a:cubicBezTo>
                  <a:pt x="61" y="134"/>
                  <a:pt x="61" y="134"/>
                  <a:pt x="61" y="134"/>
                </a:cubicBezTo>
                <a:cubicBezTo>
                  <a:pt x="61" y="134"/>
                  <a:pt x="61" y="134"/>
                  <a:pt x="61" y="134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59" y="143"/>
                  <a:pt x="59" y="143"/>
                  <a:pt x="59" y="143"/>
                </a:cubicBezTo>
                <a:cubicBezTo>
                  <a:pt x="37" y="143"/>
                  <a:pt x="37" y="143"/>
                  <a:pt x="37" y="143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3" y="137"/>
                  <a:pt x="33" y="137"/>
                  <a:pt x="33" y="13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3" y="139"/>
                  <a:pt x="33" y="139"/>
                  <a:pt x="33" y="139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15" y="153"/>
                  <a:pt x="15" y="153"/>
                  <a:pt x="15" y="153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13" y="148"/>
                  <a:pt x="13" y="148"/>
                  <a:pt x="13" y="148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5" y="153"/>
                  <a:pt x="5" y="153"/>
                  <a:pt x="5" y="153"/>
                </a:cubicBezTo>
                <a:cubicBezTo>
                  <a:pt x="4" y="153"/>
                  <a:pt x="4" y="153"/>
                  <a:pt x="4" y="153"/>
                </a:cubicBezTo>
                <a:cubicBezTo>
                  <a:pt x="4" y="152"/>
                  <a:pt x="4" y="152"/>
                  <a:pt x="4" y="152"/>
                </a:cubicBezTo>
                <a:cubicBezTo>
                  <a:pt x="4" y="151"/>
                  <a:pt x="4" y="151"/>
                  <a:pt x="4" y="151"/>
                </a:cubicBezTo>
                <a:cubicBezTo>
                  <a:pt x="4" y="151"/>
                  <a:pt x="4" y="151"/>
                  <a:pt x="4" y="151"/>
                </a:cubicBezTo>
                <a:cubicBezTo>
                  <a:pt x="5" y="149"/>
                  <a:pt x="5" y="149"/>
                  <a:pt x="5" y="149"/>
                </a:cubicBezTo>
                <a:cubicBezTo>
                  <a:pt x="4" y="148"/>
                  <a:pt x="4" y="148"/>
                  <a:pt x="4" y="148"/>
                </a:cubicBezTo>
                <a:cubicBezTo>
                  <a:pt x="4" y="148"/>
                  <a:pt x="4" y="148"/>
                  <a:pt x="4" y="148"/>
                </a:cubicBezTo>
                <a:cubicBezTo>
                  <a:pt x="3" y="147"/>
                  <a:pt x="3" y="147"/>
                  <a:pt x="3" y="147"/>
                </a:cubicBezTo>
                <a:cubicBezTo>
                  <a:pt x="3" y="147"/>
                  <a:pt x="3" y="147"/>
                  <a:pt x="3" y="147"/>
                </a:cubicBezTo>
                <a:cubicBezTo>
                  <a:pt x="3" y="148"/>
                  <a:pt x="3" y="148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2" y="149"/>
                  <a:pt x="2" y="149"/>
                  <a:pt x="2" y="149"/>
                </a:cubicBezTo>
                <a:cubicBezTo>
                  <a:pt x="2" y="149"/>
                  <a:pt x="2" y="149"/>
                  <a:pt x="2" y="149"/>
                </a:cubicBezTo>
                <a:cubicBezTo>
                  <a:pt x="3" y="151"/>
                  <a:pt x="3" y="151"/>
                  <a:pt x="3" y="151"/>
                </a:cubicBezTo>
                <a:cubicBezTo>
                  <a:pt x="2" y="151"/>
                  <a:pt x="2" y="151"/>
                  <a:pt x="2" y="151"/>
                </a:cubicBezTo>
                <a:cubicBezTo>
                  <a:pt x="2" y="151"/>
                  <a:pt x="2" y="151"/>
                  <a:pt x="2" y="151"/>
                </a:cubicBezTo>
                <a:cubicBezTo>
                  <a:pt x="3" y="152"/>
                  <a:pt x="3" y="152"/>
                  <a:pt x="3" y="152"/>
                </a:cubicBezTo>
                <a:cubicBezTo>
                  <a:pt x="2" y="153"/>
                  <a:pt x="2" y="153"/>
                  <a:pt x="2" y="153"/>
                </a:cubicBezTo>
                <a:cubicBezTo>
                  <a:pt x="2" y="153"/>
                  <a:pt x="2" y="153"/>
                  <a:pt x="2" y="153"/>
                </a:cubicBezTo>
                <a:cubicBezTo>
                  <a:pt x="2" y="153"/>
                  <a:pt x="2" y="153"/>
                  <a:pt x="2" y="153"/>
                </a:cubicBezTo>
                <a:cubicBezTo>
                  <a:pt x="1" y="153"/>
                  <a:pt x="1" y="153"/>
                  <a:pt x="1" y="153"/>
                </a:cubicBezTo>
                <a:cubicBezTo>
                  <a:pt x="1" y="158"/>
                  <a:pt x="1" y="158"/>
                  <a:pt x="1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62"/>
                  <a:pt x="1" y="162"/>
                  <a:pt x="1" y="162"/>
                </a:cubicBezTo>
                <a:cubicBezTo>
                  <a:pt x="2" y="162"/>
                  <a:pt x="2" y="162"/>
                  <a:pt x="2" y="162"/>
                </a:cubicBezTo>
                <a:cubicBezTo>
                  <a:pt x="1" y="173"/>
                  <a:pt x="1" y="173"/>
                  <a:pt x="1" y="173"/>
                </a:cubicBezTo>
                <a:cubicBezTo>
                  <a:pt x="0" y="173"/>
                  <a:pt x="0" y="173"/>
                  <a:pt x="0" y="173"/>
                </a:cubicBezTo>
                <a:cubicBezTo>
                  <a:pt x="0" y="197"/>
                  <a:pt x="0" y="197"/>
                  <a:pt x="0" y="197"/>
                </a:cubicBezTo>
                <a:cubicBezTo>
                  <a:pt x="1098" y="197"/>
                  <a:pt x="1098" y="197"/>
                  <a:pt x="1098" y="197"/>
                </a:cubicBezTo>
                <a:cubicBezTo>
                  <a:pt x="1098" y="173"/>
                  <a:pt x="1098" y="173"/>
                  <a:pt x="1098" y="173"/>
                </a:cubicBezTo>
                <a:lnTo>
                  <a:pt x="1078" y="173"/>
                </a:lnTo>
                <a:close/>
                <a:moveTo>
                  <a:pt x="152" y="173"/>
                </a:moveTo>
                <a:cubicBezTo>
                  <a:pt x="150" y="173"/>
                  <a:pt x="150" y="173"/>
                  <a:pt x="150" y="173"/>
                </a:cubicBezTo>
                <a:cubicBezTo>
                  <a:pt x="150" y="173"/>
                  <a:pt x="150" y="173"/>
                  <a:pt x="150" y="173"/>
                </a:cubicBezTo>
                <a:cubicBezTo>
                  <a:pt x="152" y="173"/>
                  <a:pt x="152" y="173"/>
                  <a:pt x="152" y="173"/>
                </a:cubicBezTo>
                <a:cubicBezTo>
                  <a:pt x="152" y="173"/>
                  <a:pt x="152" y="173"/>
                  <a:pt x="152" y="173"/>
                </a:cubicBezTo>
                <a:cubicBezTo>
                  <a:pt x="152" y="173"/>
                  <a:pt x="152" y="173"/>
                  <a:pt x="152" y="173"/>
                </a:cubicBezTo>
                <a:cubicBezTo>
                  <a:pt x="152" y="173"/>
                  <a:pt x="152" y="173"/>
                  <a:pt x="152" y="173"/>
                </a:cubicBezTo>
                <a:close/>
                <a:moveTo>
                  <a:pt x="168" y="166"/>
                </a:moveTo>
                <a:cubicBezTo>
                  <a:pt x="168" y="160"/>
                  <a:pt x="168" y="160"/>
                  <a:pt x="168" y="160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9" y="157"/>
                  <a:pt x="169" y="157"/>
                  <a:pt x="169" y="157"/>
                </a:cubicBezTo>
                <a:cubicBezTo>
                  <a:pt x="169" y="157"/>
                  <a:pt x="169" y="157"/>
                  <a:pt x="169" y="157"/>
                </a:cubicBezTo>
                <a:cubicBezTo>
                  <a:pt x="170" y="156"/>
                  <a:pt x="170" y="156"/>
                  <a:pt x="170" y="156"/>
                </a:cubicBezTo>
                <a:cubicBezTo>
                  <a:pt x="171" y="156"/>
                  <a:pt x="171" y="156"/>
                  <a:pt x="171" y="156"/>
                </a:cubicBezTo>
                <a:cubicBezTo>
                  <a:pt x="171" y="156"/>
                  <a:pt x="171" y="156"/>
                  <a:pt x="171" y="156"/>
                </a:cubicBezTo>
                <a:cubicBezTo>
                  <a:pt x="171" y="158"/>
                  <a:pt x="171" y="158"/>
                  <a:pt x="171" y="158"/>
                </a:cubicBezTo>
                <a:cubicBezTo>
                  <a:pt x="172" y="159"/>
                  <a:pt x="172" y="159"/>
                  <a:pt x="172" y="159"/>
                </a:cubicBezTo>
                <a:cubicBezTo>
                  <a:pt x="172" y="159"/>
                  <a:pt x="172" y="159"/>
                  <a:pt x="172" y="159"/>
                </a:cubicBezTo>
                <a:cubicBezTo>
                  <a:pt x="172" y="159"/>
                  <a:pt x="172" y="159"/>
                  <a:pt x="172" y="159"/>
                </a:cubicBezTo>
                <a:cubicBezTo>
                  <a:pt x="173" y="159"/>
                  <a:pt x="173" y="159"/>
                  <a:pt x="173" y="159"/>
                </a:cubicBezTo>
                <a:cubicBezTo>
                  <a:pt x="173" y="159"/>
                  <a:pt x="173" y="159"/>
                  <a:pt x="173" y="159"/>
                </a:cubicBezTo>
                <a:cubicBezTo>
                  <a:pt x="173" y="159"/>
                  <a:pt x="173" y="159"/>
                  <a:pt x="173" y="159"/>
                </a:cubicBezTo>
                <a:cubicBezTo>
                  <a:pt x="173" y="159"/>
                  <a:pt x="173" y="159"/>
                  <a:pt x="173" y="159"/>
                </a:cubicBezTo>
                <a:cubicBezTo>
                  <a:pt x="174" y="158"/>
                  <a:pt x="174" y="158"/>
                  <a:pt x="174" y="158"/>
                </a:cubicBezTo>
                <a:cubicBezTo>
                  <a:pt x="174" y="156"/>
                  <a:pt x="174" y="156"/>
                  <a:pt x="174" y="156"/>
                </a:cubicBezTo>
                <a:cubicBezTo>
                  <a:pt x="174" y="156"/>
                  <a:pt x="174" y="156"/>
                  <a:pt x="174" y="156"/>
                </a:cubicBezTo>
                <a:cubicBezTo>
                  <a:pt x="175" y="156"/>
                  <a:pt x="175" y="156"/>
                  <a:pt x="175" y="156"/>
                </a:cubicBezTo>
                <a:cubicBezTo>
                  <a:pt x="175" y="157"/>
                  <a:pt x="175" y="157"/>
                  <a:pt x="175" y="157"/>
                </a:cubicBezTo>
                <a:cubicBezTo>
                  <a:pt x="176" y="157"/>
                  <a:pt x="176" y="157"/>
                  <a:pt x="176" y="157"/>
                </a:cubicBezTo>
                <a:cubicBezTo>
                  <a:pt x="176" y="158"/>
                  <a:pt x="176" y="158"/>
                  <a:pt x="176" y="158"/>
                </a:cubicBezTo>
                <a:cubicBezTo>
                  <a:pt x="177" y="159"/>
                  <a:pt x="177" y="159"/>
                  <a:pt x="177" y="159"/>
                </a:cubicBezTo>
                <a:cubicBezTo>
                  <a:pt x="177" y="159"/>
                  <a:pt x="177" y="159"/>
                  <a:pt x="177" y="159"/>
                </a:cubicBezTo>
                <a:cubicBezTo>
                  <a:pt x="176" y="159"/>
                  <a:pt x="176" y="159"/>
                  <a:pt x="176" y="159"/>
                </a:cubicBezTo>
                <a:cubicBezTo>
                  <a:pt x="176" y="159"/>
                  <a:pt x="176" y="159"/>
                  <a:pt x="176" y="159"/>
                </a:cubicBezTo>
                <a:cubicBezTo>
                  <a:pt x="176" y="159"/>
                  <a:pt x="176" y="159"/>
                  <a:pt x="176" y="159"/>
                </a:cubicBezTo>
                <a:cubicBezTo>
                  <a:pt x="177" y="160"/>
                  <a:pt x="177" y="160"/>
                  <a:pt x="177" y="160"/>
                </a:cubicBezTo>
                <a:cubicBezTo>
                  <a:pt x="177" y="160"/>
                  <a:pt x="177" y="160"/>
                  <a:pt x="177" y="160"/>
                </a:cubicBezTo>
                <a:cubicBezTo>
                  <a:pt x="177" y="160"/>
                  <a:pt x="177" y="160"/>
                  <a:pt x="177" y="160"/>
                </a:cubicBezTo>
                <a:cubicBezTo>
                  <a:pt x="177" y="166"/>
                  <a:pt x="177" y="166"/>
                  <a:pt x="177" y="166"/>
                </a:cubicBezTo>
                <a:lnTo>
                  <a:pt x="168" y="166"/>
                </a:lnTo>
                <a:close/>
                <a:moveTo>
                  <a:pt x="458" y="173"/>
                </a:moveTo>
                <a:cubicBezTo>
                  <a:pt x="458" y="157"/>
                  <a:pt x="458" y="157"/>
                  <a:pt x="458" y="157"/>
                </a:cubicBezTo>
                <a:cubicBezTo>
                  <a:pt x="458" y="157"/>
                  <a:pt x="458" y="157"/>
                  <a:pt x="458" y="157"/>
                </a:cubicBezTo>
                <a:cubicBezTo>
                  <a:pt x="458" y="156"/>
                  <a:pt x="458" y="156"/>
                  <a:pt x="458" y="156"/>
                </a:cubicBezTo>
                <a:cubicBezTo>
                  <a:pt x="458" y="156"/>
                  <a:pt x="458" y="156"/>
                  <a:pt x="458" y="156"/>
                </a:cubicBezTo>
                <a:cubicBezTo>
                  <a:pt x="458" y="153"/>
                  <a:pt x="458" y="153"/>
                  <a:pt x="458" y="153"/>
                </a:cubicBezTo>
                <a:cubicBezTo>
                  <a:pt x="458" y="153"/>
                  <a:pt x="458" y="153"/>
                  <a:pt x="458" y="153"/>
                </a:cubicBezTo>
                <a:cubicBezTo>
                  <a:pt x="458" y="140"/>
                  <a:pt x="458" y="140"/>
                  <a:pt x="458" y="140"/>
                </a:cubicBezTo>
                <a:cubicBezTo>
                  <a:pt x="458" y="140"/>
                  <a:pt x="458" y="140"/>
                  <a:pt x="458" y="140"/>
                </a:cubicBezTo>
                <a:cubicBezTo>
                  <a:pt x="458" y="138"/>
                  <a:pt x="458" y="138"/>
                  <a:pt x="458" y="138"/>
                </a:cubicBezTo>
                <a:cubicBezTo>
                  <a:pt x="459" y="138"/>
                  <a:pt x="459" y="138"/>
                  <a:pt x="459" y="138"/>
                </a:cubicBezTo>
                <a:cubicBezTo>
                  <a:pt x="459" y="137"/>
                  <a:pt x="459" y="137"/>
                  <a:pt x="459" y="137"/>
                </a:cubicBezTo>
                <a:cubicBezTo>
                  <a:pt x="458" y="137"/>
                  <a:pt x="458" y="137"/>
                  <a:pt x="458" y="137"/>
                </a:cubicBezTo>
                <a:cubicBezTo>
                  <a:pt x="458" y="136"/>
                  <a:pt x="458" y="136"/>
                  <a:pt x="458" y="136"/>
                </a:cubicBezTo>
                <a:cubicBezTo>
                  <a:pt x="458" y="136"/>
                  <a:pt x="458" y="136"/>
                  <a:pt x="458" y="136"/>
                </a:cubicBezTo>
                <a:cubicBezTo>
                  <a:pt x="458" y="131"/>
                  <a:pt x="458" y="131"/>
                  <a:pt x="458" y="131"/>
                </a:cubicBezTo>
                <a:cubicBezTo>
                  <a:pt x="465" y="125"/>
                  <a:pt x="465" y="125"/>
                  <a:pt x="465" y="125"/>
                </a:cubicBezTo>
                <a:cubicBezTo>
                  <a:pt x="465" y="125"/>
                  <a:pt x="465" y="125"/>
                  <a:pt x="465" y="125"/>
                </a:cubicBezTo>
                <a:cubicBezTo>
                  <a:pt x="466" y="126"/>
                  <a:pt x="466" y="126"/>
                  <a:pt x="466" y="126"/>
                </a:cubicBezTo>
                <a:cubicBezTo>
                  <a:pt x="466" y="126"/>
                  <a:pt x="466" y="126"/>
                  <a:pt x="466" y="126"/>
                </a:cubicBezTo>
                <a:cubicBezTo>
                  <a:pt x="466" y="126"/>
                  <a:pt x="466" y="126"/>
                  <a:pt x="466" y="126"/>
                </a:cubicBezTo>
                <a:cubicBezTo>
                  <a:pt x="466" y="126"/>
                  <a:pt x="466" y="126"/>
                  <a:pt x="466" y="126"/>
                </a:cubicBezTo>
                <a:cubicBezTo>
                  <a:pt x="466" y="126"/>
                  <a:pt x="466" y="126"/>
                  <a:pt x="466" y="126"/>
                </a:cubicBezTo>
                <a:cubicBezTo>
                  <a:pt x="466" y="126"/>
                  <a:pt x="466" y="126"/>
                  <a:pt x="466" y="126"/>
                </a:cubicBezTo>
                <a:cubicBezTo>
                  <a:pt x="466" y="126"/>
                  <a:pt x="466" y="126"/>
                  <a:pt x="466" y="126"/>
                </a:cubicBezTo>
                <a:cubicBezTo>
                  <a:pt x="466" y="126"/>
                  <a:pt x="466" y="126"/>
                  <a:pt x="466" y="126"/>
                </a:cubicBezTo>
                <a:cubicBezTo>
                  <a:pt x="466" y="126"/>
                  <a:pt x="466" y="126"/>
                  <a:pt x="466" y="126"/>
                </a:cubicBezTo>
                <a:cubicBezTo>
                  <a:pt x="467" y="127"/>
                  <a:pt x="467" y="127"/>
                  <a:pt x="467" y="127"/>
                </a:cubicBezTo>
                <a:cubicBezTo>
                  <a:pt x="468" y="128"/>
                  <a:pt x="468" y="128"/>
                  <a:pt x="468" y="128"/>
                </a:cubicBezTo>
                <a:cubicBezTo>
                  <a:pt x="470" y="129"/>
                  <a:pt x="470" y="129"/>
                  <a:pt x="470" y="129"/>
                </a:cubicBezTo>
                <a:cubicBezTo>
                  <a:pt x="472" y="131"/>
                  <a:pt x="472" y="131"/>
                  <a:pt x="472" y="131"/>
                </a:cubicBezTo>
                <a:cubicBezTo>
                  <a:pt x="472" y="132"/>
                  <a:pt x="472" y="132"/>
                  <a:pt x="472" y="132"/>
                </a:cubicBezTo>
                <a:cubicBezTo>
                  <a:pt x="472" y="133"/>
                  <a:pt x="472" y="133"/>
                  <a:pt x="472" y="133"/>
                </a:cubicBezTo>
                <a:cubicBezTo>
                  <a:pt x="472" y="135"/>
                  <a:pt x="472" y="135"/>
                  <a:pt x="472" y="135"/>
                </a:cubicBezTo>
                <a:cubicBezTo>
                  <a:pt x="472" y="136"/>
                  <a:pt x="472" y="136"/>
                  <a:pt x="472" y="136"/>
                </a:cubicBezTo>
                <a:cubicBezTo>
                  <a:pt x="472" y="136"/>
                  <a:pt x="472" y="136"/>
                  <a:pt x="472" y="136"/>
                </a:cubicBezTo>
                <a:cubicBezTo>
                  <a:pt x="472" y="137"/>
                  <a:pt x="472" y="137"/>
                  <a:pt x="472" y="137"/>
                </a:cubicBezTo>
                <a:cubicBezTo>
                  <a:pt x="471" y="137"/>
                  <a:pt x="471" y="137"/>
                  <a:pt x="471" y="137"/>
                </a:cubicBezTo>
                <a:cubicBezTo>
                  <a:pt x="471" y="138"/>
                  <a:pt x="471" y="138"/>
                  <a:pt x="471" y="138"/>
                </a:cubicBezTo>
                <a:cubicBezTo>
                  <a:pt x="472" y="138"/>
                  <a:pt x="472" y="138"/>
                  <a:pt x="472" y="138"/>
                </a:cubicBezTo>
                <a:cubicBezTo>
                  <a:pt x="472" y="140"/>
                  <a:pt x="472" y="140"/>
                  <a:pt x="472" y="140"/>
                </a:cubicBezTo>
                <a:cubicBezTo>
                  <a:pt x="472" y="140"/>
                  <a:pt x="472" y="140"/>
                  <a:pt x="472" y="140"/>
                </a:cubicBezTo>
                <a:cubicBezTo>
                  <a:pt x="472" y="156"/>
                  <a:pt x="472" y="156"/>
                  <a:pt x="472" y="156"/>
                </a:cubicBezTo>
                <a:cubicBezTo>
                  <a:pt x="472" y="156"/>
                  <a:pt x="472" y="156"/>
                  <a:pt x="472" y="156"/>
                </a:cubicBezTo>
                <a:cubicBezTo>
                  <a:pt x="472" y="157"/>
                  <a:pt x="472" y="157"/>
                  <a:pt x="472" y="157"/>
                </a:cubicBezTo>
                <a:cubicBezTo>
                  <a:pt x="472" y="157"/>
                  <a:pt x="472" y="157"/>
                  <a:pt x="472" y="157"/>
                </a:cubicBezTo>
                <a:cubicBezTo>
                  <a:pt x="472" y="173"/>
                  <a:pt x="472" y="173"/>
                  <a:pt x="472" y="173"/>
                </a:cubicBezTo>
                <a:lnTo>
                  <a:pt x="458" y="173"/>
                </a:lnTo>
                <a:close/>
                <a:moveTo>
                  <a:pt x="592" y="173"/>
                </a:moveTo>
                <a:cubicBezTo>
                  <a:pt x="587" y="173"/>
                  <a:pt x="587" y="173"/>
                  <a:pt x="587" y="173"/>
                </a:cubicBezTo>
                <a:cubicBezTo>
                  <a:pt x="587" y="173"/>
                  <a:pt x="587" y="173"/>
                  <a:pt x="587" y="173"/>
                </a:cubicBezTo>
                <a:cubicBezTo>
                  <a:pt x="587" y="173"/>
                  <a:pt x="587" y="173"/>
                  <a:pt x="587" y="173"/>
                </a:cubicBezTo>
                <a:cubicBezTo>
                  <a:pt x="587" y="165"/>
                  <a:pt x="587" y="165"/>
                  <a:pt x="587" y="165"/>
                </a:cubicBezTo>
                <a:cubicBezTo>
                  <a:pt x="587" y="165"/>
                  <a:pt x="587" y="165"/>
                  <a:pt x="587" y="165"/>
                </a:cubicBezTo>
                <a:cubicBezTo>
                  <a:pt x="587" y="165"/>
                  <a:pt x="587" y="165"/>
                  <a:pt x="587" y="165"/>
                </a:cubicBezTo>
                <a:cubicBezTo>
                  <a:pt x="587" y="165"/>
                  <a:pt x="587" y="165"/>
                  <a:pt x="587" y="165"/>
                </a:cubicBezTo>
                <a:cubicBezTo>
                  <a:pt x="587" y="164"/>
                  <a:pt x="587" y="164"/>
                  <a:pt x="587" y="164"/>
                </a:cubicBezTo>
                <a:cubicBezTo>
                  <a:pt x="587" y="163"/>
                  <a:pt x="587" y="163"/>
                  <a:pt x="587" y="163"/>
                </a:cubicBezTo>
                <a:cubicBezTo>
                  <a:pt x="588" y="162"/>
                  <a:pt x="588" y="162"/>
                  <a:pt x="588" y="162"/>
                </a:cubicBezTo>
                <a:cubicBezTo>
                  <a:pt x="589" y="162"/>
                  <a:pt x="589" y="162"/>
                  <a:pt x="589" y="162"/>
                </a:cubicBezTo>
                <a:cubicBezTo>
                  <a:pt x="589" y="161"/>
                  <a:pt x="589" y="161"/>
                  <a:pt x="589" y="161"/>
                </a:cubicBezTo>
                <a:cubicBezTo>
                  <a:pt x="590" y="161"/>
                  <a:pt x="590" y="161"/>
                  <a:pt x="590" y="161"/>
                </a:cubicBezTo>
                <a:cubicBezTo>
                  <a:pt x="590" y="161"/>
                  <a:pt x="590" y="161"/>
                  <a:pt x="590" y="161"/>
                </a:cubicBezTo>
                <a:cubicBezTo>
                  <a:pt x="591" y="162"/>
                  <a:pt x="591" y="162"/>
                  <a:pt x="591" y="162"/>
                </a:cubicBezTo>
                <a:cubicBezTo>
                  <a:pt x="592" y="163"/>
                  <a:pt x="592" y="163"/>
                  <a:pt x="592" y="163"/>
                </a:cubicBezTo>
                <a:cubicBezTo>
                  <a:pt x="592" y="164"/>
                  <a:pt x="592" y="164"/>
                  <a:pt x="592" y="164"/>
                </a:cubicBezTo>
                <a:cubicBezTo>
                  <a:pt x="592" y="165"/>
                  <a:pt x="592" y="165"/>
                  <a:pt x="592" y="165"/>
                </a:cubicBezTo>
                <a:cubicBezTo>
                  <a:pt x="592" y="165"/>
                  <a:pt x="592" y="165"/>
                  <a:pt x="592" y="165"/>
                </a:cubicBezTo>
                <a:cubicBezTo>
                  <a:pt x="592" y="165"/>
                  <a:pt x="592" y="165"/>
                  <a:pt x="592" y="165"/>
                </a:cubicBezTo>
                <a:cubicBezTo>
                  <a:pt x="592" y="165"/>
                  <a:pt x="592" y="165"/>
                  <a:pt x="592" y="165"/>
                </a:cubicBezTo>
                <a:lnTo>
                  <a:pt x="592" y="173"/>
                </a:lnTo>
                <a:close/>
                <a:moveTo>
                  <a:pt x="609" y="173"/>
                </a:moveTo>
                <a:cubicBezTo>
                  <a:pt x="599" y="173"/>
                  <a:pt x="599" y="173"/>
                  <a:pt x="599" y="173"/>
                </a:cubicBezTo>
                <a:cubicBezTo>
                  <a:pt x="599" y="172"/>
                  <a:pt x="599" y="172"/>
                  <a:pt x="599" y="172"/>
                </a:cubicBezTo>
                <a:cubicBezTo>
                  <a:pt x="598" y="172"/>
                  <a:pt x="598" y="172"/>
                  <a:pt x="598" y="172"/>
                </a:cubicBezTo>
                <a:cubicBezTo>
                  <a:pt x="598" y="159"/>
                  <a:pt x="598" y="159"/>
                  <a:pt x="598" y="159"/>
                </a:cubicBezTo>
                <a:cubicBezTo>
                  <a:pt x="599" y="159"/>
                  <a:pt x="599" y="159"/>
                  <a:pt x="599" y="159"/>
                </a:cubicBezTo>
                <a:cubicBezTo>
                  <a:pt x="599" y="159"/>
                  <a:pt x="599" y="159"/>
                  <a:pt x="599" y="159"/>
                </a:cubicBezTo>
                <a:cubicBezTo>
                  <a:pt x="599" y="159"/>
                  <a:pt x="599" y="159"/>
                  <a:pt x="599" y="159"/>
                </a:cubicBezTo>
                <a:cubicBezTo>
                  <a:pt x="599" y="157"/>
                  <a:pt x="599" y="157"/>
                  <a:pt x="599" y="157"/>
                </a:cubicBezTo>
                <a:cubicBezTo>
                  <a:pt x="599" y="156"/>
                  <a:pt x="599" y="156"/>
                  <a:pt x="599" y="156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1" y="154"/>
                  <a:pt x="601" y="154"/>
                  <a:pt x="601" y="154"/>
                </a:cubicBezTo>
                <a:cubicBezTo>
                  <a:pt x="602" y="154"/>
                  <a:pt x="602" y="154"/>
                  <a:pt x="602" y="154"/>
                </a:cubicBezTo>
                <a:cubicBezTo>
                  <a:pt x="604" y="153"/>
                  <a:pt x="604" y="153"/>
                  <a:pt x="604" y="153"/>
                </a:cubicBezTo>
                <a:cubicBezTo>
                  <a:pt x="605" y="154"/>
                  <a:pt x="605" y="154"/>
                  <a:pt x="605" y="154"/>
                </a:cubicBezTo>
                <a:cubicBezTo>
                  <a:pt x="607" y="154"/>
                  <a:pt x="607" y="154"/>
                  <a:pt x="607" y="154"/>
                </a:cubicBezTo>
                <a:cubicBezTo>
                  <a:pt x="608" y="155"/>
                  <a:pt x="608" y="155"/>
                  <a:pt x="608" y="155"/>
                </a:cubicBezTo>
                <a:cubicBezTo>
                  <a:pt x="609" y="156"/>
                  <a:pt x="609" y="156"/>
                  <a:pt x="609" y="156"/>
                </a:cubicBezTo>
                <a:cubicBezTo>
                  <a:pt x="609" y="157"/>
                  <a:pt x="609" y="157"/>
                  <a:pt x="609" y="157"/>
                </a:cubicBezTo>
                <a:cubicBezTo>
                  <a:pt x="609" y="158"/>
                  <a:pt x="609" y="158"/>
                  <a:pt x="609" y="158"/>
                </a:cubicBezTo>
                <a:cubicBezTo>
                  <a:pt x="609" y="159"/>
                  <a:pt x="609" y="159"/>
                  <a:pt x="609" y="159"/>
                </a:cubicBezTo>
                <a:cubicBezTo>
                  <a:pt x="609" y="159"/>
                  <a:pt x="609" y="159"/>
                  <a:pt x="609" y="159"/>
                </a:cubicBezTo>
                <a:cubicBezTo>
                  <a:pt x="609" y="159"/>
                  <a:pt x="609" y="159"/>
                  <a:pt x="609" y="159"/>
                </a:cubicBezTo>
                <a:cubicBezTo>
                  <a:pt x="609" y="172"/>
                  <a:pt x="609" y="172"/>
                  <a:pt x="609" y="172"/>
                </a:cubicBezTo>
                <a:cubicBezTo>
                  <a:pt x="609" y="172"/>
                  <a:pt x="609" y="172"/>
                  <a:pt x="609" y="172"/>
                </a:cubicBezTo>
                <a:lnTo>
                  <a:pt x="609" y="173"/>
                </a:lnTo>
                <a:close/>
                <a:moveTo>
                  <a:pt x="621" y="173"/>
                </a:moveTo>
                <a:cubicBezTo>
                  <a:pt x="615" y="173"/>
                  <a:pt x="615" y="173"/>
                  <a:pt x="615" y="173"/>
                </a:cubicBezTo>
                <a:cubicBezTo>
                  <a:pt x="615" y="165"/>
                  <a:pt x="615" y="165"/>
                  <a:pt x="615" y="165"/>
                </a:cubicBezTo>
                <a:cubicBezTo>
                  <a:pt x="616" y="165"/>
                  <a:pt x="616" y="165"/>
                  <a:pt x="616" y="165"/>
                </a:cubicBezTo>
                <a:cubicBezTo>
                  <a:pt x="616" y="165"/>
                  <a:pt x="616" y="165"/>
                  <a:pt x="616" y="165"/>
                </a:cubicBezTo>
                <a:cubicBezTo>
                  <a:pt x="616" y="165"/>
                  <a:pt x="616" y="165"/>
                  <a:pt x="616" y="165"/>
                </a:cubicBezTo>
                <a:cubicBezTo>
                  <a:pt x="616" y="164"/>
                  <a:pt x="616" y="164"/>
                  <a:pt x="616" y="164"/>
                </a:cubicBezTo>
                <a:cubicBezTo>
                  <a:pt x="616" y="163"/>
                  <a:pt x="616" y="163"/>
                  <a:pt x="616" y="163"/>
                </a:cubicBezTo>
                <a:cubicBezTo>
                  <a:pt x="617" y="162"/>
                  <a:pt x="617" y="162"/>
                  <a:pt x="617" y="162"/>
                </a:cubicBezTo>
                <a:cubicBezTo>
                  <a:pt x="617" y="161"/>
                  <a:pt x="617" y="161"/>
                  <a:pt x="617" y="161"/>
                </a:cubicBezTo>
                <a:cubicBezTo>
                  <a:pt x="618" y="161"/>
                  <a:pt x="618" y="161"/>
                  <a:pt x="618" y="161"/>
                </a:cubicBezTo>
                <a:cubicBezTo>
                  <a:pt x="618" y="161"/>
                  <a:pt x="618" y="161"/>
                  <a:pt x="618" y="161"/>
                </a:cubicBezTo>
                <a:cubicBezTo>
                  <a:pt x="619" y="162"/>
                  <a:pt x="619" y="162"/>
                  <a:pt x="619" y="162"/>
                </a:cubicBezTo>
                <a:cubicBezTo>
                  <a:pt x="620" y="162"/>
                  <a:pt x="620" y="162"/>
                  <a:pt x="620" y="162"/>
                </a:cubicBezTo>
                <a:cubicBezTo>
                  <a:pt x="620" y="163"/>
                  <a:pt x="620" y="163"/>
                  <a:pt x="620" y="163"/>
                </a:cubicBezTo>
                <a:cubicBezTo>
                  <a:pt x="621" y="164"/>
                  <a:pt x="621" y="164"/>
                  <a:pt x="621" y="164"/>
                </a:cubicBezTo>
                <a:cubicBezTo>
                  <a:pt x="621" y="165"/>
                  <a:pt x="621" y="165"/>
                  <a:pt x="621" y="165"/>
                </a:cubicBezTo>
                <a:cubicBezTo>
                  <a:pt x="620" y="165"/>
                  <a:pt x="620" y="165"/>
                  <a:pt x="620" y="165"/>
                </a:cubicBezTo>
                <a:cubicBezTo>
                  <a:pt x="620" y="165"/>
                  <a:pt x="620" y="165"/>
                  <a:pt x="620" y="165"/>
                </a:cubicBezTo>
                <a:cubicBezTo>
                  <a:pt x="621" y="165"/>
                  <a:pt x="621" y="165"/>
                  <a:pt x="621" y="165"/>
                </a:cubicBezTo>
                <a:cubicBezTo>
                  <a:pt x="621" y="173"/>
                  <a:pt x="621" y="173"/>
                  <a:pt x="621" y="173"/>
                </a:cubicBezTo>
                <a:cubicBezTo>
                  <a:pt x="621" y="173"/>
                  <a:pt x="621" y="173"/>
                  <a:pt x="621" y="173"/>
                </a:cubicBezTo>
                <a:close/>
                <a:moveTo>
                  <a:pt x="801" y="157"/>
                </a:moveTo>
                <a:cubicBezTo>
                  <a:pt x="801" y="156"/>
                  <a:pt x="801" y="156"/>
                  <a:pt x="801" y="156"/>
                </a:cubicBezTo>
                <a:cubicBezTo>
                  <a:pt x="802" y="156"/>
                  <a:pt x="802" y="156"/>
                  <a:pt x="802" y="156"/>
                </a:cubicBezTo>
                <a:lnTo>
                  <a:pt x="801" y="157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Freeform 6"/>
          <p:cNvSpPr/>
          <p:nvPr/>
        </p:nvSpPr>
        <p:spPr bwMode="auto">
          <a:xfrm>
            <a:off x="4295775" y="2606675"/>
            <a:ext cx="11113" cy="19050"/>
          </a:xfrm>
          <a:custGeom>
            <a:avLst/>
            <a:gdLst>
              <a:gd name="T0" fmla="*/ 7 w 7"/>
              <a:gd name="T1" fmla="*/ 12 h 12"/>
              <a:gd name="T2" fmla="*/ 7 w 7"/>
              <a:gd name="T3" fmla="*/ 12 h 12"/>
              <a:gd name="T4" fmla="*/ 7 w 7"/>
              <a:gd name="T5" fmla="*/ 12 h 12"/>
              <a:gd name="T6" fmla="*/ 7 w 7"/>
              <a:gd name="T7" fmla="*/ 8 h 12"/>
              <a:gd name="T8" fmla="*/ 7 w 7"/>
              <a:gd name="T9" fmla="*/ 8 h 12"/>
              <a:gd name="T10" fmla="*/ 7 w 7"/>
              <a:gd name="T11" fmla="*/ 4 h 12"/>
              <a:gd name="T12" fmla="*/ 7 w 7"/>
              <a:gd name="T13" fmla="*/ 4 h 12"/>
              <a:gd name="T14" fmla="*/ 7 w 7"/>
              <a:gd name="T15" fmla="*/ 4 h 12"/>
              <a:gd name="T16" fmla="*/ 7 w 7"/>
              <a:gd name="T17" fmla="*/ 0 h 12"/>
              <a:gd name="T18" fmla="*/ 3 w 7"/>
              <a:gd name="T19" fmla="*/ 0 h 12"/>
              <a:gd name="T20" fmla="*/ 3 w 7"/>
              <a:gd name="T21" fmla="*/ 0 h 12"/>
              <a:gd name="T22" fmla="*/ 3 w 7"/>
              <a:gd name="T23" fmla="*/ 0 h 12"/>
              <a:gd name="T24" fmla="*/ 3 w 7"/>
              <a:gd name="T25" fmla="*/ 0 h 12"/>
              <a:gd name="T26" fmla="*/ 3 w 7"/>
              <a:gd name="T27" fmla="*/ 0 h 12"/>
              <a:gd name="T28" fmla="*/ 0 w 7"/>
              <a:gd name="T29" fmla="*/ 0 h 12"/>
              <a:gd name="T30" fmla="*/ 0 w 7"/>
              <a:gd name="T31" fmla="*/ 4 h 12"/>
              <a:gd name="T32" fmla="*/ 0 w 7"/>
              <a:gd name="T33" fmla="*/ 4 h 12"/>
              <a:gd name="T34" fmla="*/ 0 w 7"/>
              <a:gd name="T35" fmla="*/ 4 h 12"/>
              <a:gd name="T36" fmla="*/ 0 w 7"/>
              <a:gd name="T37" fmla="*/ 8 h 12"/>
              <a:gd name="T38" fmla="*/ 0 w 7"/>
              <a:gd name="T39" fmla="*/ 8 h 12"/>
              <a:gd name="T40" fmla="*/ 0 w 7"/>
              <a:gd name="T41" fmla="*/ 12 h 12"/>
              <a:gd name="T42" fmla="*/ 0 w 7"/>
              <a:gd name="T43" fmla="*/ 12 h 12"/>
              <a:gd name="T44" fmla="*/ 0 w 7"/>
              <a:gd name="T45" fmla="*/ 12 h 12"/>
              <a:gd name="T46" fmla="*/ 3 w 7"/>
              <a:gd name="T47" fmla="*/ 12 h 12"/>
              <a:gd name="T48" fmla="*/ 3 w 7"/>
              <a:gd name="T49" fmla="*/ 12 h 12"/>
              <a:gd name="T50" fmla="*/ 3 w 7"/>
              <a:gd name="T51" fmla="*/ 12 h 12"/>
              <a:gd name="T52" fmla="*/ 3 w 7"/>
              <a:gd name="T53" fmla="*/ 12 h 12"/>
              <a:gd name="T54" fmla="*/ 3 w 7"/>
              <a:gd name="T55" fmla="*/ 12 h 12"/>
              <a:gd name="T56" fmla="*/ 7 w 7"/>
              <a:gd name="T57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7" y="12"/>
                </a:lnTo>
                <a:lnTo>
                  <a:pt x="7" y="12"/>
                </a:lnTo>
                <a:lnTo>
                  <a:pt x="7" y="8"/>
                </a:lnTo>
                <a:lnTo>
                  <a:pt x="7" y="8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0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8"/>
                </a:lnTo>
                <a:lnTo>
                  <a:pt x="0" y="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7" y="1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7"/>
          <p:cNvSpPr/>
          <p:nvPr/>
        </p:nvSpPr>
        <p:spPr bwMode="auto">
          <a:xfrm>
            <a:off x="4048125" y="2606675"/>
            <a:ext cx="17463" cy="19050"/>
          </a:xfrm>
          <a:custGeom>
            <a:avLst/>
            <a:gdLst>
              <a:gd name="T0" fmla="*/ 3 w 11"/>
              <a:gd name="T1" fmla="*/ 12 h 12"/>
              <a:gd name="T2" fmla="*/ 7 w 11"/>
              <a:gd name="T3" fmla="*/ 12 h 12"/>
              <a:gd name="T4" fmla="*/ 7 w 11"/>
              <a:gd name="T5" fmla="*/ 12 h 12"/>
              <a:gd name="T6" fmla="*/ 7 w 11"/>
              <a:gd name="T7" fmla="*/ 12 h 12"/>
              <a:gd name="T8" fmla="*/ 11 w 11"/>
              <a:gd name="T9" fmla="*/ 8 h 12"/>
              <a:gd name="T10" fmla="*/ 11 w 11"/>
              <a:gd name="T11" fmla="*/ 8 h 12"/>
              <a:gd name="T12" fmla="*/ 11 w 11"/>
              <a:gd name="T13" fmla="*/ 4 h 12"/>
              <a:gd name="T14" fmla="*/ 11 w 11"/>
              <a:gd name="T15" fmla="*/ 4 h 12"/>
              <a:gd name="T16" fmla="*/ 11 w 11"/>
              <a:gd name="T17" fmla="*/ 4 h 12"/>
              <a:gd name="T18" fmla="*/ 7 w 11"/>
              <a:gd name="T19" fmla="*/ 0 h 12"/>
              <a:gd name="T20" fmla="*/ 7 w 11"/>
              <a:gd name="T21" fmla="*/ 0 h 12"/>
              <a:gd name="T22" fmla="*/ 7 w 11"/>
              <a:gd name="T23" fmla="*/ 0 h 12"/>
              <a:gd name="T24" fmla="*/ 3 w 11"/>
              <a:gd name="T25" fmla="*/ 0 h 12"/>
              <a:gd name="T26" fmla="*/ 3 w 11"/>
              <a:gd name="T27" fmla="*/ 0 h 12"/>
              <a:gd name="T28" fmla="*/ 3 w 11"/>
              <a:gd name="T29" fmla="*/ 0 h 12"/>
              <a:gd name="T30" fmla="*/ 3 w 11"/>
              <a:gd name="T31" fmla="*/ 0 h 12"/>
              <a:gd name="T32" fmla="*/ 3 w 11"/>
              <a:gd name="T33" fmla="*/ 0 h 12"/>
              <a:gd name="T34" fmla="*/ 0 w 11"/>
              <a:gd name="T35" fmla="*/ 0 h 12"/>
              <a:gd name="T36" fmla="*/ 0 w 11"/>
              <a:gd name="T37" fmla="*/ 4 h 12"/>
              <a:gd name="T38" fmla="*/ 0 w 11"/>
              <a:gd name="T39" fmla="*/ 4 h 12"/>
              <a:gd name="T40" fmla="*/ 0 w 11"/>
              <a:gd name="T41" fmla="*/ 4 h 12"/>
              <a:gd name="T42" fmla="*/ 0 w 11"/>
              <a:gd name="T43" fmla="*/ 8 h 12"/>
              <a:gd name="T44" fmla="*/ 0 w 11"/>
              <a:gd name="T45" fmla="*/ 8 h 12"/>
              <a:gd name="T46" fmla="*/ 0 w 11"/>
              <a:gd name="T47" fmla="*/ 12 h 12"/>
              <a:gd name="T48" fmla="*/ 3 w 11"/>
              <a:gd name="T49" fmla="*/ 12 h 12"/>
              <a:gd name="T50" fmla="*/ 3 w 11"/>
              <a:gd name="T51" fmla="*/ 12 h 12"/>
              <a:gd name="T52" fmla="*/ 3 w 11"/>
              <a:gd name="T53" fmla="*/ 12 h 12"/>
              <a:gd name="T54" fmla="*/ 3 w 11"/>
              <a:gd name="T55" fmla="*/ 12 h 12"/>
              <a:gd name="T56" fmla="*/ 3 w 11"/>
              <a:gd name="T57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" h="12">
                <a:moveTo>
                  <a:pt x="3" y="12"/>
                </a:moveTo>
                <a:lnTo>
                  <a:pt x="7" y="12"/>
                </a:lnTo>
                <a:lnTo>
                  <a:pt x="7" y="12"/>
                </a:lnTo>
                <a:lnTo>
                  <a:pt x="7" y="12"/>
                </a:lnTo>
                <a:lnTo>
                  <a:pt x="11" y="8"/>
                </a:lnTo>
                <a:lnTo>
                  <a:pt x="11" y="8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0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8"/>
                </a:lnTo>
                <a:lnTo>
                  <a:pt x="0" y="8"/>
                </a:lnTo>
                <a:lnTo>
                  <a:pt x="0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990600" y="3117776"/>
            <a:ext cx="685800" cy="662793"/>
          </a:xfrm>
          <a:prstGeom prst="roundRect">
            <a:avLst>
              <a:gd name="adj" fmla="val 9769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3079650" y="3117776"/>
            <a:ext cx="685800" cy="662793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5289450" y="3117776"/>
            <a:ext cx="685800" cy="662793"/>
          </a:xfrm>
          <a:prstGeom prst="roundRect">
            <a:avLst>
              <a:gd name="adj" fmla="val 976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7423050" y="3117776"/>
            <a:ext cx="685800" cy="662793"/>
          </a:xfrm>
          <a:prstGeom prst="roundRect">
            <a:avLst>
              <a:gd name="adj" fmla="val 9769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381000" y="3849782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Leveling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501701" y="3849782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Training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4711501" y="3849782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Marketplace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845101" y="3849782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System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7551289" y="3332243"/>
            <a:ext cx="429322" cy="233859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19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1098129" y="3246750"/>
            <a:ext cx="407440" cy="404845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23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3198398" y="3226555"/>
            <a:ext cx="448305" cy="445235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28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459439" y="3271193"/>
            <a:ext cx="369545" cy="355959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32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cxnSp>
        <p:nvCxnSpPr>
          <p:cNvPr id="3" name="Straight Arrow Connector 2"/>
          <p:cNvCxnSpPr>
            <a:endCxn id="10" idx="0"/>
          </p:cNvCxnSpPr>
          <p:nvPr/>
        </p:nvCxnSpPr>
        <p:spPr>
          <a:xfrm>
            <a:off x="1333500" y="2854573"/>
            <a:ext cx="0" cy="263203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/>
          <p:nvPr/>
        </p:nvCxnSpPr>
        <p:spPr>
          <a:xfrm>
            <a:off x="3413339" y="2854573"/>
            <a:ext cx="0" cy="263203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>
            <a:off x="5632350" y="2854573"/>
            <a:ext cx="0" cy="263203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/>
          <p:nvPr/>
        </p:nvCxnSpPr>
        <p:spPr>
          <a:xfrm>
            <a:off x="7765950" y="2848259"/>
            <a:ext cx="0" cy="263203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740849" y="361950"/>
            <a:ext cx="3586111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Marketplace Around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09600" y="1657350"/>
            <a:ext cx="1752600" cy="1693804"/>
          </a:xfrm>
          <a:prstGeom prst="roundRect">
            <a:avLst>
              <a:gd name="adj" fmla="val 9769"/>
            </a:avLst>
          </a:prstGeom>
          <a:noFill/>
          <a:ln>
            <a:solidFill>
              <a:srgbClr val="0E7FB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609600" y="2419350"/>
            <a:ext cx="1752600" cy="931804"/>
          </a:xfrm>
          <a:prstGeom prst="roundRect">
            <a:avLst>
              <a:gd name="adj" fmla="val 9769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2667000" y="1639946"/>
            <a:ext cx="1752600" cy="1693804"/>
          </a:xfrm>
          <a:prstGeom prst="roundRect">
            <a:avLst>
              <a:gd name="adj" fmla="val 9769"/>
            </a:avLst>
          </a:prstGeom>
          <a:noFill/>
          <a:ln>
            <a:solidFill>
              <a:srgbClr val="45C1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2667000" y="2720786"/>
            <a:ext cx="1752600" cy="606237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52050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Asia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58074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Africa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63814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Euro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702756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Oceania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4724400" y="1639946"/>
            <a:ext cx="1752600" cy="1693804"/>
          </a:xfrm>
          <a:prstGeom prst="roundRect">
            <a:avLst>
              <a:gd name="adj" fmla="val 9769"/>
            </a:avLst>
          </a:prstGeom>
          <a:noFill/>
          <a:ln>
            <a:solidFill>
              <a:srgbClr val="B9D5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4724400" y="2190750"/>
            <a:ext cx="1752600" cy="1143000"/>
          </a:xfrm>
          <a:prstGeom prst="roundRect">
            <a:avLst>
              <a:gd name="adj" fmla="val 976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6781800" y="1639946"/>
            <a:ext cx="1752600" cy="1693804"/>
          </a:xfrm>
          <a:prstGeom prst="roundRect">
            <a:avLst>
              <a:gd name="adj" fmla="val 9769"/>
            </a:avLst>
          </a:prstGeom>
          <a:noFill/>
          <a:ln>
            <a:solidFill>
              <a:srgbClr val="F2685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6781800" y="1885950"/>
            <a:ext cx="1752600" cy="1447800"/>
          </a:xfrm>
          <a:prstGeom prst="roundRect">
            <a:avLst>
              <a:gd name="adj" fmla="val 9769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/>
      <p:bldP spid="11" grpId="0"/>
      <p:bldP spid="12" grpId="0"/>
      <p:bldP spid="13" grpId="0"/>
      <p:bldP spid="14" grpId="0" animBg="1"/>
      <p:bldP spid="15" grpId="0" animBg="1"/>
      <p:bldP spid="16" grpId="0" animBg="1"/>
      <p:bldP spid="17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ounded Rectangle 33"/>
          <p:cNvSpPr/>
          <p:nvPr/>
        </p:nvSpPr>
        <p:spPr>
          <a:xfrm>
            <a:off x="1905000" y="1572846"/>
            <a:ext cx="3276600" cy="3166677"/>
          </a:xfrm>
          <a:prstGeom prst="roundRect">
            <a:avLst>
              <a:gd name="adj" fmla="val 9769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604145" y="361950"/>
            <a:ext cx="3859519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Marketplace Rebound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475740" y="2115354"/>
            <a:ext cx="2715260" cy="2624169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990600" y="2721687"/>
            <a:ext cx="2087880" cy="2017836"/>
          </a:xfrm>
          <a:prstGeom prst="roundRect">
            <a:avLst>
              <a:gd name="adj" fmla="val 976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609600" y="3413937"/>
            <a:ext cx="1371600" cy="1325586"/>
          </a:xfrm>
          <a:prstGeom prst="roundRect">
            <a:avLst>
              <a:gd name="adj" fmla="val 9769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64440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Reinforcement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4440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Culture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440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Disciplined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4440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Structure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57479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57479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57479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57479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5922489" y="3354386"/>
            <a:ext cx="303779" cy="351902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18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883389" y="4269571"/>
            <a:ext cx="381979" cy="240616"/>
            <a:chOff x="5348288" y="3646488"/>
            <a:chExt cx="201613" cy="127000"/>
          </a:xfrm>
          <a:solidFill>
            <a:schemeClr val="bg1"/>
          </a:solidFill>
        </p:grpSpPr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5348288" y="3646488"/>
              <a:ext cx="201613" cy="127000"/>
            </a:xfrm>
            <a:custGeom>
              <a:avLst/>
              <a:gdLst>
                <a:gd name="T0" fmla="*/ 112 w 124"/>
                <a:gd name="T1" fmla="*/ 18 h 78"/>
                <a:gd name="T2" fmla="*/ 112 w 124"/>
                <a:gd name="T3" fmla="*/ 0 h 78"/>
                <a:gd name="T4" fmla="*/ 0 w 124"/>
                <a:gd name="T5" fmla="*/ 0 h 78"/>
                <a:gd name="T6" fmla="*/ 0 w 124"/>
                <a:gd name="T7" fmla="*/ 78 h 78"/>
                <a:gd name="T8" fmla="*/ 112 w 124"/>
                <a:gd name="T9" fmla="*/ 78 h 78"/>
                <a:gd name="T10" fmla="*/ 112 w 124"/>
                <a:gd name="T11" fmla="*/ 60 h 78"/>
                <a:gd name="T12" fmla="*/ 124 w 124"/>
                <a:gd name="T13" fmla="*/ 54 h 78"/>
                <a:gd name="T14" fmla="*/ 124 w 124"/>
                <a:gd name="T15" fmla="*/ 26 h 78"/>
                <a:gd name="T16" fmla="*/ 112 w 124"/>
                <a:gd name="T17" fmla="*/ 18 h 78"/>
                <a:gd name="T18" fmla="*/ 103 w 124"/>
                <a:gd name="T19" fmla="*/ 69 h 78"/>
                <a:gd name="T20" fmla="*/ 9 w 124"/>
                <a:gd name="T21" fmla="*/ 69 h 78"/>
                <a:gd name="T22" fmla="*/ 9 w 124"/>
                <a:gd name="T23" fmla="*/ 10 h 78"/>
                <a:gd name="T24" fmla="*/ 103 w 124"/>
                <a:gd name="T25" fmla="*/ 10 h 78"/>
                <a:gd name="T26" fmla="*/ 103 w 124"/>
                <a:gd name="T2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8">
                  <a:moveTo>
                    <a:pt x="112" y="18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6" y="60"/>
                    <a:pt x="124" y="61"/>
                    <a:pt x="124" y="54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17"/>
                    <a:pt x="115" y="18"/>
                    <a:pt x="112" y="18"/>
                  </a:cubicBezTo>
                  <a:close/>
                  <a:moveTo>
                    <a:pt x="103" y="69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3" y="10"/>
                    <a:pt x="103" y="10"/>
                    <a:pt x="103" y="10"/>
                  </a:cubicBezTo>
                  <a:lnTo>
                    <a:pt x="103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5376863" y="3676651"/>
              <a:ext cx="36513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5419725" y="3676651"/>
              <a:ext cx="39688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944501" y="1661797"/>
            <a:ext cx="259755" cy="452818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36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5952070" y="2537028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3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5" grpId="0"/>
      <p:bldP spid="6" grpId="0"/>
      <p:bldP spid="8" grpId="0" animBg="1"/>
      <p:bldP spid="7" grpId="0" animBg="1"/>
      <p:bldP spid="4" grpId="0" animBg="1"/>
      <p:bldP spid="9" grpId="0"/>
      <p:bldP spid="10" grpId="0"/>
      <p:bldP spid="11" grpId="0"/>
      <p:bldP spid="12" grpId="0"/>
      <p:bldP spid="13" grpId="0" animBg="1"/>
      <p:bldP spid="14" grpId="0" animBg="1"/>
      <p:bldP spid="15" grpId="0" animBg="1"/>
      <p:bldP spid="16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759169" y="361950"/>
            <a:ext cx="1549463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Timeline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cxnSp>
        <p:nvCxnSpPr>
          <p:cNvPr id="3" name="Straight Arrow Connector 2"/>
          <p:cNvCxnSpPr/>
          <p:nvPr/>
        </p:nvCxnSpPr>
        <p:spPr>
          <a:xfrm flipV="1">
            <a:off x="4343400" y="1733550"/>
            <a:ext cx="0" cy="340995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ounded Rectangle 6"/>
          <p:cNvSpPr/>
          <p:nvPr/>
        </p:nvSpPr>
        <p:spPr>
          <a:xfrm>
            <a:off x="3905250" y="2343150"/>
            <a:ext cx="876300" cy="846902"/>
          </a:xfrm>
          <a:prstGeom prst="roundRect">
            <a:avLst>
              <a:gd name="adj" fmla="val 9769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3905250" y="3867150"/>
            <a:ext cx="876300" cy="846902"/>
          </a:xfrm>
          <a:prstGeom prst="roundRect">
            <a:avLst>
              <a:gd name="adj" fmla="val 9769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191511" y="4114650"/>
            <a:ext cx="303779" cy="351902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12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221092" y="2571750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1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9" name="Rectangle 18"/>
          <p:cNvSpPr/>
          <p:nvPr/>
        </p:nvSpPr>
        <p:spPr>
          <a:xfrm>
            <a:off x="4953000" y="2249582"/>
            <a:ext cx="3048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Technology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ight Brace 19"/>
          <p:cNvSpPr/>
          <p:nvPr/>
        </p:nvSpPr>
        <p:spPr>
          <a:xfrm rot="5400000">
            <a:off x="6248400" y="2038350"/>
            <a:ext cx="228600" cy="2666999"/>
          </a:xfrm>
          <a:prstGeom prst="rightBrac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221" t="29398" r="17922" b="13718"/>
          <a:stretch>
            <a:fillRect/>
          </a:stretch>
        </p:blipFill>
        <p:spPr>
          <a:xfrm>
            <a:off x="5264142" y="3521059"/>
            <a:ext cx="2197116" cy="1325533"/>
          </a:xfrm>
          <a:prstGeom prst="rect">
            <a:avLst/>
          </a:prstGeom>
        </p:spPr>
      </p:pic>
      <p:sp>
        <p:nvSpPr>
          <p:cNvPr id="22" name="Rectangle 21"/>
          <p:cNvSpPr/>
          <p:nvPr/>
        </p:nvSpPr>
        <p:spPr>
          <a:xfrm>
            <a:off x="5595286" y="3683073"/>
            <a:ext cx="1519480" cy="944454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685800" y="3692288"/>
            <a:ext cx="3048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Business Report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ight Brace 24"/>
          <p:cNvSpPr/>
          <p:nvPr/>
        </p:nvSpPr>
        <p:spPr>
          <a:xfrm rot="5400000" flipH="1">
            <a:off x="2190748" y="2324099"/>
            <a:ext cx="266702" cy="2666999"/>
          </a:xfrm>
          <a:prstGeom prst="rightBrac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6" name="Chart 25"/>
          <p:cNvGraphicFramePr/>
          <p:nvPr/>
        </p:nvGraphicFramePr>
        <p:xfrm>
          <a:off x="1485901" y="2186957"/>
          <a:ext cx="1638299" cy="13753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27" name="Rectangle 26"/>
          <p:cNvSpPr/>
          <p:nvPr/>
        </p:nvSpPr>
        <p:spPr>
          <a:xfrm>
            <a:off x="1752601" y="2615157"/>
            <a:ext cx="110489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smtClean="0">
                <a:solidFill>
                  <a:srgbClr val="0E7FB7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60%</a:t>
            </a:r>
            <a:endParaRPr lang="en-US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19" grpId="0"/>
      <p:bldP spid="20" grpId="0" animBg="1"/>
      <p:bldP spid="22" grpId="0" animBg="1"/>
      <p:bldP spid="24" grpId="0"/>
      <p:bldP spid="25" grpId="0" animBg="1"/>
      <p:bldGraphic spid="26" grpId="0">
        <p:bldAsOne/>
      </p:bldGraphic>
      <p:bldP spid="27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>
          <a:xfrm>
            <a:off x="4343400" y="0"/>
            <a:ext cx="0" cy="514350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ounded Rectangle 6"/>
          <p:cNvSpPr/>
          <p:nvPr/>
        </p:nvSpPr>
        <p:spPr>
          <a:xfrm>
            <a:off x="3905250" y="658048"/>
            <a:ext cx="876300" cy="846902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3905250" y="3638550"/>
            <a:ext cx="876300" cy="846902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3905250" y="2148299"/>
            <a:ext cx="876300" cy="846902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4953000" y="2038350"/>
            <a:ext cx="3048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Executive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85800" y="3544982"/>
            <a:ext cx="3048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Native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85800" y="573182"/>
            <a:ext cx="3048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Percussion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4100874" y="3909229"/>
            <a:ext cx="485053" cy="305544"/>
            <a:chOff x="5348288" y="3646488"/>
            <a:chExt cx="201613" cy="127000"/>
          </a:xfrm>
          <a:solidFill>
            <a:schemeClr val="bg1"/>
          </a:solidFill>
        </p:grpSpPr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5348288" y="3646488"/>
              <a:ext cx="201613" cy="127000"/>
            </a:xfrm>
            <a:custGeom>
              <a:avLst/>
              <a:gdLst>
                <a:gd name="T0" fmla="*/ 112 w 124"/>
                <a:gd name="T1" fmla="*/ 18 h 78"/>
                <a:gd name="T2" fmla="*/ 112 w 124"/>
                <a:gd name="T3" fmla="*/ 0 h 78"/>
                <a:gd name="T4" fmla="*/ 0 w 124"/>
                <a:gd name="T5" fmla="*/ 0 h 78"/>
                <a:gd name="T6" fmla="*/ 0 w 124"/>
                <a:gd name="T7" fmla="*/ 78 h 78"/>
                <a:gd name="T8" fmla="*/ 112 w 124"/>
                <a:gd name="T9" fmla="*/ 78 h 78"/>
                <a:gd name="T10" fmla="*/ 112 w 124"/>
                <a:gd name="T11" fmla="*/ 60 h 78"/>
                <a:gd name="T12" fmla="*/ 124 w 124"/>
                <a:gd name="T13" fmla="*/ 54 h 78"/>
                <a:gd name="T14" fmla="*/ 124 w 124"/>
                <a:gd name="T15" fmla="*/ 26 h 78"/>
                <a:gd name="T16" fmla="*/ 112 w 124"/>
                <a:gd name="T17" fmla="*/ 18 h 78"/>
                <a:gd name="T18" fmla="*/ 103 w 124"/>
                <a:gd name="T19" fmla="*/ 69 h 78"/>
                <a:gd name="T20" fmla="*/ 9 w 124"/>
                <a:gd name="T21" fmla="*/ 69 h 78"/>
                <a:gd name="T22" fmla="*/ 9 w 124"/>
                <a:gd name="T23" fmla="*/ 10 h 78"/>
                <a:gd name="T24" fmla="*/ 103 w 124"/>
                <a:gd name="T25" fmla="*/ 10 h 78"/>
                <a:gd name="T26" fmla="*/ 103 w 124"/>
                <a:gd name="T2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8">
                  <a:moveTo>
                    <a:pt x="112" y="18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6" y="60"/>
                    <a:pt x="124" y="61"/>
                    <a:pt x="124" y="54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17"/>
                    <a:pt x="115" y="18"/>
                    <a:pt x="112" y="18"/>
                  </a:cubicBezTo>
                  <a:close/>
                  <a:moveTo>
                    <a:pt x="103" y="69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3" y="10"/>
                    <a:pt x="103" y="10"/>
                    <a:pt x="103" y="10"/>
                  </a:cubicBezTo>
                  <a:lnTo>
                    <a:pt x="103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5376863" y="3676651"/>
              <a:ext cx="36513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5419725" y="3676651"/>
              <a:ext cx="39688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167686" y="928104"/>
            <a:ext cx="351429" cy="298123"/>
            <a:chOff x="1112838" y="3203576"/>
            <a:chExt cx="282575" cy="239712"/>
          </a:xfrm>
          <a:solidFill>
            <a:schemeClr val="bg1"/>
          </a:solidFill>
        </p:grpSpPr>
        <p:sp>
          <p:nvSpPr>
            <p:cNvPr id="18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4" name="Freeform 58"/>
          <p:cNvSpPr/>
          <p:nvPr/>
        </p:nvSpPr>
        <p:spPr bwMode="auto">
          <a:xfrm>
            <a:off x="4116428" y="2329800"/>
            <a:ext cx="453944" cy="470550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5" name="Right Brace 24"/>
          <p:cNvSpPr/>
          <p:nvPr/>
        </p:nvSpPr>
        <p:spPr>
          <a:xfrm rot="5400000">
            <a:off x="2209800" y="484623"/>
            <a:ext cx="228600" cy="2666999"/>
          </a:xfrm>
          <a:prstGeom prst="rightBrac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ight Brace 25"/>
          <p:cNvSpPr/>
          <p:nvPr/>
        </p:nvSpPr>
        <p:spPr>
          <a:xfrm rot="5400000" flipH="1">
            <a:off x="6229350" y="704850"/>
            <a:ext cx="266702" cy="2666999"/>
          </a:xfrm>
          <a:prstGeom prst="rightBrac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Chart 4"/>
          <p:cNvGraphicFramePr/>
          <p:nvPr/>
        </p:nvGraphicFramePr>
        <p:xfrm>
          <a:off x="4874239" y="133350"/>
          <a:ext cx="2976923" cy="17716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27" name="Rounded Rectangle 26"/>
          <p:cNvSpPr/>
          <p:nvPr/>
        </p:nvSpPr>
        <p:spPr>
          <a:xfrm>
            <a:off x="990600" y="2156821"/>
            <a:ext cx="744712" cy="719729"/>
          </a:xfrm>
          <a:prstGeom prst="roundRect">
            <a:avLst>
              <a:gd name="adj" fmla="val 976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1955002" y="2156821"/>
            <a:ext cx="744712" cy="719729"/>
          </a:xfrm>
          <a:prstGeom prst="roundRect">
            <a:avLst>
              <a:gd name="adj" fmla="val 976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ounded Rectangle 28"/>
          <p:cNvSpPr/>
          <p:nvPr/>
        </p:nvSpPr>
        <p:spPr>
          <a:xfrm>
            <a:off x="2912888" y="2156821"/>
            <a:ext cx="744712" cy="719729"/>
          </a:xfrm>
          <a:prstGeom prst="roundRect">
            <a:avLst>
              <a:gd name="adj" fmla="val 976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" name="Group 31"/>
          <p:cNvGrpSpPr/>
          <p:nvPr/>
        </p:nvGrpSpPr>
        <p:grpSpPr>
          <a:xfrm>
            <a:off x="3070583" y="2399756"/>
            <a:ext cx="429322" cy="233859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33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138804" y="2294068"/>
            <a:ext cx="448305" cy="445235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37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8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2142586" y="2338706"/>
            <a:ext cx="369545" cy="355959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/>
      <p:bldP spid="11" grpId="0"/>
      <p:bldP spid="12" grpId="0"/>
      <p:bldP spid="24" grpId="0" animBg="1"/>
      <p:bldP spid="25" grpId="0" animBg="1"/>
      <p:bldP spid="26" grpId="0" animBg="1"/>
      <p:bldGraphic spid="5" grpId="0">
        <p:bldAsOne/>
      </p:bldGraphic>
      <p:bldP spid="27" grpId="0" animBg="1"/>
      <p:bldP spid="28" grpId="0" animBg="1"/>
      <p:bldP spid="2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Arrow Connector 3"/>
          <p:cNvCxnSpPr/>
          <p:nvPr/>
        </p:nvCxnSpPr>
        <p:spPr>
          <a:xfrm>
            <a:off x="4343400" y="0"/>
            <a:ext cx="0" cy="485775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ounded Rectangle 6"/>
          <p:cNvSpPr/>
          <p:nvPr/>
        </p:nvSpPr>
        <p:spPr>
          <a:xfrm>
            <a:off x="3924300" y="895350"/>
            <a:ext cx="876300" cy="846902"/>
          </a:xfrm>
          <a:prstGeom prst="roundRect">
            <a:avLst>
              <a:gd name="adj" fmla="val 9769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3924300" y="2791648"/>
            <a:ext cx="876300" cy="846902"/>
          </a:xfrm>
          <a:prstGeom prst="roundRect">
            <a:avLst>
              <a:gd name="adj" fmla="val 9769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4953000" y="801782"/>
            <a:ext cx="3048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Science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85800" y="2647950"/>
            <a:ext cx="3048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Speaker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Freeform 59"/>
          <p:cNvSpPr>
            <a:spLocks noEditPoints="1"/>
          </p:cNvSpPr>
          <p:nvPr/>
        </p:nvSpPr>
        <p:spPr bwMode="auto">
          <a:xfrm>
            <a:off x="4215983" y="3018675"/>
            <a:ext cx="292933" cy="39284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124168" y="1175330"/>
            <a:ext cx="476561" cy="326217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12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4" name="Right Brace 13"/>
          <p:cNvSpPr/>
          <p:nvPr/>
        </p:nvSpPr>
        <p:spPr>
          <a:xfrm rot="5400000">
            <a:off x="6248400" y="666750"/>
            <a:ext cx="228600" cy="2666999"/>
          </a:xfrm>
          <a:prstGeom prst="rightBrac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ight Brace 14"/>
          <p:cNvSpPr/>
          <p:nvPr/>
        </p:nvSpPr>
        <p:spPr>
          <a:xfrm rot="5400000" flipH="1">
            <a:off x="2190748" y="1219202"/>
            <a:ext cx="266702" cy="2666999"/>
          </a:xfrm>
          <a:prstGeom prst="rightBrac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" name="Chart 2"/>
          <p:cNvGraphicFramePr/>
          <p:nvPr/>
        </p:nvGraphicFramePr>
        <p:xfrm>
          <a:off x="5217928" y="2129998"/>
          <a:ext cx="2289544" cy="1526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5" name="Chart 4"/>
          <p:cNvGraphicFramePr/>
          <p:nvPr/>
        </p:nvGraphicFramePr>
        <p:xfrm>
          <a:off x="914400" y="285750"/>
          <a:ext cx="2743199" cy="2159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6" grpId="0"/>
      <p:bldP spid="9" grpId="0"/>
      <p:bldP spid="10" grpId="0" animBg="1"/>
      <p:bldP spid="14" grpId="0" animBg="1"/>
      <p:bldP spid="15" grpId="0" animBg="1"/>
      <p:bldGraphic spid="3" grpId="0">
        <p:bldAsOne/>
      </p:bldGraphic>
      <p:bldGraphic spid="5" grpId="0">
        <p:bldAsOne/>
      </p:bldGraphic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018231" y="361950"/>
            <a:ext cx="3031344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Product Branding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3073761"/>
            <a:ext cx="9144000" cy="2069739"/>
          </a:xfrm>
          <a:prstGeom prst="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54" t="8440" r="6203" b="10137"/>
          <a:stretch>
            <a:fillRect/>
          </a:stretch>
        </p:blipFill>
        <p:spPr>
          <a:xfrm>
            <a:off x="3200400" y="1504950"/>
            <a:ext cx="2639151" cy="3265714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>
          <a:xfrm>
            <a:off x="640642" y="2106797"/>
            <a:ext cx="819685" cy="792186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2121073" y="2106797"/>
            <a:ext cx="819685" cy="792186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381000" y="3069416"/>
            <a:ext cx="133896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Energy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861431" y="3069416"/>
            <a:ext cx="133896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Target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6127042" y="2106797"/>
            <a:ext cx="819685" cy="792186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7607473" y="2106797"/>
            <a:ext cx="819685" cy="792186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5867400" y="3069416"/>
            <a:ext cx="133896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Resureection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347831" y="3069416"/>
            <a:ext cx="133896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Endorsement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627455" y="1885951"/>
            <a:ext cx="1837944" cy="2438400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/>
          <p:cNvGrpSpPr/>
          <p:nvPr/>
        </p:nvGrpSpPr>
        <p:grpSpPr>
          <a:xfrm>
            <a:off x="7865425" y="2326939"/>
            <a:ext cx="303779" cy="351902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17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859494" y="2382582"/>
            <a:ext cx="381979" cy="240616"/>
            <a:chOff x="5348288" y="3646488"/>
            <a:chExt cx="201613" cy="127000"/>
          </a:xfrm>
          <a:solidFill>
            <a:schemeClr val="bg1"/>
          </a:solidFill>
        </p:grpSpPr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5348288" y="3646488"/>
              <a:ext cx="201613" cy="127000"/>
            </a:xfrm>
            <a:custGeom>
              <a:avLst/>
              <a:gdLst>
                <a:gd name="T0" fmla="*/ 112 w 124"/>
                <a:gd name="T1" fmla="*/ 18 h 78"/>
                <a:gd name="T2" fmla="*/ 112 w 124"/>
                <a:gd name="T3" fmla="*/ 0 h 78"/>
                <a:gd name="T4" fmla="*/ 0 w 124"/>
                <a:gd name="T5" fmla="*/ 0 h 78"/>
                <a:gd name="T6" fmla="*/ 0 w 124"/>
                <a:gd name="T7" fmla="*/ 78 h 78"/>
                <a:gd name="T8" fmla="*/ 112 w 124"/>
                <a:gd name="T9" fmla="*/ 78 h 78"/>
                <a:gd name="T10" fmla="*/ 112 w 124"/>
                <a:gd name="T11" fmla="*/ 60 h 78"/>
                <a:gd name="T12" fmla="*/ 124 w 124"/>
                <a:gd name="T13" fmla="*/ 54 h 78"/>
                <a:gd name="T14" fmla="*/ 124 w 124"/>
                <a:gd name="T15" fmla="*/ 26 h 78"/>
                <a:gd name="T16" fmla="*/ 112 w 124"/>
                <a:gd name="T17" fmla="*/ 18 h 78"/>
                <a:gd name="T18" fmla="*/ 103 w 124"/>
                <a:gd name="T19" fmla="*/ 69 h 78"/>
                <a:gd name="T20" fmla="*/ 9 w 124"/>
                <a:gd name="T21" fmla="*/ 69 h 78"/>
                <a:gd name="T22" fmla="*/ 9 w 124"/>
                <a:gd name="T23" fmla="*/ 10 h 78"/>
                <a:gd name="T24" fmla="*/ 103 w 124"/>
                <a:gd name="T25" fmla="*/ 10 h 78"/>
                <a:gd name="T26" fmla="*/ 103 w 124"/>
                <a:gd name="T2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8">
                  <a:moveTo>
                    <a:pt x="112" y="18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6" y="60"/>
                    <a:pt x="124" y="61"/>
                    <a:pt x="124" y="54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17"/>
                    <a:pt x="115" y="18"/>
                    <a:pt x="112" y="18"/>
                  </a:cubicBezTo>
                  <a:close/>
                  <a:moveTo>
                    <a:pt x="103" y="69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3" y="10"/>
                    <a:pt x="103" y="10"/>
                    <a:pt x="103" y="10"/>
                  </a:cubicBezTo>
                  <a:lnTo>
                    <a:pt x="103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5376863" y="3676651"/>
              <a:ext cx="36513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5419725" y="3676651"/>
              <a:ext cx="39688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2401038" y="2276481"/>
            <a:ext cx="259755" cy="452818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26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414576" y="2318231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2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/>
      <p:bldP spid="10" grpId="0"/>
      <p:bldP spid="11" grpId="0" animBg="1"/>
      <p:bldP spid="12" grpId="0" animBg="1"/>
      <p:bldP spid="13" grpId="0"/>
      <p:bldP spid="14" grpId="0"/>
      <p:bldP spid="1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841132" y="361950"/>
            <a:ext cx="3385543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Brand Components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Freeform 9"/>
          <p:cNvSpPr/>
          <p:nvPr/>
        </p:nvSpPr>
        <p:spPr bwMode="auto">
          <a:xfrm>
            <a:off x="762000" y="1733550"/>
            <a:ext cx="655181" cy="704850"/>
          </a:xfrm>
          <a:custGeom>
            <a:avLst/>
            <a:gdLst>
              <a:gd name="T0" fmla="*/ 0 w 379"/>
              <a:gd name="T1" fmla="*/ 194 h 314"/>
              <a:gd name="T2" fmla="*/ 379 w 379"/>
              <a:gd name="T3" fmla="*/ 0 h 314"/>
              <a:gd name="T4" fmla="*/ 379 w 379"/>
              <a:gd name="T5" fmla="*/ 314 h 314"/>
              <a:gd name="T6" fmla="*/ 0 w 379"/>
              <a:gd name="T7" fmla="*/ 314 h 314"/>
              <a:gd name="T8" fmla="*/ 0 w 379"/>
              <a:gd name="T9" fmla="*/ 194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9" h="314">
                <a:moveTo>
                  <a:pt x="0" y="194"/>
                </a:moveTo>
                <a:lnTo>
                  <a:pt x="379" y="0"/>
                </a:lnTo>
                <a:lnTo>
                  <a:pt x="379" y="314"/>
                </a:lnTo>
                <a:lnTo>
                  <a:pt x="0" y="314"/>
                </a:lnTo>
                <a:lnTo>
                  <a:pt x="0" y="194"/>
                </a:lnTo>
                <a:close/>
              </a:path>
            </a:pathLst>
          </a:custGeom>
          <a:solidFill>
            <a:srgbClr val="0E7FB7">
              <a:alpha val="9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762000" y="3143250"/>
            <a:ext cx="655181" cy="704850"/>
          </a:xfrm>
          <a:prstGeom prst="rect">
            <a:avLst/>
          </a:prstGeom>
          <a:solidFill>
            <a:srgbClr val="B9D51F">
              <a:alpha val="9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1" name="Rectangle 11"/>
          <p:cNvSpPr>
            <a:spLocks noChangeArrowheads="1"/>
          </p:cNvSpPr>
          <p:nvPr/>
        </p:nvSpPr>
        <p:spPr bwMode="auto">
          <a:xfrm>
            <a:off x="762000" y="2438400"/>
            <a:ext cx="655181" cy="704850"/>
          </a:xfrm>
          <a:prstGeom prst="rect">
            <a:avLst/>
          </a:prstGeom>
          <a:solidFill>
            <a:srgbClr val="45C1A4">
              <a:alpha val="9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2" name="Freeform 12"/>
          <p:cNvSpPr/>
          <p:nvPr/>
        </p:nvSpPr>
        <p:spPr bwMode="auto">
          <a:xfrm>
            <a:off x="762000" y="3848100"/>
            <a:ext cx="655181" cy="704850"/>
          </a:xfrm>
          <a:custGeom>
            <a:avLst/>
            <a:gdLst>
              <a:gd name="T0" fmla="*/ 0 w 379"/>
              <a:gd name="T1" fmla="*/ 120 h 314"/>
              <a:gd name="T2" fmla="*/ 379 w 379"/>
              <a:gd name="T3" fmla="*/ 314 h 314"/>
              <a:gd name="T4" fmla="*/ 379 w 379"/>
              <a:gd name="T5" fmla="*/ 0 h 314"/>
              <a:gd name="T6" fmla="*/ 0 w 379"/>
              <a:gd name="T7" fmla="*/ 0 h 314"/>
              <a:gd name="T8" fmla="*/ 0 w 379"/>
              <a:gd name="T9" fmla="*/ 120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9" h="314">
                <a:moveTo>
                  <a:pt x="0" y="120"/>
                </a:moveTo>
                <a:lnTo>
                  <a:pt x="379" y="314"/>
                </a:lnTo>
                <a:lnTo>
                  <a:pt x="379" y="0"/>
                </a:lnTo>
                <a:lnTo>
                  <a:pt x="0" y="0"/>
                </a:lnTo>
                <a:lnTo>
                  <a:pt x="0" y="120"/>
                </a:lnTo>
                <a:close/>
              </a:path>
            </a:pathLst>
          </a:custGeom>
          <a:solidFill>
            <a:srgbClr val="F2685A">
              <a:alpha val="8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6411086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Stalking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411086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Silver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411086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Medal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411086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Bias 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5715000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ounded Rectangle 28"/>
          <p:cNvSpPr/>
          <p:nvPr/>
        </p:nvSpPr>
        <p:spPr>
          <a:xfrm>
            <a:off x="5715000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ounded Rectangle 29"/>
          <p:cNvSpPr/>
          <p:nvPr/>
        </p:nvSpPr>
        <p:spPr>
          <a:xfrm>
            <a:off x="5715000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ounded Rectangle 30"/>
          <p:cNvSpPr/>
          <p:nvPr/>
        </p:nvSpPr>
        <p:spPr>
          <a:xfrm>
            <a:off x="5715000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417181" y="1733550"/>
            <a:ext cx="3192922" cy="704850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Reimburse</a:t>
            </a:r>
            <a:endParaRPr lang="en-US" sz="2000" b="1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417181" y="2438400"/>
            <a:ext cx="3192922" cy="704850"/>
          </a:xfrm>
          <a:prstGeom prst="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Insurance</a:t>
            </a:r>
            <a:endParaRPr lang="en-US" sz="2000" b="1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417181" y="3143250"/>
            <a:ext cx="3192922" cy="704850"/>
          </a:xfrm>
          <a:prstGeom prst="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Event</a:t>
            </a:r>
            <a:endParaRPr lang="en-US" sz="2000" b="1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417181" y="3848100"/>
            <a:ext cx="3192922" cy="704850"/>
          </a:xfrm>
          <a:prstGeom prst="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La Benia</a:t>
            </a:r>
            <a:endParaRPr lang="en-US" sz="2000" b="1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5824354" y="2519241"/>
            <a:ext cx="434134" cy="431161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67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9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5862489" y="3379326"/>
            <a:ext cx="357864" cy="344707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71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5810673" y="1738668"/>
            <a:ext cx="461496" cy="315905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5802759" y="4213092"/>
            <a:ext cx="477325" cy="353575"/>
            <a:chOff x="4598988" y="3619501"/>
            <a:chExt cx="214313" cy="158750"/>
          </a:xfrm>
          <a:solidFill>
            <a:schemeClr val="bg1"/>
          </a:solidFill>
        </p:grpSpPr>
        <p:sp>
          <p:nvSpPr>
            <p:cNvPr id="77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8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9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9" grpId="0" animBg="1"/>
      <p:bldP spid="20" grpId="0" animBg="1"/>
      <p:bldP spid="21" grpId="0" animBg="1"/>
      <p:bldP spid="22" grpId="0" animBg="1"/>
      <p:bldP spid="24" grpId="0"/>
      <p:bldP spid="25" grpId="0"/>
      <p:bldP spid="26" grpId="0"/>
      <p:bldP spid="27" grpId="0"/>
      <p:bldP spid="28" grpId="0" animBg="1"/>
      <p:bldP spid="29" grpId="0" animBg="1"/>
      <p:bldP spid="30" grpId="0" animBg="1"/>
      <p:bldP spid="31" grpId="0" animBg="1"/>
      <p:bldP spid="47" grpId="0" animBg="1"/>
      <p:bldP spid="48" grpId="0" animBg="1"/>
      <p:bldP spid="49" grpId="0" animBg="1"/>
      <p:bldP spid="5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166637" y="361950"/>
            <a:ext cx="2734531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Board Direction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89484" y="1581150"/>
            <a:ext cx="1709415" cy="165206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2646884" y="1581150"/>
            <a:ext cx="1709415" cy="165206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4704284" y="1581150"/>
            <a:ext cx="1709415" cy="165206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6768899" y="1581150"/>
            <a:ext cx="1709415" cy="1652068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2133600" y="2064284"/>
            <a:ext cx="685800" cy="6858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4191000" y="2064284"/>
            <a:ext cx="685800" cy="6858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6248400" y="2064284"/>
            <a:ext cx="685800" cy="6858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52050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Idea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58074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Power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463814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Level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702756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Unique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3112527" y="2111500"/>
            <a:ext cx="775475" cy="591368"/>
            <a:chOff x="4914900" y="1812925"/>
            <a:chExt cx="441326" cy="336550"/>
          </a:xfrm>
          <a:solidFill>
            <a:schemeClr val="bg1"/>
          </a:solidFill>
        </p:grpSpPr>
        <p:sp>
          <p:nvSpPr>
            <p:cNvPr id="22" name="Freeform 5"/>
            <p:cNvSpPr/>
            <p:nvPr/>
          </p:nvSpPr>
          <p:spPr bwMode="auto">
            <a:xfrm>
              <a:off x="4914900" y="1849438"/>
              <a:ext cx="230188" cy="257175"/>
            </a:xfrm>
            <a:custGeom>
              <a:avLst/>
              <a:gdLst>
                <a:gd name="T0" fmla="*/ 18 w 145"/>
                <a:gd name="T1" fmla="*/ 143 h 162"/>
                <a:gd name="T2" fmla="*/ 18 w 145"/>
                <a:gd name="T3" fmla="*/ 21 h 162"/>
                <a:gd name="T4" fmla="*/ 124 w 145"/>
                <a:gd name="T5" fmla="*/ 21 h 162"/>
                <a:gd name="T6" fmla="*/ 145 w 145"/>
                <a:gd name="T7" fmla="*/ 0 h 162"/>
                <a:gd name="T8" fmla="*/ 0 w 145"/>
                <a:gd name="T9" fmla="*/ 0 h 162"/>
                <a:gd name="T10" fmla="*/ 0 w 145"/>
                <a:gd name="T11" fmla="*/ 162 h 162"/>
                <a:gd name="T12" fmla="*/ 68 w 145"/>
                <a:gd name="T13" fmla="*/ 162 h 162"/>
                <a:gd name="T14" fmla="*/ 77 w 145"/>
                <a:gd name="T15" fmla="*/ 143 h 162"/>
                <a:gd name="T16" fmla="*/ 18 w 145"/>
                <a:gd name="T17" fmla="*/ 1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62">
                  <a:moveTo>
                    <a:pt x="18" y="143"/>
                  </a:moveTo>
                  <a:lnTo>
                    <a:pt x="18" y="21"/>
                  </a:lnTo>
                  <a:lnTo>
                    <a:pt x="124" y="21"/>
                  </a:lnTo>
                  <a:lnTo>
                    <a:pt x="145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68" y="162"/>
                  </a:lnTo>
                  <a:lnTo>
                    <a:pt x="77" y="143"/>
                  </a:lnTo>
                  <a:lnTo>
                    <a:pt x="18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6"/>
            <p:cNvSpPr/>
            <p:nvPr/>
          </p:nvSpPr>
          <p:spPr bwMode="auto">
            <a:xfrm>
              <a:off x="5065713" y="1849438"/>
              <a:ext cx="290513" cy="257175"/>
            </a:xfrm>
            <a:custGeom>
              <a:avLst/>
              <a:gdLst>
                <a:gd name="T0" fmla="*/ 76 w 88"/>
                <a:gd name="T1" fmla="*/ 18 h 78"/>
                <a:gd name="T2" fmla="*/ 76 w 88"/>
                <a:gd name="T3" fmla="*/ 0 h 78"/>
                <a:gd name="T4" fmla="*/ 40 w 88"/>
                <a:gd name="T5" fmla="*/ 0 h 78"/>
                <a:gd name="T6" fmla="*/ 37 w 88"/>
                <a:gd name="T7" fmla="*/ 10 h 78"/>
                <a:gd name="T8" fmla="*/ 67 w 88"/>
                <a:gd name="T9" fmla="*/ 10 h 78"/>
                <a:gd name="T10" fmla="*/ 67 w 88"/>
                <a:gd name="T11" fmla="*/ 69 h 78"/>
                <a:gd name="T12" fmla="*/ 10 w 88"/>
                <a:gd name="T13" fmla="*/ 69 h 78"/>
                <a:gd name="T14" fmla="*/ 0 w 88"/>
                <a:gd name="T15" fmla="*/ 78 h 78"/>
                <a:gd name="T16" fmla="*/ 76 w 88"/>
                <a:gd name="T17" fmla="*/ 78 h 78"/>
                <a:gd name="T18" fmla="*/ 76 w 88"/>
                <a:gd name="T19" fmla="*/ 60 h 78"/>
                <a:gd name="T20" fmla="*/ 88 w 88"/>
                <a:gd name="T21" fmla="*/ 54 h 78"/>
                <a:gd name="T22" fmla="*/ 88 w 88"/>
                <a:gd name="T23" fmla="*/ 26 h 78"/>
                <a:gd name="T24" fmla="*/ 76 w 88"/>
                <a:gd name="T2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78">
                  <a:moveTo>
                    <a:pt x="76" y="18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80" y="60"/>
                    <a:pt x="88" y="61"/>
                    <a:pt x="88" y="54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7"/>
                    <a:pt x="79" y="18"/>
                    <a:pt x="7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Freeform 7"/>
            <p:cNvSpPr/>
            <p:nvPr/>
          </p:nvSpPr>
          <p:spPr bwMode="auto">
            <a:xfrm>
              <a:off x="4970463" y="1905000"/>
              <a:ext cx="115888" cy="144463"/>
            </a:xfrm>
            <a:custGeom>
              <a:avLst/>
              <a:gdLst>
                <a:gd name="T0" fmla="*/ 0 w 73"/>
                <a:gd name="T1" fmla="*/ 0 h 91"/>
                <a:gd name="T2" fmla="*/ 0 w 73"/>
                <a:gd name="T3" fmla="*/ 91 h 91"/>
                <a:gd name="T4" fmla="*/ 0 w 73"/>
                <a:gd name="T5" fmla="*/ 91 h 91"/>
                <a:gd name="T6" fmla="*/ 48 w 73"/>
                <a:gd name="T7" fmla="*/ 91 h 91"/>
                <a:gd name="T8" fmla="*/ 60 w 73"/>
                <a:gd name="T9" fmla="*/ 60 h 91"/>
                <a:gd name="T10" fmla="*/ 19 w 73"/>
                <a:gd name="T11" fmla="*/ 60 h 91"/>
                <a:gd name="T12" fmla="*/ 73 w 73"/>
                <a:gd name="T13" fmla="*/ 0 h 91"/>
                <a:gd name="T14" fmla="*/ 0 w 73"/>
                <a:gd name="T15" fmla="*/ 0 h 91"/>
                <a:gd name="T16" fmla="*/ 0 w 73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91">
                  <a:moveTo>
                    <a:pt x="0" y="0"/>
                  </a:moveTo>
                  <a:lnTo>
                    <a:pt x="0" y="91"/>
                  </a:lnTo>
                  <a:lnTo>
                    <a:pt x="0" y="91"/>
                  </a:lnTo>
                  <a:lnTo>
                    <a:pt x="48" y="91"/>
                  </a:lnTo>
                  <a:lnTo>
                    <a:pt x="60" y="60"/>
                  </a:lnTo>
                  <a:lnTo>
                    <a:pt x="19" y="60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8"/>
            <p:cNvSpPr/>
            <p:nvPr/>
          </p:nvSpPr>
          <p:spPr bwMode="auto">
            <a:xfrm>
              <a:off x="5126038" y="1905000"/>
              <a:ext cx="138113" cy="144463"/>
            </a:xfrm>
            <a:custGeom>
              <a:avLst/>
              <a:gdLst>
                <a:gd name="T0" fmla="*/ 66 w 87"/>
                <a:gd name="T1" fmla="*/ 21 h 91"/>
                <a:gd name="T2" fmla="*/ 0 w 87"/>
                <a:gd name="T3" fmla="*/ 91 h 91"/>
                <a:gd name="T4" fmla="*/ 87 w 87"/>
                <a:gd name="T5" fmla="*/ 91 h 91"/>
                <a:gd name="T6" fmla="*/ 87 w 87"/>
                <a:gd name="T7" fmla="*/ 0 h 91"/>
                <a:gd name="T8" fmla="*/ 31 w 87"/>
                <a:gd name="T9" fmla="*/ 0 h 91"/>
                <a:gd name="T10" fmla="*/ 24 w 87"/>
                <a:gd name="T11" fmla="*/ 21 h 91"/>
                <a:gd name="T12" fmla="*/ 66 w 87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91">
                  <a:moveTo>
                    <a:pt x="66" y="21"/>
                  </a:moveTo>
                  <a:lnTo>
                    <a:pt x="0" y="91"/>
                  </a:lnTo>
                  <a:lnTo>
                    <a:pt x="87" y="91"/>
                  </a:lnTo>
                  <a:lnTo>
                    <a:pt x="87" y="0"/>
                  </a:lnTo>
                  <a:lnTo>
                    <a:pt x="31" y="0"/>
                  </a:lnTo>
                  <a:lnTo>
                    <a:pt x="24" y="21"/>
                  </a:lnTo>
                  <a:lnTo>
                    <a:pt x="6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9"/>
            <p:cNvSpPr/>
            <p:nvPr/>
          </p:nvSpPr>
          <p:spPr bwMode="auto">
            <a:xfrm>
              <a:off x="5019675" y="1812925"/>
              <a:ext cx="180975" cy="336550"/>
            </a:xfrm>
            <a:custGeom>
              <a:avLst/>
              <a:gdLst>
                <a:gd name="T0" fmla="*/ 79 w 114"/>
                <a:gd name="T1" fmla="*/ 87 h 212"/>
                <a:gd name="T2" fmla="*/ 112 w 114"/>
                <a:gd name="T3" fmla="*/ 0 h 212"/>
                <a:gd name="T4" fmla="*/ 8 w 114"/>
                <a:gd name="T5" fmla="*/ 110 h 212"/>
                <a:gd name="T6" fmla="*/ 44 w 114"/>
                <a:gd name="T7" fmla="*/ 110 h 212"/>
                <a:gd name="T8" fmla="*/ 0 w 114"/>
                <a:gd name="T9" fmla="*/ 212 h 212"/>
                <a:gd name="T10" fmla="*/ 114 w 114"/>
                <a:gd name="T11" fmla="*/ 85 h 212"/>
                <a:gd name="T12" fmla="*/ 79 w 114"/>
                <a:gd name="T13" fmla="*/ 8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2">
                  <a:moveTo>
                    <a:pt x="79" y="87"/>
                  </a:moveTo>
                  <a:lnTo>
                    <a:pt x="112" y="0"/>
                  </a:lnTo>
                  <a:lnTo>
                    <a:pt x="8" y="110"/>
                  </a:lnTo>
                  <a:lnTo>
                    <a:pt x="44" y="110"/>
                  </a:lnTo>
                  <a:lnTo>
                    <a:pt x="0" y="212"/>
                  </a:lnTo>
                  <a:lnTo>
                    <a:pt x="114" y="85"/>
                  </a:lnTo>
                  <a:lnTo>
                    <a:pt x="79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7" name="Freeform 10"/>
          <p:cNvSpPr>
            <a:spLocks noEditPoints="1"/>
          </p:cNvSpPr>
          <p:nvPr/>
        </p:nvSpPr>
        <p:spPr bwMode="auto">
          <a:xfrm>
            <a:off x="5253222" y="2105320"/>
            <a:ext cx="611535" cy="603728"/>
          </a:xfrm>
          <a:custGeom>
            <a:avLst/>
            <a:gdLst>
              <a:gd name="T0" fmla="*/ 14 w 113"/>
              <a:gd name="T1" fmla="*/ 13 h 112"/>
              <a:gd name="T2" fmla="*/ 14 w 113"/>
              <a:gd name="T3" fmla="*/ 62 h 112"/>
              <a:gd name="T4" fmla="*/ 49 w 113"/>
              <a:gd name="T5" fmla="*/ 71 h 112"/>
              <a:gd name="T6" fmla="*/ 60 w 113"/>
              <a:gd name="T7" fmla="*/ 82 h 112"/>
              <a:gd name="T8" fmla="*/ 75 w 113"/>
              <a:gd name="T9" fmla="*/ 79 h 112"/>
              <a:gd name="T10" fmla="*/ 75 w 113"/>
              <a:gd name="T11" fmla="*/ 93 h 112"/>
              <a:gd name="T12" fmla="*/ 79 w 113"/>
              <a:gd name="T13" fmla="*/ 97 h 112"/>
              <a:gd name="T14" fmla="*/ 92 w 113"/>
              <a:gd name="T15" fmla="*/ 97 h 112"/>
              <a:gd name="T16" fmla="*/ 92 w 113"/>
              <a:gd name="T17" fmla="*/ 112 h 112"/>
              <a:gd name="T18" fmla="*/ 113 w 113"/>
              <a:gd name="T19" fmla="*/ 112 h 112"/>
              <a:gd name="T20" fmla="*/ 113 w 113"/>
              <a:gd name="T21" fmla="*/ 91 h 112"/>
              <a:gd name="T22" fmla="*/ 71 w 113"/>
              <a:gd name="T23" fmla="*/ 49 h 112"/>
              <a:gd name="T24" fmla="*/ 63 w 113"/>
              <a:gd name="T25" fmla="*/ 13 h 112"/>
              <a:gd name="T26" fmla="*/ 14 w 113"/>
              <a:gd name="T27" fmla="*/ 13 h 112"/>
              <a:gd name="T28" fmla="*/ 17 w 113"/>
              <a:gd name="T29" fmla="*/ 53 h 112"/>
              <a:gd name="T30" fmla="*/ 21 w 113"/>
              <a:gd name="T31" fmla="*/ 20 h 112"/>
              <a:gd name="T32" fmla="*/ 53 w 113"/>
              <a:gd name="T33" fmla="*/ 17 h 112"/>
              <a:gd name="T34" fmla="*/ 17 w 113"/>
              <a:gd name="T35" fmla="*/ 5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3" h="112">
                <a:moveTo>
                  <a:pt x="14" y="13"/>
                </a:moveTo>
                <a:cubicBezTo>
                  <a:pt x="0" y="27"/>
                  <a:pt x="0" y="49"/>
                  <a:pt x="14" y="62"/>
                </a:cubicBezTo>
                <a:cubicBezTo>
                  <a:pt x="23" y="72"/>
                  <a:pt x="37" y="75"/>
                  <a:pt x="49" y="71"/>
                </a:cubicBezTo>
                <a:cubicBezTo>
                  <a:pt x="60" y="82"/>
                  <a:pt x="60" y="82"/>
                  <a:pt x="60" y="82"/>
                </a:cubicBezTo>
                <a:cubicBezTo>
                  <a:pt x="60" y="82"/>
                  <a:pt x="70" y="74"/>
                  <a:pt x="75" y="79"/>
                </a:cubicBezTo>
                <a:cubicBezTo>
                  <a:pt x="79" y="83"/>
                  <a:pt x="76" y="89"/>
                  <a:pt x="75" y="93"/>
                </a:cubicBezTo>
                <a:cubicBezTo>
                  <a:pt x="74" y="95"/>
                  <a:pt x="73" y="99"/>
                  <a:pt x="79" y="97"/>
                </a:cubicBezTo>
                <a:cubicBezTo>
                  <a:pt x="81" y="96"/>
                  <a:pt x="88" y="92"/>
                  <a:pt x="92" y="97"/>
                </a:cubicBezTo>
                <a:cubicBezTo>
                  <a:pt x="97" y="102"/>
                  <a:pt x="92" y="112"/>
                  <a:pt x="92" y="112"/>
                </a:cubicBezTo>
                <a:cubicBezTo>
                  <a:pt x="113" y="112"/>
                  <a:pt x="113" y="112"/>
                  <a:pt x="113" y="112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71" y="49"/>
                  <a:pt x="71" y="49"/>
                  <a:pt x="71" y="49"/>
                </a:cubicBezTo>
                <a:cubicBezTo>
                  <a:pt x="75" y="37"/>
                  <a:pt x="72" y="23"/>
                  <a:pt x="63" y="13"/>
                </a:cubicBezTo>
                <a:cubicBezTo>
                  <a:pt x="49" y="0"/>
                  <a:pt x="27" y="0"/>
                  <a:pt x="14" y="13"/>
                </a:cubicBezTo>
                <a:close/>
                <a:moveTo>
                  <a:pt x="17" y="53"/>
                </a:moveTo>
                <a:cubicBezTo>
                  <a:pt x="11" y="43"/>
                  <a:pt x="12" y="29"/>
                  <a:pt x="21" y="20"/>
                </a:cubicBezTo>
                <a:cubicBezTo>
                  <a:pt x="29" y="11"/>
                  <a:pt x="43" y="10"/>
                  <a:pt x="53" y="17"/>
                </a:cubicBezTo>
                <a:lnTo>
                  <a:pt x="1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8" name="Freeform 11"/>
          <p:cNvSpPr>
            <a:spLocks noEditPoints="1"/>
          </p:cNvSpPr>
          <p:nvPr/>
        </p:nvSpPr>
        <p:spPr bwMode="auto">
          <a:xfrm>
            <a:off x="7265473" y="2088987"/>
            <a:ext cx="716264" cy="636394"/>
          </a:xfrm>
          <a:custGeom>
            <a:avLst/>
            <a:gdLst>
              <a:gd name="T0" fmla="*/ 133 w 134"/>
              <a:gd name="T1" fmla="*/ 16 h 119"/>
              <a:gd name="T2" fmla="*/ 121 w 134"/>
              <a:gd name="T3" fmla="*/ 5 h 119"/>
              <a:gd name="T4" fmla="*/ 115 w 134"/>
              <a:gd name="T5" fmla="*/ 5 h 119"/>
              <a:gd name="T6" fmla="*/ 114 w 134"/>
              <a:gd name="T7" fmla="*/ 8 h 119"/>
              <a:gd name="T8" fmla="*/ 111 w 134"/>
              <a:gd name="T9" fmla="*/ 9 h 119"/>
              <a:gd name="T10" fmla="*/ 111 w 134"/>
              <a:gd name="T11" fmla="*/ 9 h 119"/>
              <a:gd name="T12" fmla="*/ 81 w 134"/>
              <a:gd name="T13" fmla="*/ 39 h 119"/>
              <a:gd name="T14" fmla="*/ 79 w 134"/>
              <a:gd name="T15" fmla="*/ 47 h 119"/>
              <a:gd name="T16" fmla="*/ 82 w 134"/>
              <a:gd name="T17" fmla="*/ 50 h 119"/>
              <a:gd name="T18" fmla="*/ 82 w 134"/>
              <a:gd name="T19" fmla="*/ 50 h 119"/>
              <a:gd name="T20" fmla="*/ 83 w 134"/>
              <a:gd name="T21" fmla="*/ 51 h 119"/>
              <a:gd name="T22" fmla="*/ 76 w 134"/>
              <a:gd name="T23" fmla="*/ 57 h 119"/>
              <a:gd name="T24" fmla="*/ 54 w 134"/>
              <a:gd name="T25" fmla="*/ 35 h 119"/>
              <a:gd name="T26" fmla="*/ 47 w 134"/>
              <a:gd name="T27" fmla="*/ 10 h 119"/>
              <a:gd name="T28" fmla="*/ 21 w 134"/>
              <a:gd name="T29" fmla="*/ 3 h 119"/>
              <a:gd name="T30" fmla="*/ 36 w 134"/>
              <a:gd name="T31" fmla="*/ 18 h 119"/>
              <a:gd name="T32" fmla="*/ 32 w 134"/>
              <a:gd name="T33" fmla="*/ 32 h 119"/>
              <a:gd name="T34" fmla="*/ 18 w 134"/>
              <a:gd name="T35" fmla="*/ 36 h 119"/>
              <a:gd name="T36" fmla="*/ 3 w 134"/>
              <a:gd name="T37" fmla="*/ 21 h 119"/>
              <a:gd name="T38" fmla="*/ 10 w 134"/>
              <a:gd name="T39" fmla="*/ 47 h 119"/>
              <a:gd name="T40" fmla="*/ 36 w 134"/>
              <a:gd name="T41" fmla="*/ 53 h 119"/>
              <a:gd name="T42" fmla="*/ 37 w 134"/>
              <a:gd name="T43" fmla="*/ 53 h 119"/>
              <a:gd name="T44" fmla="*/ 58 w 134"/>
              <a:gd name="T45" fmla="*/ 75 h 119"/>
              <a:gd name="T46" fmla="*/ 38 w 134"/>
              <a:gd name="T47" fmla="*/ 96 h 119"/>
              <a:gd name="T48" fmla="*/ 36 w 134"/>
              <a:gd name="T49" fmla="*/ 95 h 119"/>
              <a:gd name="T50" fmla="*/ 31 w 134"/>
              <a:gd name="T51" fmla="*/ 99 h 119"/>
              <a:gd name="T52" fmla="*/ 21 w 134"/>
              <a:gd name="T53" fmla="*/ 115 h 119"/>
              <a:gd name="T54" fmla="*/ 23 w 134"/>
              <a:gd name="T55" fmla="*/ 117 h 119"/>
              <a:gd name="T56" fmla="*/ 39 w 134"/>
              <a:gd name="T57" fmla="*/ 107 h 119"/>
              <a:gd name="T58" fmla="*/ 43 w 134"/>
              <a:gd name="T59" fmla="*/ 101 h 119"/>
              <a:gd name="T60" fmla="*/ 42 w 134"/>
              <a:gd name="T61" fmla="*/ 100 h 119"/>
              <a:gd name="T62" fmla="*/ 63 w 134"/>
              <a:gd name="T63" fmla="*/ 80 h 119"/>
              <a:gd name="T64" fmla="*/ 98 w 134"/>
              <a:gd name="T65" fmla="*/ 115 h 119"/>
              <a:gd name="T66" fmla="*/ 107 w 134"/>
              <a:gd name="T67" fmla="*/ 119 h 119"/>
              <a:gd name="T68" fmla="*/ 116 w 134"/>
              <a:gd name="T69" fmla="*/ 115 h 119"/>
              <a:gd name="T70" fmla="*/ 116 w 134"/>
              <a:gd name="T71" fmla="*/ 97 h 119"/>
              <a:gd name="T72" fmla="*/ 81 w 134"/>
              <a:gd name="T73" fmla="*/ 62 h 119"/>
              <a:gd name="T74" fmla="*/ 87 w 134"/>
              <a:gd name="T75" fmla="*/ 56 h 119"/>
              <a:gd name="T76" fmla="*/ 90 w 134"/>
              <a:gd name="T77" fmla="*/ 59 h 119"/>
              <a:gd name="T78" fmla="*/ 98 w 134"/>
              <a:gd name="T79" fmla="*/ 57 h 119"/>
              <a:gd name="T80" fmla="*/ 128 w 134"/>
              <a:gd name="T81" fmla="*/ 26 h 119"/>
              <a:gd name="T82" fmla="*/ 128 w 134"/>
              <a:gd name="T83" fmla="*/ 26 h 119"/>
              <a:gd name="T84" fmla="*/ 128 w 134"/>
              <a:gd name="T85" fmla="*/ 26 h 119"/>
              <a:gd name="T86" fmla="*/ 129 w 134"/>
              <a:gd name="T87" fmla="*/ 23 h 119"/>
              <a:gd name="T88" fmla="*/ 133 w 134"/>
              <a:gd name="T89" fmla="*/ 22 h 119"/>
              <a:gd name="T90" fmla="*/ 133 w 134"/>
              <a:gd name="T91" fmla="*/ 16 h 119"/>
              <a:gd name="T92" fmla="*/ 108 w 134"/>
              <a:gd name="T93" fmla="*/ 103 h 119"/>
              <a:gd name="T94" fmla="*/ 113 w 134"/>
              <a:gd name="T95" fmla="*/ 108 h 119"/>
              <a:gd name="T96" fmla="*/ 108 w 134"/>
              <a:gd name="T97" fmla="*/ 113 h 119"/>
              <a:gd name="T98" fmla="*/ 103 w 134"/>
              <a:gd name="T99" fmla="*/ 108 h 119"/>
              <a:gd name="T100" fmla="*/ 108 w 134"/>
              <a:gd name="T101" fmla="*/ 103 h 119"/>
              <a:gd name="T102" fmla="*/ 91 w 134"/>
              <a:gd name="T103" fmla="*/ 41 h 119"/>
              <a:gd name="T104" fmla="*/ 89 w 134"/>
              <a:gd name="T105" fmla="*/ 39 h 119"/>
              <a:gd name="T106" fmla="*/ 112 w 134"/>
              <a:gd name="T107" fmla="*/ 17 h 119"/>
              <a:gd name="T108" fmla="*/ 114 w 134"/>
              <a:gd name="T109" fmla="*/ 19 h 119"/>
              <a:gd name="T110" fmla="*/ 91 w 134"/>
              <a:gd name="T111" fmla="*/ 41 h 119"/>
              <a:gd name="T112" fmla="*/ 98 w 134"/>
              <a:gd name="T113" fmla="*/ 48 h 119"/>
              <a:gd name="T114" fmla="*/ 96 w 134"/>
              <a:gd name="T115" fmla="*/ 47 h 119"/>
              <a:gd name="T116" fmla="*/ 119 w 134"/>
              <a:gd name="T117" fmla="*/ 24 h 119"/>
              <a:gd name="T118" fmla="*/ 121 w 134"/>
              <a:gd name="T119" fmla="*/ 26 h 119"/>
              <a:gd name="T120" fmla="*/ 98 w 134"/>
              <a:gd name="T121" fmla="*/ 48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4" h="119">
                <a:moveTo>
                  <a:pt x="133" y="16"/>
                </a:moveTo>
                <a:cubicBezTo>
                  <a:pt x="121" y="5"/>
                  <a:pt x="121" y="5"/>
                  <a:pt x="121" y="5"/>
                </a:cubicBezTo>
                <a:cubicBezTo>
                  <a:pt x="119" y="3"/>
                  <a:pt x="117" y="3"/>
                  <a:pt x="115" y="5"/>
                </a:cubicBezTo>
                <a:cubicBezTo>
                  <a:pt x="114" y="6"/>
                  <a:pt x="114" y="7"/>
                  <a:pt x="114" y="8"/>
                </a:cubicBezTo>
                <a:cubicBezTo>
                  <a:pt x="113" y="8"/>
                  <a:pt x="112" y="8"/>
                  <a:pt x="111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81" y="39"/>
                  <a:pt x="81" y="39"/>
                  <a:pt x="81" y="39"/>
                </a:cubicBezTo>
                <a:cubicBezTo>
                  <a:pt x="81" y="42"/>
                  <a:pt x="80" y="45"/>
                  <a:pt x="79" y="47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3" y="51"/>
                  <a:pt x="83" y="51"/>
                  <a:pt x="83" y="51"/>
                </a:cubicBezTo>
                <a:cubicBezTo>
                  <a:pt x="76" y="57"/>
                  <a:pt x="76" y="57"/>
                  <a:pt x="76" y="57"/>
                </a:cubicBezTo>
                <a:cubicBezTo>
                  <a:pt x="54" y="35"/>
                  <a:pt x="54" y="35"/>
                  <a:pt x="54" y="35"/>
                </a:cubicBezTo>
                <a:cubicBezTo>
                  <a:pt x="56" y="26"/>
                  <a:pt x="54" y="17"/>
                  <a:pt x="47" y="10"/>
                </a:cubicBezTo>
                <a:cubicBezTo>
                  <a:pt x="40" y="3"/>
                  <a:pt x="30" y="0"/>
                  <a:pt x="21" y="3"/>
                </a:cubicBezTo>
                <a:cubicBezTo>
                  <a:pt x="36" y="18"/>
                  <a:pt x="36" y="18"/>
                  <a:pt x="36" y="18"/>
                </a:cubicBezTo>
                <a:cubicBezTo>
                  <a:pt x="32" y="32"/>
                  <a:pt x="32" y="32"/>
                  <a:pt x="32" y="32"/>
                </a:cubicBezTo>
                <a:cubicBezTo>
                  <a:pt x="18" y="36"/>
                  <a:pt x="18" y="36"/>
                  <a:pt x="18" y="36"/>
                </a:cubicBezTo>
                <a:cubicBezTo>
                  <a:pt x="3" y="21"/>
                  <a:pt x="3" y="21"/>
                  <a:pt x="3" y="21"/>
                </a:cubicBezTo>
                <a:cubicBezTo>
                  <a:pt x="0" y="30"/>
                  <a:pt x="3" y="40"/>
                  <a:pt x="10" y="47"/>
                </a:cubicBezTo>
                <a:cubicBezTo>
                  <a:pt x="17" y="54"/>
                  <a:pt x="27" y="56"/>
                  <a:pt x="36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58" y="75"/>
                  <a:pt x="58" y="75"/>
                  <a:pt x="58" y="75"/>
                </a:cubicBezTo>
                <a:cubicBezTo>
                  <a:pt x="38" y="96"/>
                  <a:pt x="38" y="96"/>
                  <a:pt x="38" y="96"/>
                </a:cubicBezTo>
                <a:cubicBezTo>
                  <a:pt x="36" y="95"/>
                  <a:pt x="36" y="95"/>
                  <a:pt x="36" y="95"/>
                </a:cubicBezTo>
                <a:cubicBezTo>
                  <a:pt x="31" y="99"/>
                  <a:pt x="31" y="99"/>
                  <a:pt x="31" y="99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3" y="117"/>
                  <a:pt x="23" y="117"/>
                  <a:pt x="23" y="11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2" y="100"/>
                  <a:pt x="42" y="100"/>
                  <a:pt x="42" y="100"/>
                </a:cubicBezTo>
                <a:cubicBezTo>
                  <a:pt x="63" y="80"/>
                  <a:pt x="63" y="80"/>
                  <a:pt x="63" y="80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01" y="117"/>
                  <a:pt x="104" y="119"/>
                  <a:pt x="107" y="119"/>
                </a:cubicBezTo>
                <a:cubicBezTo>
                  <a:pt x="110" y="119"/>
                  <a:pt x="113" y="117"/>
                  <a:pt x="116" y="115"/>
                </a:cubicBezTo>
                <a:cubicBezTo>
                  <a:pt x="121" y="110"/>
                  <a:pt x="121" y="102"/>
                  <a:pt x="116" y="97"/>
                </a:cubicBezTo>
                <a:cubicBezTo>
                  <a:pt x="81" y="62"/>
                  <a:pt x="81" y="62"/>
                  <a:pt x="81" y="62"/>
                </a:cubicBezTo>
                <a:cubicBezTo>
                  <a:pt x="87" y="56"/>
                  <a:pt x="87" y="56"/>
                  <a:pt x="87" y="56"/>
                </a:cubicBezTo>
                <a:cubicBezTo>
                  <a:pt x="90" y="59"/>
                  <a:pt x="90" y="59"/>
                  <a:pt x="90" y="59"/>
                </a:cubicBezTo>
                <a:cubicBezTo>
                  <a:pt x="92" y="57"/>
                  <a:pt x="95" y="56"/>
                  <a:pt x="98" y="57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9" y="25"/>
                  <a:pt x="129" y="24"/>
                  <a:pt x="129" y="23"/>
                </a:cubicBezTo>
                <a:cubicBezTo>
                  <a:pt x="130" y="24"/>
                  <a:pt x="132" y="23"/>
                  <a:pt x="133" y="22"/>
                </a:cubicBezTo>
                <a:cubicBezTo>
                  <a:pt x="134" y="21"/>
                  <a:pt x="134" y="18"/>
                  <a:pt x="133" y="16"/>
                </a:cubicBezTo>
                <a:close/>
                <a:moveTo>
                  <a:pt x="108" y="103"/>
                </a:moveTo>
                <a:cubicBezTo>
                  <a:pt x="111" y="103"/>
                  <a:pt x="113" y="106"/>
                  <a:pt x="113" y="108"/>
                </a:cubicBezTo>
                <a:cubicBezTo>
                  <a:pt x="113" y="111"/>
                  <a:pt x="111" y="113"/>
                  <a:pt x="108" y="113"/>
                </a:cubicBezTo>
                <a:cubicBezTo>
                  <a:pt x="105" y="113"/>
                  <a:pt x="103" y="111"/>
                  <a:pt x="103" y="108"/>
                </a:cubicBezTo>
                <a:cubicBezTo>
                  <a:pt x="103" y="106"/>
                  <a:pt x="105" y="103"/>
                  <a:pt x="108" y="103"/>
                </a:cubicBezTo>
                <a:close/>
                <a:moveTo>
                  <a:pt x="91" y="41"/>
                </a:moveTo>
                <a:cubicBezTo>
                  <a:pt x="89" y="39"/>
                  <a:pt x="89" y="39"/>
                  <a:pt x="89" y="39"/>
                </a:cubicBezTo>
                <a:cubicBezTo>
                  <a:pt x="112" y="17"/>
                  <a:pt x="112" y="17"/>
                  <a:pt x="112" y="17"/>
                </a:cubicBezTo>
                <a:cubicBezTo>
                  <a:pt x="114" y="19"/>
                  <a:pt x="114" y="19"/>
                  <a:pt x="114" y="19"/>
                </a:cubicBezTo>
                <a:lnTo>
                  <a:pt x="91" y="41"/>
                </a:lnTo>
                <a:close/>
                <a:moveTo>
                  <a:pt x="98" y="48"/>
                </a:moveTo>
                <a:cubicBezTo>
                  <a:pt x="96" y="47"/>
                  <a:pt x="96" y="47"/>
                  <a:pt x="96" y="47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21" y="26"/>
                  <a:pt x="121" y="26"/>
                  <a:pt x="121" y="26"/>
                </a:cubicBezTo>
                <a:lnTo>
                  <a:pt x="98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9" name="Group 28"/>
          <p:cNvGrpSpPr/>
          <p:nvPr/>
        </p:nvGrpSpPr>
        <p:grpSpPr>
          <a:xfrm>
            <a:off x="1226038" y="1999529"/>
            <a:ext cx="450362" cy="815311"/>
            <a:chOff x="2813050" y="4533900"/>
            <a:chExt cx="276225" cy="500063"/>
          </a:xfrm>
          <a:solidFill>
            <a:schemeClr val="bg1"/>
          </a:solidFill>
        </p:grpSpPr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813050" y="4533900"/>
              <a:ext cx="276225" cy="374650"/>
            </a:xfrm>
            <a:custGeom>
              <a:avLst/>
              <a:gdLst>
                <a:gd name="T0" fmla="*/ 42 w 84"/>
                <a:gd name="T1" fmla="*/ 4 h 114"/>
                <a:gd name="T2" fmla="*/ 80 w 84"/>
                <a:gd name="T3" fmla="*/ 41 h 114"/>
                <a:gd name="T4" fmla="*/ 56 w 84"/>
                <a:gd name="T5" fmla="*/ 110 h 114"/>
                <a:gd name="T6" fmla="*/ 32 w 84"/>
                <a:gd name="T7" fmla="*/ 110 h 114"/>
                <a:gd name="T8" fmla="*/ 5 w 84"/>
                <a:gd name="T9" fmla="*/ 41 h 114"/>
                <a:gd name="T10" fmla="*/ 42 w 84"/>
                <a:gd name="T11" fmla="*/ 4 h 114"/>
                <a:gd name="T12" fmla="*/ 42 w 84"/>
                <a:gd name="T13" fmla="*/ 0 h 114"/>
                <a:gd name="T14" fmla="*/ 0 w 84"/>
                <a:gd name="T15" fmla="*/ 41 h 114"/>
                <a:gd name="T16" fmla="*/ 29 w 84"/>
                <a:gd name="T17" fmla="*/ 114 h 114"/>
                <a:gd name="T18" fmla="*/ 59 w 84"/>
                <a:gd name="T19" fmla="*/ 114 h 114"/>
                <a:gd name="T20" fmla="*/ 84 w 84"/>
                <a:gd name="T21" fmla="*/ 41 h 114"/>
                <a:gd name="T22" fmla="*/ 42 w 84"/>
                <a:gd name="T2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14">
                  <a:moveTo>
                    <a:pt x="42" y="4"/>
                  </a:moveTo>
                  <a:cubicBezTo>
                    <a:pt x="63" y="4"/>
                    <a:pt x="80" y="21"/>
                    <a:pt x="80" y="41"/>
                  </a:cubicBezTo>
                  <a:cubicBezTo>
                    <a:pt x="80" y="59"/>
                    <a:pt x="61" y="100"/>
                    <a:pt x="56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3" y="94"/>
                    <a:pt x="5" y="57"/>
                    <a:pt x="5" y="41"/>
                  </a:cubicBezTo>
                  <a:cubicBezTo>
                    <a:pt x="5" y="21"/>
                    <a:pt x="21" y="4"/>
                    <a:pt x="42" y="4"/>
                  </a:cubicBezTo>
                  <a:moveTo>
                    <a:pt x="42" y="0"/>
                  </a:moveTo>
                  <a:cubicBezTo>
                    <a:pt x="19" y="0"/>
                    <a:pt x="0" y="18"/>
                    <a:pt x="0" y="41"/>
                  </a:cubicBezTo>
                  <a:cubicBezTo>
                    <a:pt x="0" y="62"/>
                    <a:pt x="29" y="114"/>
                    <a:pt x="29" y="114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9" y="114"/>
                    <a:pt x="84" y="63"/>
                    <a:pt x="84" y="41"/>
                  </a:cubicBezTo>
                  <a:cubicBezTo>
                    <a:pt x="84" y="18"/>
                    <a:pt x="65" y="0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13"/>
            <p:cNvSpPr/>
            <p:nvPr/>
          </p:nvSpPr>
          <p:spPr bwMode="auto">
            <a:xfrm>
              <a:off x="2908300" y="5000625"/>
              <a:ext cx="95250" cy="11113"/>
            </a:xfrm>
            <a:custGeom>
              <a:avLst/>
              <a:gdLst>
                <a:gd name="T0" fmla="*/ 2 w 29"/>
                <a:gd name="T1" fmla="*/ 3 h 3"/>
                <a:gd name="T2" fmla="*/ 27 w 29"/>
                <a:gd name="T3" fmla="*/ 3 h 3"/>
                <a:gd name="T4" fmla="*/ 29 w 29"/>
                <a:gd name="T5" fmla="*/ 0 h 3"/>
                <a:gd name="T6" fmla="*/ 0 w 29"/>
                <a:gd name="T7" fmla="*/ 0 h 3"/>
                <a:gd name="T8" fmla="*/ 2 w 2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">
                  <a:moveTo>
                    <a:pt x="2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2"/>
                    <a:pt x="29" y="1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14"/>
            <p:cNvSpPr/>
            <p:nvPr/>
          </p:nvSpPr>
          <p:spPr bwMode="auto">
            <a:xfrm>
              <a:off x="2921000" y="5021263"/>
              <a:ext cx="69850" cy="12700"/>
            </a:xfrm>
            <a:custGeom>
              <a:avLst/>
              <a:gdLst>
                <a:gd name="T0" fmla="*/ 11 w 21"/>
                <a:gd name="T1" fmla="*/ 4 h 4"/>
                <a:gd name="T2" fmla="*/ 21 w 21"/>
                <a:gd name="T3" fmla="*/ 0 h 4"/>
                <a:gd name="T4" fmla="*/ 0 w 21"/>
                <a:gd name="T5" fmla="*/ 0 h 4"/>
                <a:gd name="T6" fmla="*/ 11 w 21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">
                  <a:moveTo>
                    <a:pt x="11" y="4"/>
                  </a:moveTo>
                  <a:cubicBezTo>
                    <a:pt x="15" y="4"/>
                    <a:pt x="18" y="3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6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Freeform 15"/>
            <p:cNvSpPr/>
            <p:nvPr/>
          </p:nvSpPr>
          <p:spPr bwMode="auto">
            <a:xfrm>
              <a:off x="2905125" y="4922838"/>
              <a:ext cx="101600" cy="68263"/>
            </a:xfrm>
            <a:custGeom>
              <a:avLst/>
              <a:gdLst>
                <a:gd name="T0" fmla="*/ 31 w 31"/>
                <a:gd name="T1" fmla="*/ 0 h 21"/>
                <a:gd name="T2" fmla="*/ 0 w 31"/>
                <a:gd name="T3" fmla="*/ 0 h 21"/>
                <a:gd name="T4" fmla="*/ 0 w 31"/>
                <a:gd name="T5" fmla="*/ 19 h 21"/>
                <a:gd name="T6" fmla="*/ 0 w 31"/>
                <a:gd name="T7" fmla="*/ 21 h 21"/>
                <a:gd name="T8" fmla="*/ 31 w 31"/>
                <a:gd name="T9" fmla="*/ 21 h 21"/>
                <a:gd name="T10" fmla="*/ 31 w 31"/>
                <a:gd name="T11" fmla="*/ 19 h 21"/>
                <a:gd name="T12" fmla="*/ 31 w 31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1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0"/>
                    <a:pt x="31" y="19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Freeform 16"/>
            <p:cNvSpPr>
              <a:spLocks noEditPoints="1"/>
            </p:cNvSpPr>
            <p:nvPr/>
          </p:nvSpPr>
          <p:spPr bwMode="auto">
            <a:xfrm>
              <a:off x="2905125" y="4702175"/>
              <a:ext cx="101600" cy="206375"/>
            </a:xfrm>
            <a:custGeom>
              <a:avLst/>
              <a:gdLst>
                <a:gd name="T0" fmla="*/ 64 w 64"/>
                <a:gd name="T1" fmla="*/ 4 h 130"/>
                <a:gd name="T2" fmla="*/ 64 w 64"/>
                <a:gd name="T3" fmla="*/ 4 h 130"/>
                <a:gd name="T4" fmla="*/ 64 w 64"/>
                <a:gd name="T5" fmla="*/ 4 h 130"/>
                <a:gd name="T6" fmla="*/ 56 w 64"/>
                <a:gd name="T7" fmla="*/ 0 h 130"/>
                <a:gd name="T8" fmla="*/ 31 w 64"/>
                <a:gd name="T9" fmla="*/ 10 h 130"/>
                <a:gd name="T10" fmla="*/ 8 w 64"/>
                <a:gd name="T11" fmla="*/ 0 h 130"/>
                <a:gd name="T12" fmla="*/ 0 w 64"/>
                <a:gd name="T13" fmla="*/ 4 h 130"/>
                <a:gd name="T14" fmla="*/ 0 w 64"/>
                <a:gd name="T15" fmla="*/ 4 h 130"/>
                <a:gd name="T16" fmla="*/ 0 w 64"/>
                <a:gd name="T17" fmla="*/ 4 h 130"/>
                <a:gd name="T18" fmla="*/ 29 w 64"/>
                <a:gd name="T19" fmla="*/ 130 h 130"/>
                <a:gd name="T20" fmla="*/ 35 w 64"/>
                <a:gd name="T21" fmla="*/ 130 h 130"/>
                <a:gd name="T22" fmla="*/ 64 w 64"/>
                <a:gd name="T23" fmla="*/ 4 h 130"/>
                <a:gd name="T24" fmla="*/ 64 w 64"/>
                <a:gd name="T25" fmla="*/ 4 h 130"/>
                <a:gd name="T26" fmla="*/ 64 w 64"/>
                <a:gd name="T27" fmla="*/ 4 h 130"/>
                <a:gd name="T28" fmla="*/ 33 w 64"/>
                <a:gd name="T29" fmla="*/ 114 h 130"/>
                <a:gd name="T30" fmla="*/ 8 w 64"/>
                <a:gd name="T31" fmla="*/ 6 h 130"/>
                <a:gd name="T32" fmla="*/ 31 w 64"/>
                <a:gd name="T33" fmla="*/ 14 h 130"/>
                <a:gd name="T34" fmla="*/ 56 w 64"/>
                <a:gd name="T35" fmla="*/ 6 h 130"/>
                <a:gd name="T36" fmla="*/ 33 w 64"/>
                <a:gd name="T37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30">
                  <a:moveTo>
                    <a:pt x="64" y="4"/>
                  </a:moveTo>
                  <a:lnTo>
                    <a:pt x="64" y="4"/>
                  </a:lnTo>
                  <a:lnTo>
                    <a:pt x="64" y="4"/>
                  </a:lnTo>
                  <a:lnTo>
                    <a:pt x="56" y="0"/>
                  </a:lnTo>
                  <a:lnTo>
                    <a:pt x="31" y="1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9" y="130"/>
                  </a:lnTo>
                  <a:lnTo>
                    <a:pt x="35" y="13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close/>
                  <a:moveTo>
                    <a:pt x="33" y="114"/>
                  </a:moveTo>
                  <a:lnTo>
                    <a:pt x="8" y="6"/>
                  </a:lnTo>
                  <a:lnTo>
                    <a:pt x="31" y="14"/>
                  </a:lnTo>
                  <a:lnTo>
                    <a:pt x="56" y="6"/>
                  </a:lnTo>
                  <a:lnTo>
                    <a:pt x="33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/>
      <p:bldP spid="27" grpId="0" animBg="1"/>
      <p:bldP spid="28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023200" y="361950"/>
            <a:ext cx="302140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Emerging Market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281965" y="1596780"/>
            <a:ext cx="3137635" cy="3032370"/>
          </a:xfrm>
          <a:prstGeom prst="roundRect">
            <a:avLst>
              <a:gd name="adj" fmla="val 9769"/>
            </a:avLst>
          </a:prstGeom>
          <a:noFill/>
          <a:ln>
            <a:solidFill>
              <a:srgbClr val="F2685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552694" y="1858427"/>
            <a:ext cx="2596176" cy="2509077"/>
          </a:xfrm>
          <a:prstGeom prst="roundRect">
            <a:avLst>
              <a:gd name="adj" fmla="val 9769"/>
            </a:avLst>
          </a:prstGeom>
          <a:noFill/>
          <a:ln>
            <a:solidFill>
              <a:srgbClr val="B9D5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807671" y="2104849"/>
            <a:ext cx="2086222" cy="2016232"/>
          </a:xfrm>
          <a:prstGeom prst="roundRect">
            <a:avLst>
              <a:gd name="adj" fmla="val 9769"/>
            </a:avLst>
          </a:prstGeom>
          <a:noFill/>
          <a:ln>
            <a:solidFill>
              <a:srgbClr val="45C1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2087448" y="2375239"/>
            <a:ext cx="1526669" cy="1475452"/>
          </a:xfrm>
          <a:prstGeom prst="roundRect">
            <a:avLst>
              <a:gd name="adj" fmla="val 9769"/>
            </a:avLst>
          </a:prstGeom>
          <a:noFill/>
          <a:ln>
            <a:solidFill>
              <a:srgbClr val="0E7FB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2378700" y="2656720"/>
            <a:ext cx="944165" cy="912490"/>
          </a:xfrm>
          <a:prstGeom prst="roundRect">
            <a:avLst>
              <a:gd name="adj" fmla="val 9769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2675250" y="3681047"/>
            <a:ext cx="351065" cy="339287"/>
          </a:xfrm>
          <a:prstGeom prst="roundRect">
            <a:avLst>
              <a:gd name="adj" fmla="val 9769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3718360" y="2943321"/>
            <a:ext cx="351065" cy="339287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2675250" y="1688783"/>
            <a:ext cx="351065" cy="339287"/>
          </a:xfrm>
          <a:prstGeom prst="roundRect">
            <a:avLst>
              <a:gd name="adj" fmla="val 976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1106432" y="2969834"/>
            <a:ext cx="351065" cy="339287"/>
          </a:xfrm>
          <a:prstGeom prst="roundRect">
            <a:avLst>
              <a:gd name="adj" fmla="val 9769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64440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Company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4440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Customer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4440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Brand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4440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Effort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57479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>
            <a:off x="57479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ounded Rectangle 20"/>
          <p:cNvSpPr/>
          <p:nvPr/>
        </p:nvSpPr>
        <p:spPr>
          <a:xfrm>
            <a:off x="57479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1"/>
          <p:cNvSpPr/>
          <p:nvPr/>
        </p:nvSpPr>
        <p:spPr>
          <a:xfrm>
            <a:off x="57479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" name="Group 31"/>
          <p:cNvGrpSpPr/>
          <p:nvPr/>
        </p:nvGrpSpPr>
        <p:grpSpPr>
          <a:xfrm>
            <a:off x="5944501" y="1661797"/>
            <a:ext cx="259755" cy="452818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33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952070" y="2537028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36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5874096" y="3397739"/>
            <a:ext cx="449707" cy="342941"/>
            <a:chOff x="4914900" y="1812925"/>
            <a:chExt cx="441326" cy="336550"/>
          </a:xfrm>
          <a:solidFill>
            <a:schemeClr val="bg1"/>
          </a:solidFill>
        </p:grpSpPr>
        <p:sp>
          <p:nvSpPr>
            <p:cNvPr id="39" name="Freeform 5"/>
            <p:cNvSpPr/>
            <p:nvPr/>
          </p:nvSpPr>
          <p:spPr bwMode="auto">
            <a:xfrm>
              <a:off x="4914900" y="1849438"/>
              <a:ext cx="230188" cy="257175"/>
            </a:xfrm>
            <a:custGeom>
              <a:avLst/>
              <a:gdLst>
                <a:gd name="T0" fmla="*/ 18 w 145"/>
                <a:gd name="T1" fmla="*/ 143 h 162"/>
                <a:gd name="T2" fmla="*/ 18 w 145"/>
                <a:gd name="T3" fmla="*/ 21 h 162"/>
                <a:gd name="T4" fmla="*/ 124 w 145"/>
                <a:gd name="T5" fmla="*/ 21 h 162"/>
                <a:gd name="T6" fmla="*/ 145 w 145"/>
                <a:gd name="T7" fmla="*/ 0 h 162"/>
                <a:gd name="T8" fmla="*/ 0 w 145"/>
                <a:gd name="T9" fmla="*/ 0 h 162"/>
                <a:gd name="T10" fmla="*/ 0 w 145"/>
                <a:gd name="T11" fmla="*/ 162 h 162"/>
                <a:gd name="T12" fmla="*/ 68 w 145"/>
                <a:gd name="T13" fmla="*/ 162 h 162"/>
                <a:gd name="T14" fmla="*/ 77 w 145"/>
                <a:gd name="T15" fmla="*/ 143 h 162"/>
                <a:gd name="T16" fmla="*/ 18 w 145"/>
                <a:gd name="T17" fmla="*/ 1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62">
                  <a:moveTo>
                    <a:pt x="18" y="143"/>
                  </a:moveTo>
                  <a:lnTo>
                    <a:pt x="18" y="21"/>
                  </a:lnTo>
                  <a:lnTo>
                    <a:pt x="124" y="21"/>
                  </a:lnTo>
                  <a:lnTo>
                    <a:pt x="145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68" y="162"/>
                  </a:lnTo>
                  <a:lnTo>
                    <a:pt x="77" y="143"/>
                  </a:lnTo>
                  <a:lnTo>
                    <a:pt x="18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6"/>
            <p:cNvSpPr/>
            <p:nvPr/>
          </p:nvSpPr>
          <p:spPr bwMode="auto">
            <a:xfrm>
              <a:off x="5065713" y="1849438"/>
              <a:ext cx="290513" cy="257175"/>
            </a:xfrm>
            <a:custGeom>
              <a:avLst/>
              <a:gdLst>
                <a:gd name="T0" fmla="*/ 76 w 88"/>
                <a:gd name="T1" fmla="*/ 18 h 78"/>
                <a:gd name="T2" fmla="*/ 76 w 88"/>
                <a:gd name="T3" fmla="*/ 0 h 78"/>
                <a:gd name="T4" fmla="*/ 40 w 88"/>
                <a:gd name="T5" fmla="*/ 0 h 78"/>
                <a:gd name="T6" fmla="*/ 37 w 88"/>
                <a:gd name="T7" fmla="*/ 10 h 78"/>
                <a:gd name="T8" fmla="*/ 67 w 88"/>
                <a:gd name="T9" fmla="*/ 10 h 78"/>
                <a:gd name="T10" fmla="*/ 67 w 88"/>
                <a:gd name="T11" fmla="*/ 69 h 78"/>
                <a:gd name="T12" fmla="*/ 10 w 88"/>
                <a:gd name="T13" fmla="*/ 69 h 78"/>
                <a:gd name="T14" fmla="*/ 0 w 88"/>
                <a:gd name="T15" fmla="*/ 78 h 78"/>
                <a:gd name="T16" fmla="*/ 76 w 88"/>
                <a:gd name="T17" fmla="*/ 78 h 78"/>
                <a:gd name="T18" fmla="*/ 76 w 88"/>
                <a:gd name="T19" fmla="*/ 60 h 78"/>
                <a:gd name="T20" fmla="*/ 88 w 88"/>
                <a:gd name="T21" fmla="*/ 54 h 78"/>
                <a:gd name="T22" fmla="*/ 88 w 88"/>
                <a:gd name="T23" fmla="*/ 26 h 78"/>
                <a:gd name="T24" fmla="*/ 76 w 88"/>
                <a:gd name="T2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78">
                  <a:moveTo>
                    <a:pt x="76" y="18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80" y="60"/>
                    <a:pt x="88" y="61"/>
                    <a:pt x="88" y="54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7"/>
                    <a:pt x="79" y="18"/>
                    <a:pt x="7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1" name="Freeform 7"/>
            <p:cNvSpPr/>
            <p:nvPr/>
          </p:nvSpPr>
          <p:spPr bwMode="auto">
            <a:xfrm>
              <a:off x="4970463" y="1905000"/>
              <a:ext cx="115888" cy="144463"/>
            </a:xfrm>
            <a:custGeom>
              <a:avLst/>
              <a:gdLst>
                <a:gd name="T0" fmla="*/ 0 w 73"/>
                <a:gd name="T1" fmla="*/ 0 h 91"/>
                <a:gd name="T2" fmla="*/ 0 w 73"/>
                <a:gd name="T3" fmla="*/ 91 h 91"/>
                <a:gd name="T4" fmla="*/ 0 w 73"/>
                <a:gd name="T5" fmla="*/ 91 h 91"/>
                <a:gd name="T6" fmla="*/ 48 w 73"/>
                <a:gd name="T7" fmla="*/ 91 h 91"/>
                <a:gd name="T8" fmla="*/ 60 w 73"/>
                <a:gd name="T9" fmla="*/ 60 h 91"/>
                <a:gd name="T10" fmla="*/ 19 w 73"/>
                <a:gd name="T11" fmla="*/ 60 h 91"/>
                <a:gd name="T12" fmla="*/ 73 w 73"/>
                <a:gd name="T13" fmla="*/ 0 h 91"/>
                <a:gd name="T14" fmla="*/ 0 w 73"/>
                <a:gd name="T15" fmla="*/ 0 h 91"/>
                <a:gd name="T16" fmla="*/ 0 w 73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91">
                  <a:moveTo>
                    <a:pt x="0" y="0"/>
                  </a:moveTo>
                  <a:lnTo>
                    <a:pt x="0" y="91"/>
                  </a:lnTo>
                  <a:lnTo>
                    <a:pt x="0" y="91"/>
                  </a:lnTo>
                  <a:lnTo>
                    <a:pt x="48" y="91"/>
                  </a:lnTo>
                  <a:lnTo>
                    <a:pt x="60" y="60"/>
                  </a:lnTo>
                  <a:lnTo>
                    <a:pt x="19" y="60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Freeform 8"/>
            <p:cNvSpPr/>
            <p:nvPr/>
          </p:nvSpPr>
          <p:spPr bwMode="auto">
            <a:xfrm>
              <a:off x="5126038" y="1905000"/>
              <a:ext cx="138113" cy="144463"/>
            </a:xfrm>
            <a:custGeom>
              <a:avLst/>
              <a:gdLst>
                <a:gd name="T0" fmla="*/ 66 w 87"/>
                <a:gd name="T1" fmla="*/ 21 h 91"/>
                <a:gd name="T2" fmla="*/ 0 w 87"/>
                <a:gd name="T3" fmla="*/ 91 h 91"/>
                <a:gd name="T4" fmla="*/ 87 w 87"/>
                <a:gd name="T5" fmla="*/ 91 h 91"/>
                <a:gd name="T6" fmla="*/ 87 w 87"/>
                <a:gd name="T7" fmla="*/ 0 h 91"/>
                <a:gd name="T8" fmla="*/ 31 w 87"/>
                <a:gd name="T9" fmla="*/ 0 h 91"/>
                <a:gd name="T10" fmla="*/ 24 w 87"/>
                <a:gd name="T11" fmla="*/ 21 h 91"/>
                <a:gd name="T12" fmla="*/ 66 w 87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91">
                  <a:moveTo>
                    <a:pt x="66" y="21"/>
                  </a:moveTo>
                  <a:lnTo>
                    <a:pt x="0" y="91"/>
                  </a:lnTo>
                  <a:lnTo>
                    <a:pt x="87" y="91"/>
                  </a:lnTo>
                  <a:lnTo>
                    <a:pt x="87" y="0"/>
                  </a:lnTo>
                  <a:lnTo>
                    <a:pt x="31" y="0"/>
                  </a:lnTo>
                  <a:lnTo>
                    <a:pt x="24" y="21"/>
                  </a:lnTo>
                  <a:lnTo>
                    <a:pt x="6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Freeform 9"/>
            <p:cNvSpPr/>
            <p:nvPr/>
          </p:nvSpPr>
          <p:spPr bwMode="auto">
            <a:xfrm>
              <a:off x="5019675" y="1812925"/>
              <a:ext cx="180975" cy="336550"/>
            </a:xfrm>
            <a:custGeom>
              <a:avLst/>
              <a:gdLst>
                <a:gd name="T0" fmla="*/ 79 w 114"/>
                <a:gd name="T1" fmla="*/ 87 h 212"/>
                <a:gd name="T2" fmla="*/ 112 w 114"/>
                <a:gd name="T3" fmla="*/ 0 h 212"/>
                <a:gd name="T4" fmla="*/ 8 w 114"/>
                <a:gd name="T5" fmla="*/ 110 h 212"/>
                <a:gd name="T6" fmla="*/ 44 w 114"/>
                <a:gd name="T7" fmla="*/ 110 h 212"/>
                <a:gd name="T8" fmla="*/ 0 w 114"/>
                <a:gd name="T9" fmla="*/ 212 h 212"/>
                <a:gd name="T10" fmla="*/ 114 w 114"/>
                <a:gd name="T11" fmla="*/ 85 h 212"/>
                <a:gd name="T12" fmla="*/ 79 w 114"/>
                <a:gd name="T13" fmla="*/ 8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2">
                  <a:moveTo>
                    <a:pt x="79" y="87"/>
                  </a:moveTo>
                  <a:lnTo>
                    <a:pt x="112" y="0"/>
                  </a:lnTo>
                  <a:lnTo>
                    <a:pt x="8" y="110"/>
                  </a:lnTo>
                  <a:lnTo>
                    <a:pt x="44" y="110"/>
                  </a:lnTo>
                  <a:lnTo>
                    <a:pt x="0" y="212"/>
                  </a:lnTo>
                  <a:lnTo>
                    <a:pt x="114" y="85"/>
                  </a:lnTo>
                  <a:lnTo>
                    <a:pt x="79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5899863" y="4207999"/>
            <a:ext cx="374905" cy="372517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45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9" name="Freeform 59"/>
          <p:cNvSpPr>
            <a:spLocks noEditPoints="1"/>
          </p:cNvSpPr>
          <p:nvPr/>
        </p:nvSpPr>
        <p:spPr bwMode="auto">
          <a:xfrm>
            <a:off x="2704316" y="2889761"/>
            <a:ext cx="292933" cy="39284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0" grpId="0" animBg="1"/>
      <p:bldP spid="9" grpId="0" animBg="1"/>
      <p:bldP spid="8" grpId="0" animBg="1"/>
      <p:bldP spid="7" grpId="0" animBg="1"/>
      <p:bldP spid="4" grpId="0" animBg="1"/>
      <p:bldP spid="1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  <p:bldP spid="19" grpId="0" animBg="1"/>
      <p:bldP spid="20" grpId="0" animBg="1"/>
      <p:bldP spid="21" grpId="0" animBg="1"/>
      <p:bldP spid="22" grpId="0" animBg="1"/>
      <p:bldP spid="49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02185" y="361950"/>
            <a:ext cx="2463431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Our Testimoni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85800" y="1657350"/>
            <a:ext cx="1789651" cy="1447800"/>
            <a:chOff x="762000" y="1809750"/>
            <a:chExt cx="1905000" cy="1447800"/>
          </a:xfrm>
          <a:solidFill>
            <a:srgbClr val="0E7FB7"/>
          </a:solidFill>
        </p:grpSpPr>
        <p:sp>
          <p:nvSpPr>
            <p:cNvPr id="4" name="Rounded Rectangle 3"/>
            <p:cNvSpPr/>
            <p:nvPr/>
          </p:nvSpPr>
          <p:spPr>
            <a:xfrm>
              <a:off x="762000" y="2038350"/>
              <a:ext cx="1905000" cy="1219200"/>
            </a:xfrm>
            <a:prstGeom prst="roundRect">
              <a:avLst>
                <a:gd name="adj" fmla="val 476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Right Triangle 1"/>
            <p:cNvSpPr/>
            <p:nvPr/>
          </p:nvSpPr>
          <p:spPr>
            <a:xfrm>
              <a:off x="914400" y="1809750"/>
              <a:ext cx="304800" cy="381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85800" y="3182620"/>
            <a:ext cx="1789651" cy="1522730"/>
            <a:chOff x="762000" y="3258820"/>
            <a:chExt cx="1905000" cy="1522730"/>
          </a:xfrm>
          <a:solidFill>
            <a:srgbClr val="0E7FB7"/>
          </a:solidFill>
        </p:grpSpPr>
        <p:sp>
          <p:nvSpPr>
            <p:cNvPr id="7" name="Rounded Rectangle 6"/>
            <p:cNvSpPr/>
            <p:nvPr/>
          </p:nvSpPr>
          <p:spPr>
            <a:xfrm>
              <a:off x="762000" y="3258820"/>
              <a:ext cx="1905000" cy="1219200"/>
            </a:xfrm>
            <a:prstGeom prst="roundRect">
              <a:avLst>
                <a:gd name="adj" fmla="val 476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ight Triangle 7"/>
            <p:cNvSpPr/>
            <p:nvPr/>
          </p:nvSpPr>
          <p:spPr>
            <a:xfrm flipV="1">
              <a:off x="2164080" y="4400550"/>
              <a:ext cx="304800" cy="381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2690210" y="1657350"/>
            <a:ext cx="1789651" cy="1447800"/>
            <a:chOff x="762000" y="1809750"/>
            <a:chExt cx="1905000" cy="1447800"/>
          </a:xfrm>
          <a:solidFill>
            <a:srgbClr val="45C1A4"/>
          </a:solidFill>
        </p:grpSpPr>
        <p:sp>
          <p:nvSpPr>
            <p:cNvPr id="15" name="Rounded Rectangle 14"/>
            <p:cNvSpPr/>
            <p:nvPr/>
          </p:nvSpPr>
          <p:spPr>
            <a:xfrm>
              <a:off x="762000" y="2038350"/>
              <a:ext cx="1905000" cy="1219200"/>
            </a:xfrm>
            <a:prstGeom prst="roundRect">
              <a:avLst>
                <a:gd name="adj" fmla="val 476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ight Triangle 15"/>
            <p:cNvSpPr/>
            <p:nvPr/>
          </p:nvSpPr>
          <p:spPr>
            <a:xfrm>
              <a:off x="914400" y="1809750"/>
              <a:ext cx="304800" cy="381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2690210" y="3182620"/>
            <a:ext cx="1789651" cy="1522730"/>
            <a:chOff x="762000" y="3258820"/>
            <a:chExt cx="1905000" cy="1522730"/>
          </a:xfrm>
          <a:solidFill>
            <a:srgbClr val="45C1A4"/>
          </a:solidFill>
        </p:grpSpPr>
        <p:sp>
          <p:nvSpPr>
            <p:cNvPr id="18" name="Rounded Rectangle 17"/>
            <p:cNvSpPr/>
            <p:nvPr/>
          </p:nvSpPr>
          <p:spPr>
            <a:xfrm>
              <a:off x="762000" y="3258820"/>
              <a:ext cx="1905000" cy="1219200"/>
            </a:xfrm>
            <a:prstGeom prst="roundRect">
              <a:avLst>
                <a:gd name="adj" fmla="val 476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ight Triangle 18"/>
            <p:cNvSpPr/>
            <p:nvPr/>
          </p:nvSpPr>
          <p:spPr>
            <a:xfrm flipV="1">
              <a:off x="2164080" y="4400550"/>
              <a:ext cx="304800" cy="381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694619" y="1648933"/>
            <a:ext cx="1789651" cy="1447800"/>
            <a:chOff x="762000" y="1809750"/>
            <a:chExt cx="1905000" cy="1447800"/>
          </a:xfrm>
          <a:solidFill>
            <a:srgbClr val="B9D51F"/>
          </a:solidFill>
        </p:grpSpPr>
        <p:sp>
          <p:nvSpPr>
            <p:cNvPr id="21" name="Rounded Rectangle 20"/>
            <p:cNvSpPr/>
            <p:nvPr/>
          </p:nvSpPr>
          <p:spPr>
            <a:xfrm>
              <a:off x="762000" y="2038350"/>
              <a:ext cx="1905000" cy="1219200"/>
            </a:xfrm>
            <a:prstGeom prst="roundRect">
              <a:avLst>
                <a:gd name="adj" fmla="val 476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ight Triangle 21"/>
            <p:cNvSpPr/>
            <p:nvPr/>
          </p:nvSpPr>
          <p:spPr>
            <a:xfrm>
              <a:off x="914400" y="1809750"/>
              <a:ext cx="304800" cy="381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694619" y="3174203"/>
            <a:ext cx="1789651" cy="1522730"/>
            <a:chOff x="762000" y="3258820"/>
            <a:chExt cx="1905000" cy="1522730"/>
          </a:xfrm>
          <a:solidFill>
            <a:srgbClr val="B9D51F"/>
          </a:solidFill>
        </p:grpSpPr>
        <p:sp>
          <p:nvSpPr>
            <p:cNvPr id="24" name="Rounded Rectangle 23"/>
            <p:cNvSpPr/>
            <p:nvPr/>
          </p:nvSpPr>
          <p:spPr>
            <a:xfrm>
              <a:off x="762000" y="3258820"/>
              <a:ext cx="1905000" cy="1219200"/>
            </a:xfrm>
            <a:prstGeom prst="roundRect">
              <a:avLst>
                <a:gd name="adj" fmla="val 476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ight Triangle 24"/>
            <p:cNvSpPr/>
            <p:nvPr/>
          </p:nvSpPr>
          <p:spPr>
            <a:xfrm flipV="1">
              <a:off x="2164080" y="4400550"/>
              <a:ext cx="304800" cy="381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699029" y="1648933"/>
            <a:ext cx="1789651" cy="1447800"/>
            <a:chOff x="762000" y="1809750"/>
            <a:chExt cx="1905000" cy="1447800"/>
          </a:xfrm>
          <a:solidFill>
            <a:srgbClr val="F2685A"/>
          </a:solidFill>
        </p:grpSpPr>
        <p:sp>
          <p:nvSpPr>
            <p:cNvPr id="27" name="Rounded Rectangle 26"/>
            <p:cNvSpPr/>
            <p:nvPr/>
          </p:nvSpPr>
          <p:spPr>
            <a:xfrm>
              <a:off x="762000" y="2038350"/>
              <a:ext cx="1905000" cy="1219200"/>
            </a:xfrm>
            <a:prstGeom prst="roundRect">
              <a:avLst>
                <a:gd name="adj" fmla="val 476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ight Triangle 27"/>
            <p:cNvSpPr/>
            <p:nvPr/>
          </p:nvSpPr>
          <p:spPr>
            <a:xfrm>
              <a:off x="914400" y="1809750"/>
              <a:ext cx="304800" cy="381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699029" y="3174203"/>
            <a:ext cx="1789651" cy="1522730"/>
            <a:chOff x="762000" y="3258820"/>
            <a:chExt cx="1905000" cy="1522730"/>
          </a:xfrm>
          <a:solidFill>
            <a:srgbClr val="F2685A"/>
          </a:solidFill>
        </p:grpSpPr>
        <p:sp>
          <p:nvSpPr>
            <p:cNvPr id="30" name="Rounded Rectangle 29"/>
            <p:cNvSpPr/>
            <p:nvPr/>
          </p:nvSpPr>
          <p:spPr>
            <a:xfrm>
              <a:off x="762000" y="3258820"/>
              <a:ext cx="1905000" cy="1219200"/>
            </a:xfrm>
            <a:prstGeom prst="roundRect">
              <a:avLst>
                <a:gd name="adj" fmla="val 476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ight Triangle 30"/>
            <p:cNvSpPr/>
            <p:nvPr/>
          </p:nvSpPr>
          <p:spPr>
            <a:xfrm flipV="1">
              <a:off x="2164080" y="4400550"/>
              <a:ext cx="304800" cy="381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Rectangle 32"/>
          <p:cNvSpPr/>
          <p:nvPr/>
        </p:nvSpPr>
        <p:spPr>
          <a:xfrm>
            <a:off x="807442" y="1809750"/>
            <a:ext cx="1546366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Customer I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2811852" y="1809750"/>
            <a:ext cx="1546366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Customer </a:t>
            </a: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II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4816261" y="1809750"/>
            <a:ext cx="1546366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Customer </a:t>
            </a: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III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6820671" y="1809750"/>
            <a:ext cx="1546366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Customer </a:t>
            </a: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IV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807442" y="3105150"/>
            <a:ext cx="1546366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Customer </a:t>
            </a: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V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2811852" y="3105150"/>
            <a:ext cx="1546366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Customer </a:t>
            </a: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VI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4816261" y="3105150"/>
            <a:ext cx="1546366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Customer </a:t>
            </a: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VII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6820671" y="3105150"/>
            <a:ext cx="1546366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Customer </a:t>
            </a: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VIII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0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4763" y="1588"/>
            <a:ext cx="9139237" cy="5153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" name="Freeform 5"/>
          <p:cNvSpPr/>
          <p:nvPr/>
        </p:nvSpPr>
        <p:spPr bwMode="auto">
          <a:xfrm>
            <a:off x="4763" y="1588"/>
            <a:ext cx="1751012" cy="5122863"/>
          </a:xfrm>
          <a:custGeom>
            <a:avLst/>
            <a:gdLst>
              <a:gd name="T0" fmla="*/ 1103 w 1103"/>
              <a:gd name="T1" fmla="*/ 0 h 3227"/>
              <a:gd name="T2" fmla="*/ 0 w 1103"/>
              <a:gd name="T3" fmla="*/ 3227 h 3227"/>
              <a:gd name="T4" fmla="*/ 0 w 1103"/>
              <a:gd name="T5" fmla="*/ 0 h 3227"/>
              <a:gd name="T6" fmla="*/ 1103 w 1103"/>
              <a:gd name="T7" fmla="*/ 0 h 3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03" h="3227">
                <a:moveTo>
                  <a:pt x="1103" y="0"/>
                </a:moveTo>
                <a:lnTo>
                  <a:pt x="0" y="3227"/>
                </a:lnTo>
                <a:lnTo>
                  <a:pt x="0" y="0"/>
                </a:lnTo>
                <a:lnTo>
                  <a:pt x="1103" y="0"/>
                </a:ln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Freeform 6"/>
          <p:cNvSpPr/>
          <p:nvPr/>
        </p:nvSpPr>
        <p:spPr bwMode="auto">
          <a:xfrm>
            <a:off x="4763" y="1588"/>
            <a:ext cx="3781425" cy="5153025"/>
          </a:xfrm>
          <a:custGeom>
            <a:avLst/>
            <a:gdLst>
              <a:gd name="T0" fmla="*/ 2382 w 2382"/>
              <a:gd name="T1" fmla="*/ 0 h 3246"/>
              <a:gd name="T2" fmla="*/ 3 w 2382"/>
              <a:gd name="T3" fmla="*/ 3246 h 3246"/>
              <a:gd name="T4" fmla="*/ 0 w 2382"/>
              <a:gd name="T5" fmla="*/ 3246 h 3246"/>
              <a:gd name="T6" fmla="*/ 0 w 2382"/>
              <a:gd name="T7" fmla="*/ 3227 h 3246"/>
              <a:gd name="T8" fmla="*/ 1103 w 2382"/>
              <a:gd name="T9" fmla="*/ 0 h 3246"/>
              <a:gd name="T10" fmla="*/ 2382 w 2382"/>
              <a:gd name="T11" fmla="*/ 0 h 3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82" h="3246">
                <a:moveTo>
                  <a:pt x="2382" y="0"/>
                </a:moveTo>
                <a:lnTo>
                  <a:pt x="3" y="3246"/>
                </a:lnTo>
                <a:lnTo>
                  <a:pt x="0" y="3246"/>
                </a:lnTo>
                <a:lnTo>
                  <a:pt x="0" y="3227"/>
                </a:lnTo>
                <a:lnTo>
                  <a:pt x="1103" y="0"/>
                </a:lnTo>
                <a:lnTo>
                  <a:pt x="2382" y="0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7"/>
          <p:cNvSpPr/>
          <p:nvPr/>
        </p:nvSpPr>
        <p:spPr bwMode="auto">
          <a:xfrm>
            <a:off x="9525" y="1588"/>
            <a:ext cx="6953250" cy="5153025"/>
          </a:xfrm>
          <a:custGeom>
            <a:avLst/>
            <a:gdLst>
              <a:gd name="T0" fmla="*/ 4380 w 4380"/>
              <a:gd name="T1" fmla="*/ 0 h 3246"/>
              <a:gd name="T2" fmla="*/ 16 w 4380"/>
              <a:gd name="T3" fmla="*/ 3246 h 3246"/>
              <a:gd name="T4" fmla="*/ 0 w 4380"/>
              <a:gd name="T5" fmla="*/ 3246 h 3246"/>
              <a:gd name="T6" fmla="*/ 2379 w 4380"/>
              <a:gd name="T7" fmla="*/ 0 h 3246"/>
              <a:gd name="T8" fmla="*/ 4380 w 4380"/>
              <a:gd name="T9" fmla="*/ 0 h 3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80" h="3246">
                <a:moveTo>
                  <a:pt x="4380" y="0"/>
                </a:moveTo>
                <a:lnTo>
                  <a:pt x="16" y="3246"/>
                </a:lnTo>
                <a:lnTo>
                  <a:pt x="0" y="3246"/>
                </a:lnTo>
                <a:lnTo>
                  <a:pt x="2379" y="0"/>
                </a:lnTo>
                <a:lnTo>
                  <a:pt x="4380" y="0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8"/>
          <p:cNvSpPr/>
          <p:nvPr/>
        </p:nvSpPr>
        <p:spPr bwMode="auto">
          <a:xfrm>
            <a:off x="34925" y="1588"/>
            <a:ext cx="9113837" cy="5153025"/>
          </a:xfrm>
          <a:custGeom>
            <a:avLst/>
            <a:gdLst>
              <a:gd name="T0" fmla="*/ 5741 w 5741"/>
              <a:gd name="T1" fmla="*/ 1224 h 3246"/>
              <a:gd name="T2" fmla="*/ 38 w 5741"/>
              <a:gd name="T3" fmla="*/ 3246 h 3246"/>
              <a:gd name="T4" fmla="*/ 0 w 5741"/>
              <a:gd name="T5" fmla="*/ 3246 h 3246"/>
              <a:gd name="T6" fmla="*/ 4364 w 5741"/>
              <a:gd name="T7" fmla="*/ 0 h 3246"/>
              <a:gd name="T8" fmla="*/ 5741 w 5741"/>
              <a:gd name="T9" fmla="*/ 0 h 3246"/>
              <a:gd name="T10" fmla="*/ 5741 w 5741"/>
              <a:gd name="T11" fmla="*/ 1224 h 3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41" h="3246">
                <a:moveTo>
                  <a:pt x="5741" y="1224"/>
                </a:moveTo>
                <a:lnTo>
                  <a:pt x="38" y="3246"/>
                </a:lnTo>
                <a:lnTo>
                  <a:pt x="0" y="3246"/>
                </a:lnTo>
                <a:lnTo>
                  <a:pt x="4364" y="0"/>
                </a:lnTo>
                <a:lnTo>
                  <a:pt x="5741" y="0"/>
                </a:lnTo>
                <a:lnTo>
                  <a:pt x="5741" y="1224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Freeform 9"/>
          <p:cNvSpPr/>
          <p:nvPr/>
        </p:nvSpPr>
        <p:spPr bwMode="auto">
          <a:xfrm>
            <a:off x="95250" y="1944688"/>
            <a:ext cx="9053512" cy="3209925"/>
          </a:xfrm>
          <a:custGeom>
            <a:avLst/>
            <a:gdLst>
              <a:gd name="T0" fmla="*/ 0 w 5703"/>
              <a:gd name="T1" fmla="*/ 2022 h 2022"/>
              <a:gd name="T2" fmla="*/ 5703 w 5703"/>
              <a:gd name="T3" fmla="*/ 0 h 2022"/>
              <a:gd name="T4" fmla="*/ 5703 w 5703"/>
              <a:gd name="T5" fmla="*/ 2022 h 2022"/>
              <a:gd name="T6" fmla="*/ 0 w 5703"/>
              <a:gd name="T7" fmla="*/ 2022 h 20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03" h="2022">
                <a:moveTo>
                  <a:pt x="0" y="2022"/>
                </a:moveTo>
                <a:lnTo>
                  <a:pt x="5703" y="0"/>
                </a:lnTo>
                <a:lnTo>
                  <a:pt x="5703" y="2022"/>
                </a:lnTo>
                <a:lnTo>
                  <a:pt x="0" y="2022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2" name="Freeform 10"/>
          <p:cNvSpPr/>
          <p:nvPr/>
        </p:nvSpPr>
        <p:spPr bwMode="auto">
          <a:xfrm>
            <a:off x="4762" y="2800350"/>
            <a:ext cx="2382157" cy="2354262"/>
          </a:xfrm>
          <a:custGeom>
            <a:avLst/>
            <a:gdLst>
              <a:gd name="T0" fmla="*/ 117 w 542"/>
              <a:gd name="T1" fmla="*/ 0 h 535"/>
              <a:gd name="T2" fmla="*/ 542 w 542"/>
              <a:gd name="T3" fmla="*/ 424 h 535"/>
              <a:gd name="T4" fmla="*/ 527 w 542"/>
              <a:gd name="T5" fmla="*/ 535 h 535"/>
              <a:gd name="T6" fmla="*/ 0 w 542"/>
              <a:gd name="T7" fmla="*/ 535 h 535"/>
              <a:gd name="T8" fmla="*/ 0 w 542"/>
              <a:gd name="T9" fmla="*/ 16 h 535"/>
              <a:gd name="T10" fmla="*/ 117 w 542"/>
              <a:gd name="T11" fmla="*/ 0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2" h="535">
                <a:moveTo>
                  <a:pt x="117" y="0"/>
                </a:moveTo>
                <a:cubicBezTo>
                  <a:pt x="352" y="0"/>
                  <a:pt x="542" y="190"/>
                  <a:pt x="542" y="424"/>
                </a:cubicBezTo>
                <a:cubicBezTo>
                  <a:pt x="542" y="462"/>
                  <a:pt x="537" y="499"/>
                  <a:pt x="527" y="535"/>
                </a:cubicBezTo>
                <a:cubicBezTo>
                  <a:pt x="0" y="535"/>
                  <a:pt x="0" y="535"/>
                  <a:pt x="0" y="535"/>
                </a:cubicBezTo>
                <a:cubicBezTo>
                  <a:pt x="0" y="16"/>
                  <a:pt x="0" y="16"/>
                  <a:pt x="0" y="16"/>
                </a:cubicBezTo>
                <a:cubicBezTo>
                  <a:pt x="37" y="5"/>
                  <a:pt x="77" y="0"/>
                  <a:pt x="1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153057" y="2140423"/>
            <a:ext cx="381000" cy="664178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14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087553" y="2647950"/>
            <a:ext cx="350847" cy="529704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1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541853" y="3486150"/>
            <a:ext cx="658547" cy="502200"/>
            <a:chOff x="4914900" y="1812925"/>
            <a:chExt cx="441326" cy="336550"/>
          </a:xfrm>
          <a:solidFill>
            <a:schemeClr val="bg1"/>
          </a:solidFill>
        </p:grpSpPr>
        <p:sp>
          <p:nvSpPr>
            <p:cNvPr id="20" name="Freeform 5"/>
            <p:cNvSpPr/>
            <p:nvPr/>
          </p:nvSpPr>
          <p:spPr bwMode="auto">
            <a:xfrm>
              <a:off x="4914900" y="1849438"/>
              <a:ext cx="230188" cy="257175"/>
            </a:xfrm>
            <a:custGeom>
              <a:avLst/>
              <a:gdLst>
                <a:gd name="T0" fmla="*/ 18 w 145"/>
                <a:gd name="T1" fmla="*/ 143 h 162"/>
                <a:gd name="T2" fmla="*/ 18 w 145"/>
                <a:gd name="T3" fmla="*/ 21 h 162"/>
                <a:gd name="T4" fmla="*/ 124 w 145"/>
                <a:gd name="T5" fmla="*/ 21 h 162"/>
                <a:gd name="T6" fmla="*/ 145 w 145"/>
                <a:gd name="T7" fmla="*/ 0 h 162"/>
                <a:gd name="T8" fmla="*/ 0 w 145"/>
                <a:gd name="T9" fmla="*/ 0 h 162"/>
                <a:gd name="T10" fmla="*/ 0 w 145"/>
                <a:gd name="T11" fmla="*/ 162 h 162"/>
                <a:gd name="T12" fmla="*/ 68 w 145"/>
                <a:gd name="T13" fmla="*/ 162 h 162"/>
                <a:gd name="T14" fmla="*/ 77 w 145"/>
                <a:gd name="T15" fmla="*/ 143 h 162"/>
                <a:gd name="T16" fmla="*/ 18 w 145"/>
                <a:gd name="T17" fmla="*/ 1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62">
                  <a:moveTo>
                    <a:pt x="18" y="143"/>
                  </a:moveTo>
                  <a:lnTo>
                    <a:pt x="18" y="21"/>
                  </a:lnTo>
                  <a:lnTo>
                    <a:pt x="124" y="21"/>
                  </a:lnTo>
                  <a:lnTo>
                    <a:pt x="145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68" y="162"/>
                  </a:lnTo>
                  <a:lnTo>
                    <a:pt x="77" y="143"/>
                  </a:lnTo>
                  <a:lnTo>
                    <a:pt x="18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6"/>
            <p:cNvSpPr/>
            <p:nvPr/>
          </p:nvSpPr>
          <p:spPr bwMode="auto">
            <a:xfrm>
              <a:off x="5065713" y="1849438"/>
              <a:ext cx="290513" cy="257175"/>
            </a:xfrm>
            <a:custGeom>
              <a:avLst/>
              <a:gdLst>
                <a:gd name="T0" fmla="*/ 76 w 88"/>
                <a:gd name="T1" fmla="*/ 18 h 78"/>
                <a:gd name="T2" fmla="*/ 76 w 88"/>
                <a:gd name="T3" fmla="*/ 0 h 78"/>
                <a:gd name="T4" fmla="*/ 40 w 88"/>
                <a:gd name="T5" fmla="*/ 0 h 78"/>
                <a:gd name="T6" fmla="*/ 37 w 88"/>
                <a:gd name="T7" fmla="*/ 10 h 78"/>
                <a:gd name="T8" fmla="*/ 67 w 88"/>
                <a:gd name="T9" fmla="*/ 10 h 78"/>
                <a:gd name="T10" fmla="*/ 67 w 88"/>
                <a:gd name="T11" fmla="*/ 69 h 78"/>
                <a:gd name="T12" fmla="*/ 10 w 88"/>
                <a:gd name="T13" fmla="*/ 69 h 78"/>
                <a:gd name="T14" fmla="*/ 0 w 88"/>
                <a:gd name="T15" fmla="*/ 78 h 78"/>
                <a:gd name="T16" fmla="*/ 76 w 88"/>
                <a:gd name="T17" fmla="*/ 78 h 78"/>
                <a:gd name="T18" fmla="*/ 76 w 88"/>
                <a:gd name="T19" fmla="*/ 60 h 78"/>
                <a:gd name="T20" fmla="*/ 88 w 88"/>
                <a:gd name="T21" fmla="*/ 54 h 78"/>
                <a:gd name="T22" fmla="*/ 88 w 88"/>
                <a:gd name="T23" fmla="*/ 26 h 78"/>
                <a:gd name="T24" fmla="*/ 76 w 88"/>
                <a:gd name="T25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78">
                  <a:moveTo>
                    <a:pt x="76" y="18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80" y="60"/>
                    <a:pt x="88" y="61"/>
                    <a:pt x="88" y="54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7"/>
                    <a:pt x="79" y="18"/>
                    <a:pt x="7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7"/>
            <p:cNvSpPr/>
            <p:nvPr/>
          </p:nvSpPr>
          <p:spPr bwMode="auto">
            <a:xfrm>
              <a:off x="4970463" y="1905000"/>
              <a:ext cx="115888" cy="144463"/>
            </a:xfrm>
            <a:custGeom>
              <a:avLst/>
              <a:gdLst>
                <a:gd name="T0" fmla="*/ 0 w 73"/>
                <a:gd name="T1" fmla="*/ 0 h 91"/>
                <a:gd name="T2" fmla="*/ 0 w 73"/>
                <a:gd name="T3" fmla="*/ 91 h 91"/>
                <a:gd name="T4" fmla="*/ 0 w 73"/>
                <a:gd name="T5" fmla="*/ 91 h 91"/>
                <a:gd name="T6" fmla="*/ 48 w 73"/>
                <a:gd name="T7" fmla="*/ 91 h 91"/>
                <a:gd name="T8" fmla="*/ 60 w 73"/>
                <a:gd name="T9" fmla="*/ 60 h 91"/>
                <a:gd name="T10" fmla="*/ 19 w 73"/>
                <a:gd name="T11" fmla="*/ 60 h 91"/>
                <a:gd name="T12" fmla="*/ 73 w 73"/>
                <a:gd name="T13" fmla="*/ 0 h 91"/>
                <a:gd name="T14" fmla="*/ 0 w 73"/>
                <a:gd name="T15" fmla="*/ 0 h 91"/>
                <a:gd name="T16" fmla="*/ 0 w 73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91">
                  <a:moveTo>
                    <a:pt x="0" y="0"/>
                  </a:moveTo>
                  <a:lnTo>
                    <a:pt x="0" y="91"/>
                  </a:lnTo>
                  <a:lnTo>
                    <a:pt x="0" y="91"/>
                  </a:lnTo>
                  <a:lnTo>
                    <a:pt x="48" y="91"/>
                  </a:lnTo>
                  <a:lnTo>
                    <a:pt x="60" y="60"/>
                  </a:lnTo>
                  <a:lnTo>
                    <a:pt x="19" y="60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8"/>
            <p:cNvSpPr/>
            <p:nvPr/>
          </p:nvSpPr>
          <p:spPr bwMode="auto">
            <a:xfrm>
              <a:off x="5126038" y="1905000"/>
              <a:ext cx="138113" cy="144463"/>
            </a:xfrm>
            <a:custGeom>
              <a:avLst/>
              <a:gdLst>
                <a:gd name="T0" fmla="*/ 66 w 87"/>
                <a:gd name="T1" fmla="*/ 21 h 91"/>
                <a:gd name="T2" fmla="*/ 0 w 87"/>
                <a:gd name="T3" fmla="*/ 91 h 91"/>
                <a:gd name="T4" fmla="*/ 87 w 87"/>
                <a:gd name="T5" fmla="*/ 91 h 91"/>
                <a:gd name="T6" fmla="*/ 87 w 87"/>
                <a:gd name="T7" fmla="*/ 0 h 91"/>
                <a:gd name="T8" fmla="*/ 31 w 87"/>
                <a:gd name="T9" fmla="*/ 0 h 91"/>
                <a:gd name="T10" fmla="*/ 24 w 87"/>
                <a:gd name="T11" fmla="*/ 21 h 91"/>
                <a:gd name="T12" fmla="*/ 66 w 87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91">
                  <a:moveTo>
                    <a:pt x="66" y="21"/>
                  </a:moveTo>
                  <a:lnTo>
                    <a:pt x="0" y="91"/>
                  </a:lnTo>
                  <a:lnTo>
                    <a:pt x="87" y="91"/>
                  </a:lnTo>
                  <a:lnTo>
                    <a:pt x="87" y="0"/>
                  </a:lnTo>
                  <a:lnTo>
                    <a:pt x="31" y="0"/>
                  </a:lnTo>
                  <a:lnTo>
                    <a:pt x="24" y="21"/>
                  </a:lnTo>
                  <a:lnTo>
                    <a:pt x="6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Freeform 9"/>
            <p:cNvSpPr/>
            <p:nvPr/>
          </p:nvSpPr>
          <p:spPr bwMode="auto">
            <a:xfrm>
              <a:off x="5019675" y="1812925"/>
              <a:ext cx="180975" cy="336550"/>
            </a:xfrm>
            <a:custGeom>
              <a:avLst/>
              <a:gdLst>
                <a:gd name="T0" fmla="*/ 79 w 114"/>
                <a:gd name="T1" fmla="*/ 87 h 212"/>
                <a:gd name="T2" fmla="*/ 112 w 114"/>
                <a:gd name="T3" fmla="*/ 0 h 212"/>
                <a:gd name="T4" fmla="*/ 8 w 114"/>
                <a:gd name="T5" fmla="*/ 110 h 212"/>
                <a:gd name="T6" fmla="*/ 44 w 114"/>
                <a:gd name="T7" fmla="*/ 110 h 212"/>
                <a:gd name="T8" fmla="*/ 0 w 114"/>
                <a:gd name="T9" fmla="*/ 212 h 212"/>
                <a:gd name="T10" fmla="*/ 114 w 114"/>
                <a:gd name="T11" fmla="*/ 85 h 212"/>
                <a:gd name="T12" fmla="*/ 79 w 114"/>
                <a:gd name="T13" fmla="*/ 8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2">
                  <a:moveTo>
                    <a:pt x="79" y="87"/>
                  </a:moveTo>
                  <a:lnTo>
                    <a:pt x="112" y="0"/>
                  </a:lnTo>
                  <a:lnTo>
                    <a:pt x="8" y="110"/>
                  </a:lnTo>
                  <a:lnTo>
                    <a:pt x="44" y="110"/>
                  </a:lnTo>
                  <a:lnTo>
                    <a:pt x="0" y="212"/>
                  </a:lnTo>
                  <a:lnTo>
                    <a:pt x="114" y="85"/>
                  </a:lnTo>
                  <a:lnTo>
                    <a:pt x="79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2689307" y="4453192"/>
            <a:ext cx="483840" cy="480758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26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0" name="Freeform 59"/>
          <p:cNvSpPr>
            <a:spLocks noEditPoints="1"/>
          </p:cNvSpPr>
          <p:nvPr/>
        </p:nvSpPr>
        <p:spPr bwMode="auto">
          <a:xfrm>
            <a:off x="228600" y="1949877"/>
            <a:ext cx="457200" cy="613142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3657600" y="3943350"/>
            <a:ext cx="35814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Redundance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Vivamus 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 rot="19953944">
            <a:off x="3082367" y="2029162"/>
            <a:ext cx="3518312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Power Saving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Vivamus 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 rot="18718650">
            <a:off x="2269531" y="1157443"/>
            <a:ext cx="23622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Skill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4" name="Rectangle 33"/>
          <p:cNvSpPr/>
          <p:nvPr/>
        </p:nvSpPr>
        <p:spPr>
          <a:xfrm rot="18047559">
            <a:off x="1100531" y="592022"/>
            <a:ext cx="194810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Temporary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475768" y="3562350"/>
            <a:ext cx="910524" cy="877049"/>
            <a:chOff x="4616450" y="1549401"/>
            <a:chExt cx="215900" cy="207963"/>
          </a:xfrm>
          <a:solidFill>
            <a:srgbClr val="F2685A"/>
          </a:solidFill>
        </p:grpSpPr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9" name="Rectangle 38"/>
          <p:cNvSpPr/>
          <p:nvPr/>
        </p:nvSpPr>
        <p:spPr>
          <a:xfrm rot="16789083">
            <a:off x="-208474" y="371897"/>
            <a:ext cx="1721065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Capacity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359530" y="4522675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Technology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/>
      <p:bldP spid="32" grpId="0"/>
      <p:bldP spid="33" grpId="0"/>
      <p:bldP spid="34" grpId="0"/>
      <p:bldP spid="39" grpId="0"/>
      <p:bldP spid="40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574390" y="361950"/>
            <a:ext cx="3919023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Customer Relationship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609600" y="1583850"/>
            <a:ext cx="1600200" cy="727694"/>
          </a:xfrm>
          <a:prstGeom prst="roundRect">
            <a:avLst>
              <a:gd name="adj" fmla="val 6730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45%</a:t>
            </a:r>
            <a:endParaRPr lang="en-US" sz="2400" smtClean="0"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400" smtClean="0"/>
              <a:t>Product</a:t>
            </a:r>
            <a:endParaRPr lang="en-US" sz="1400"/>
          </a:p>
        </p:txBody>
      </p:sp>
      <p:grpSp>
        <p:nvGrpSpPr>
          <p:cNvPr id="12" name="Group 11"/>
          <p:cNvGrpSpPr/>
          <p:nvPr/>
        </p:nvGrpSpPr>
        <p:grpSpPr>
          <a:xfrm>
            <a:off x="609601" y="2492850"/>
            <a:ext cx="1676399" cy="2163799"/>
            <a:chOff x="609601" y="2492850"/>
            <a:chExt cx="1676399" cy="2163799"/>
          </a:xfrm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609601" y="2496974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0E7FB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963649" y="2496973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0E7FB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1318847" y="2496973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0E7FB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1672895" y="2496972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0E7FB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2037115" y="2492850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0E7FB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609601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0E7FB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963649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0E7FB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1318847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0E7FB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1672895" y="303143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0E7FB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2037115" y="3027316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" name="Freeform 5"/>
            <p:cNvSpPr>
              <a:spLocks noEditPoints="1"/>
            </p:cNvSpPr>
            <p:nvPr/>
          </p:nvSpPr>
          <p:spPr bwMode="auto">
            <a:xfrm>
              <a:off x="623404" y="358036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" name="Freeform 5"/>
            <p:cNvSpPr>
              <a:spLocks noEditPoints="1"/>
            </p:cNvSpPr>
            <p:nvPr/>
          </p:nvSpPr>
          <p:spPr bwMode="auto">
            <a:xfrm>
              <a:off x="977453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5"/>
            <p:cNvSpPr>
              <a:spLocks noEditPoints="1"/>
            </p:cNvSpPr>
            <p:nvPr/>
          </p:nvSpPr>
          <p:spPr bwMode="auto">
            <a:xfrm>
              <a:off x="1332650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5"/>
            <p:cNvSpPr>
              <a:spLocks noEditPoints="1"/>
            </p:cNvSpPr>
            <p:nvPr/>
          </p:nvSpPr>
          <p:spPr bwMode="auto">
            <a:xfrm>
              <a:off x="1686698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5"/>
            <p:cNvSpPr>
              <a:spLocks noEditPoints="1"/>
            </p:cNvSpPr>
            <p:nvPr/>
          </p:nvSpPr>
          <p:spPr bwMode="auto">
            <a:xfrm>
              <a:off x="2050918" y="3576244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6" name="Freeform 5"/>
            <p:cNvSpPr>
              <a:spLocks noEditPoints="1"/>
            </p:cNvSpPr>
            <p:nvPr/>
          </p:nvSpPr>
          <p:spPr bwMode="auto">
            <a:xfrm>
              <a:off x="628185" y="414020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7" name="Freeform 5"/>
            <p:cNvSpPr>
              <a:spLocks noEditPoints="1"/>
            </p:cNvSpPr>
            <p:nvPr/>
          </p:nvSpPr>
          <p:spPr bwMode="auto">
            <a:xfrm>
              <a:off x="982233" y="414020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8" name="Freeform 5"/>
            <p:cNvSpPr>
              <a:spLocks noEditPoints="1"/>
            </p:cNvSpPr>
            <p:nvPr/>
          </p:nvSpPr>
          <p:spPr bwMode="auto">
            <a:xfrm>
              <a:off x="1337431" y="414020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9" name="Freeform 5"/>
            <p:cNvSpPr>
              <a:spLocks noEditPoints="1"/>
            </p:cNvSpPr>
            <p:nvPr/>
          </p:nvSpPr>
          <p:spPr bwMode="auto">
            <a:xfrm>
              <a:off x="1691479" y="414020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0" name="Freeform 5"/>
            <p:cNvSpPr>
              <a:spLocks noEditPoints="1"/>
            </p:cNvSpPr>
            <p:nvPr/>
          </p:nvSpPr>
          <p:spPr bwMode="auto">
            <a:xfrm>
              <a:off x="2055699" y="4136085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81" name="Rounded Rectangle 80"/>
          <p:cNvSpPr/>
          <p:nvPr/>
        </p:nvSpPr>
        <p:spPr>
          <a:xfrm>
            <a:off x="2590800" y="1583850"/>
            <a:ext cx="1600200" cy="727694"/>
          </a:xfrm>
          <a:prstGeom prst="roundRect">
            <a:avLst>
              <a:gd name="adj" fmla="val 6730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80%</a:t>
            </a:r>
            <a:endParaRPr lang="en-US" sz="2400" smtClean="0"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400" smtClean="0"/>
              <a:t>Value</a:t>
            </a:r>
            <a:endParaRPr lang="en-US" sz="1400"/>
          </a:p>
        </p:txBody>
      </p:sp>
      <p:grpSp>
        <p:nvGrpSpPr>
          <p:cNvPr id="13" name="Group 12"/>
          <p:cNvGrpSpPr/>
          <p:nvPr/>
        </p:nvGrpSpPr>
        <p:grpSpPr>
          <a:xfrm>
            <a:off x="2590801" y="2492850"/>
            <a:ext cx="1676399" cy="2163799"/>
            <a:chOff x="2590801" y="2492850"/>
            <a:chExt cx="1676399" cy="2163799"/>
          </a:xfrm>
        </p:grpSpPr>
        <p:sp>
          <p:nvSpPr>
            <p:cNvPr id="83" name="Freeform 5"/>
            <p:cNvSpPr>
              <a:spLocks noEditPoints="1"/>
            </p:cNvSpPr>
            <p:nvPr/>
          </p:nvSpPr>
          <p:spPr bwMode="auto">
            <a:xfrm>
              <a:off x="2590801" y="2496974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4" name="Freeform 5"/>
            <p:cNvSpPr>
              <a:spLocks noEditPoints="1"/>
            </p:cNvSpPr>
            <p:nvPr/>
          </p:nvSpPr>
          <p:spPr bwMode="auto">
            <a:xfrm>
              <a:off x="2944849" y="2496973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5" name="Freeform 5"/>
            <p:cNvSpPr>
              <a:spLocks noEditPoints="1"/>
            </p:cNvSpPr>
            <p:nvPr/>
          </p:nvSpPr>
          <p:spPr bwMode="auto">
            <a:xfrm>
              <a:off x="3300047" y="2496973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6" name="Freeform 5"/>
            <p:cNvSpPr>
              <a:spLocks noEditPoints="1"/>
            </p:cNvSpPr>
            <p:nvPr/>
          </p:nvSpPr>
          <p:spPr bwMode="auto">
            <a:xfrm>
              <a:off x="3654095" y="2496972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7" name="Freeform 5"/>
            <p:cNvSpPr>
              <a:spLocks noEditPoints="1"/>
            </p:cNvSpPr>
            <p:nvPr/>
          </p:nvSpPr>
          <p:spPr bwMode="auto">
            <a:xfrm>
              <a:off x="4018315" y="2492850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8" name="Freeform 5"/>
            <p:cNvSpPr>
              <a:spLocks noEditPoints="1"/>
            </p:cNvSpPr>
            <p:nvPr/>
          </p:nvSpPr>
          <p:spPr bwMode="auto">
            <a:xfrm>
              <a:off x="2590801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9" name="Freeform 5"/>
            <p:cNvSpPr>
              <a:spLocks noEditPoints="1"/>
            </p:cNvSpPr>
            <p:nvPr/>
          </p:nvSpPr>
          <p:spPr bwMode="auto">
            <a:xfrm>
              <a:off x="2944849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0" name="Freeform 5"/>
            <p:cNvSpPr>
              <a:spLocks noEditPoints="1"/>
            </p:cNvSpPr>
            <p:nvPr/>
          </p:nvSpPr>
          <p:spPr bwMode="auto">
            <a:xfrm>
              <a:off x="3300047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1" name="Freeform 5"/>
            <p:cNvSpPr>
              <a:spLocks noEditPoints="1"/>
            </p:cNvSpPr>
            <p:nvPr/>
          </p:nvSpPr>
          <p:spPr bwMode="auto">
            <a:xfrm>
              <a:off x="3654095" y="303143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2" name="Freeform 5"/>
            <p:cNvSpPr>
              <a:spLocks noEditPoints="1"/>
            </p:cNvSpPr>
            <p:nvPr/>
          </p:nvSpPr>
          <p:spPr bwMode="auto">
            <a:xfrm>
              <a:off x="4018315" y="3027316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3" name="Freeform 5"/>
            <p:cNvSpPr>
              <a:spLocks noEditPoints="1"/>
            </p:cNvSpPr>
            <p:nvPr/>
          </p:nvSpPr>
          <p:spPr bwMode="auto">
            <a:xfrm>
              <a:off x="2604604" y="358036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4" name="Freeform 5"/>
            <p:cNvSpPr>
              <a:spLocks noEditPoints="1"/>
            </p:cNvSpPr>
            <p:nvPr/>
          </p:nvSpPr>
          <p:spPr bwMode="auto">
            <a:xfrm>
              <a:off x="2958653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5" name="Freeform 5"/>
            <p:cNvSpPr>
              <a:spLocks noEditPoints="1"/>
            </p:cNvSpPr>
            <p:nvPr/>
          </p:nvSpPr>
          <p:spPr bwMode="auto">
            <a:xfrm>
              <a:off x="3313850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6" name="Freeform 5"/>
            <p:cNvSpPr>
              <a:spLocks noEditPoints="1"/>
            </p:cNvSpPr>
            <p:nvPr/>
          </p:nvSpPr>
          <p:spPr bwMode="auto">
            <a:xfrm>
              <a:off x="3667898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7" name="Freeform 5"/>
            <p:cNvSpPr>
              <a:spLocks noEditPoints="1"/>
            </p:cNvSpPr>
            <p:nvPr/>
          </p:nvSpPr>
          <p:spPr bwMode="auto">
            <a:xfrm>
              <a:off x="4032118" y="3576244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8" name="Freeform 5"/>
            <p:cNvSpPr>
              <a:spLocks noEditPoints="1"/>
            </p:cNvSpPr>
            <p:nvPr/>
          </p:nvSpPr>
          <p:spPr bwMode="auto">
            <a:xfrm>
              <a:off x="2609385" y="414020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9" name="Freeform 5"/>
            <p:cNvSpPr>
              <a:spLocks noEditPoints="1"/>
            </p:cNvSpPr>
            <p:nvPr/>
          </p:nvSpPr>
          <p:spPr bwMode="auto">
            <a:xfrm>
              <a:off x="2963433" y="414020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0" name="Freeform 5"/>
            <p:cNvSpPr>
              <a:spLocks noEditPoints="1"/>
            </p:cNvSpPr>
            <p:nvPr/>
          </p:nvSpPr>
          <p:spPr bwMode="auto">
            <a:xfrm>
              <a:off x="3318631" y="414020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1" name="Freeform 5"/>
            <p:cNvSpPr>
              <a:spLocks noEditPoints="1"/>
            </p:cNvSpPr>
            <p:nvPr/>
          </p:nvSpPr>
          <p:spPr bwMode="auto">
            <a:xfrm>
              <a:off x="3672679" y="414020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2" name="Freeform 5"/>
            <p:cNvSpPr>
              <a:spLocks noEditPoints="1"/>
            </p:cNvSpPr>
            <p:nvPr/>
          </p:nvSpPr>
          <p:spPr bwMode="auto">
            <a:xfrm>
              <a:off x="4036899" y="4136085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03" name="Rounded Rectangle 102"/>
          <p:cNvSpPr/>
          <p:nvPr/>
        </p:nvSpPr>
        <p:spPr>
          <a:xfrm>
            <a:off x="4572000" y="1583850"/>
            <a:ext cx="1600200" cy="727694"/>
          </a:xfrm>
          <a:prstGeom prst="roundRect">
            <a:avLst>
              <a:gd name="adj" fmla="val 6730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70%</a:t>
            </a:r>
            <a:endParaRPr lang="en-US" sz="2400" smtClean="0"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400" smtClean="0"/>
              <a:t>Profit</a:t>
            </a:r>
            <a:endParaRPr lang="en-US" sz="1400"/>
          </a:p>
        </p:txBody>
      </p:sp>
      <p:grpSp>
        <p:nvGrpSpPr>
          <p:cNvPr id="147" name="Group 146"/>
          <p:cNvGrpSpPr/>
          <p:nvPr/>
        </p:nvGrpSpPr>
        <p:grpSpPr>
          <a:xfrm>
            <a:off x="4572001" y="2492850"/>
            <a:ext cx="1676399" cy="2163799"/>
            <a:chOff x="4572001" y="2492850"/>
            <a:chExt cx="1676399" cy="2163799"/>
          </a:xfrm>
        </p:grpSpPr>
        <p:sp>
          <p:nvSpPr>
            <p:cNvPr id="105" name="Freeform 5"/>
            <p:cNvSpPr>
              <a:spLocks noEditPoints="1"/>
            </p:cNvSpPr>
            <p:nvPr/>
          </p:nvSpPr>
          <p:spPr bwMode="auto">
            <a:xfrm>
              <a:off x="4572001" y="2496974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6" name="Freeform 5"/>
            <p:cNvSpPr>
              <a:spLocks noEditPoints="1"/>
            </p:cNvSpPr>
            <p:nvPr/>
          </p:nvSpPr>
          <p:spPr bwMode="auto">
            <a:xfrm>
              <a:off x="4926049" y="2496973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7" name="Freeform 5"/>
            <p:cNvSpPr>
              <a:spLocks noEditPoints="1"/>
            </p:cNvSpPr>
            <p:nvPr/>
          </p:nvSpPr>
          <p:spPr bwMode="auto">
            <a:xfrm>
              <a:off x="5281247" y="2496973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8" name="Freeform 5"/>
            <p:cNvSpPr>
              <a:spLocks noEditPoints="1"/>
            </p:cNvSpPr>
            <p:nvPr/>
          </p:nvSpPr>
          <p:spPr bwMode="auto">
            <a:xfrm>
              <a:off x="5635295" y="2496972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9" name="Freeform 5"/>
            <p:cNvSpPr>
              <a:spLocks noEditPoints="1"/>
            </p:cNvSpPr>
            <p:nvPr/>
          </p:nvSpPr>
          <p:spPr bwMode="auto">
            <a:xfrm>
              <a:off x="5999515" y="2492850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0" name="Freeform 5"/>
            <p:cNvSpPr>
              <a:spLocks noEditPoints="1"/>
            </p:cNvSpPr>
            <p:nvPr/>
          </p:nvSpPr>
          <p:spPr bwMode="auto">
            <a:xfrm>
              <a:off x="4572001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1" name="Freeform 5"/>
            <p:cNvSpPr>
              <a:spLocks noEditPoints="1"/>
            </p:cNvSpPr>
            <p:nvPr/>
          </p:nvSpPr>
          <p:spPr bwMode="auto">
            <a:xfrm>
              <a:off x="4926049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5281247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3" name="Freeform 5"/>
            <p:cNvSpPr>
              <a:spLocks noEditPoints="1"/>
            </p:cNvSpPr>
            <p:nvPr/>
          </p:nvSpPr>
          <p:spPr bwMode="auto">
            <a:xfrm>
              <a:off x="5635295" y="303143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4" name="Freeform 5"/>
            <p:cNvSpPr>
              <a:spLocks noEditPoints="1"/>
            </p:cNvSpPr>
            <p:nvPr/>
          </p:nvSpPr>
          <p:spPr bwMode="auto">
            <a:xfrm>
              <a:off x="5999515" y="3027316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5" name="Freeform 5"/>
            <p:cNvSpPr>
              <a:spLocks noEditPoints="1"/>
            </p:cNvSpPr>
            <p:nvPr/>
          </p:nvSpPr>
          <p:spPr bwMode="auto">
            <a:xfrm>
              <a:off x="4585804" y="358036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6" name="Freeform 5"/>
            <p:cNvSpPr>
              <a:spLocks noEditPoints="1"/>
            </p:cNvSpPr>
            <p:nvPr/>
          </p:nvSpPr>
          <p:spPr bwMode="auto">
            <a:xfrm>
              <a:off x="4939853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7" name="Freeform 5"/>
            <p:cNvSpPr>
              <a:spLocks noEditPoints="1"/>
            </p:cNvSpPr>
            <p:nvPr/>
          </p:nvSpPr>
          <p:spPr bwMode="auto">
            <a:xfrm>
              <a:off x="5295050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8" name="Freeform 5"/>
            <p:cNvSpPr>
              <a:spLocks noEditPoints="1"/>
            </p:cNvSpPr>
            <p:nvPr/>
          </p:nvSpPr>
          <p:spPr bwMode="auto">
            <a:xfrm>
              <a:off x="5649098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B9D5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9" name="Freeform 5"/>
            <p:cNvSpPr>
              <a:spLocks noEditPoints="1"/>
            </p:cNvSpPr>
            <p:nvPr/>
          </p:nvSpPr>
          <p:spPr bwMode="auto">
            <a:xfrm>
              <a:off x="6013318" y="3576244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0" name="Freeform 5"/>
            <p:cNvSpPr>
              <a:spLocks noEditPoints="1"/>
            </p:cNvSpPr>
            <p:nvPr/>
          </p:nvSpPr>
          <p:spPr bwMode="auto">
            <a:xfrm>
              <a:off x="4590585" y="414020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1" name="Freeform 5"/>
            <p:cNvSpPr>
              <a:spLocks noEditPoints="1"/>
            </p:cNvSpPr>
            <p:nvPr/>
          </p:nvSpPr>
          <p:spPr bwMode="auto">
            <a:xfrm>
              <a:off x="4944633" y="414020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2" name="Freeform 5"/>
            <p:cNvSpPr>
              <a:spLocks noEditPoints="1"/>
            </p:cNvSpPr>
            <p:nvPr/>
          </p:nvSpPr>
          <p:spPr bwMode="auto">
            <a:xfrm>
              <a:off x="5299831" y="414020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5653879" y="414020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6018099" y="4136085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25" name="Rounded Rectangle 124"/>
          <p:cNvSpPr/>
          <p:nvPr/>
        </p:nvSpPr>
        <p:spPr>
          <a:xfrm>
            <a:off x="6553200" y="1583850"/>
            <a:ext cx="1600200" cy="727694"/>
          </a:xfrm>
          <a:prstGeom prst="roundRect">
            <a:avLst>
              <a:gd name="adj" fmla="val 6730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85%</a:t>
            </a:r>
            <a:endParaRPr lang="en-US" sz="2400" smtClean="0"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400" smtClean="0"/>
              <a:t>System</a:t>
            </a:r>
            <a:endParaRPr lang="en-US" sz="1400"/>
          </a:p>
        </p:txBody>
      </p:sp>
      <p:grpSp>
        <p:nvGrpSpPr>
          <p:cNvPr id="148" name="Group 147"/>
          <p:cNvGrpSpPr/>
          <p:nvPr/>
        </p:nvGrpSpPr>
        <p:grpSpPr>
          <a:xfrm>
            <a:off x="6553201" y="2492850"/>
            <a:ext cx="1676399" cy="2163799"/>
            <a:chOff x="6553201" y="2492850"/>
            <a:chExt cx="1676399" cy="2163799"/>
          </a:xfrm>
        </p:grpSpPr>
        <p:sp>
          <p:nvSpPr>
            <p:cNvPr id="127" name="Freeform 5"/>
            <p:cNvSpPr>
              <a:spLocks noEditPoints="1"/>
            </p:cNvSpPr>
            <p:nvPr/>
          </p:nvSpPr>
          <p:spPr bwMode="auto">
            <a:xfrm>
              <a:off x="6553201" y="2496974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" name="Freeform 5"/>
            <p:cNvSpPr>
              <a:spLocks noEditPoints="1"/>
            </p:cNvSpPr>
            <p:nvPr/>
          </p:nvSpPr>
          <p:spPr bwMode="auto">
            <a:xfrm>
              <a:off x="6907249" y="2496973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9" name="Freeform 5"/>
            <p:cNvSpPr>
              <a:spLocks noEditPoints="1"/>
            </p:cNvSpPr>
            <p:nvPr/>
          </p:nvSpPr>
          <p:spPr bwMode="auto">
            <a:xfrm>
              <a:off x="7262447" y="2496973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0" name="Freeform 5"/>
            <p:cNvSpPr>
              <a:spLocks noEditPoints="1"/>
            </p:cNvSpPr>
            <p:nvPr/>
          </p:nvSpPr>
          <p:spPr bwMode="auto">
            <a:xfrm>
              <a:off x="7616495" y="2496972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1" name="Freeform 5"/>
            <p:cNvSpPr>
              <a:spLocks noEditPoints="1"/>
            </p:cNvSpPr>
            <p:nvPr/>
          </p:nvSpPr>
          <p:spPr bwMode="auto">
            <a:xfrm>
              <a:off x="7980715" y="2492850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2" name="Freeform 5"/>
            <p:cNvSpPr>
              <a:spLocks noEditPoints="1"/>
            </p:cNvSpPr>
            <p:nvPr/>
          </p:nvSpPr>
          <p:spPr bwMode="auto">
            <a:xfrm>
              <a:off x="6553201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3" name="Freeform 5"/>
            <p:cNvSpPr>
              <a:spLocks noEditPoints="1"/>
            </p:cNvSpPr>
            <p:nvPr/>
          </p:nvSpPr>
          <p:spPr bwMode="auto">
            <a:xfrm>
              <a:off x="6907249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4" name="Freeform 5"/>
            <p:cNvSpPr>
              <a:spLocks noEditPoints="1"/>
            </p:cNvSpPr>
            <p:nvPr/>
          </p:nvSpPr>
          <p:spPr bwMode="auto">
            <a:xfrm>
              <a:off x="7262447" y="303143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5" name="Freeform 5"/>
            <p:cNvSpPr>
              <a:spLocks noEditPoints="1"/>
            </p:cNvSpPr>
            <p:nvPr/>
          </p:nvSpPr>
          <p:spPr bwMode="auto">
            <a:xfrm>
              <a:off x="7616495" y="303143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6" name="Freeform 5"/>
            <p:cNvSpPr>
              <a:spLocks noEditPoints="1"/>
            </p:cNvSpPr>
            <p:nvPr/>
          </p:nvSpPr>
          <p:spPr bwMode="auto">
            <a:xfrm>
              <a:off x="7980715" y="3027316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7" name="Freeform 5"/>
            <p:cNvSpPr>
              <a:spLocks noEditPoints="1"/>
            </p:cNvSpPr>
            <p:nvPr/>
          </p:nvSpPr>
          <p:spPr bwMode="auto">
            <a:xfrm>
              <a:off x="6567004" y="358036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8" name="Freeform 5"/>
            <p:cNvSpPr>
              <a:spLocks noEditPoints="1"/>
            </p:cNvSpPr>
            <p:nvPr/>
          </p:nvSpPr>
          <p:spPr bwMode="auto">
            <a:xfrm>
              <a:off x="6921053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9" name="Freeform 5"/>
            <p:cNvSpPr>
              <a:spLocks noEditPoints="1"/>
            </p:cNvSpPr>
            <p:nvPr/>
          </p:nvSpPr>
          <p:spPr bwMode="auto">
            <a:xfrm>
              <a:off x="7276250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0" name="Freeform 5"/>
            <p:cNvSpPr>
              <a:spLocks noEditPoints="1"/>
            </p:cNvSpPr>
            <p:nvPr/>
          </p:nvSpPr>
          <p:spPr bwMode="auto">
            <a:xfrm>
              <a:off x="7630298" y="358036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1" name="Freeform 5"/>
            <p:cNvSpPr>
              <a:spLocks noEditPoints="1"/>
            </p:cNvSpPr>
            <p:nvPr/>
          </p:nvSpPr>
          <p:spPr bwMode="auto">
            <a:xfrm>
              <a:off x="7994518" y="3576244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2" name="Freeform 5"/>
            <p:cNvSpPr>
              <a:spLocks noEditPoints="1"/>
            </p:cNvSpPr>
            <p:nvPr/>
          </p:nvSpPr>
          <p:spPr bwMode="auto">
            <a:xfrm>
              <a:off x="6571785" y="4140209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3" name="Freeform 5"/>
            <p:cNvSpPr>
              <a:spLocks noEditPoints="1"/>
            </p:cNvSpPr>
            <p:nvPr/>
          </p:nvSpPr>
          <p:spPr bwMode="auto">
            <a:xfrm>
              <a:off x="6925833" y="414020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rgbClr val="F268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4" name="Freeform 5"/>
            <p:cNvSpPr>
              <a:spLocks noEditPoints="1"/>
            </p:cNvSpPr>
            <p:nvPr/>
          </p:nvSpPr>
          <p:spPr bwMode="auto">
            <a:xfrm>
              <a:off x="7281031" y="4140208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5" name="Freeform 5"/>
            <p:cNvSpPr>
              <a:spLocks noEditPoints="1"/>
            </p:cNvSpPr>
            <p:nvPr/>
          </p:nvSpPr>
          <p:spPr bwMode="auto">
            <a:xfrm>
              <a:off x="7635079" y="4140207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6" name="Freeform 5"/>
            <p:cNvSpPr>
              <a:spLocks noEditPoints="1"/>
            </p:cNvSpPr>
            <p:nvPr/>
          </p:nvSpPr>
          <p:spPr bwMode="auto">
            <a:xfrm>
              <a:off x="7999299" y="4136085"/>
              <a:ext cx="230301" cy="516440"/>
            </a:xfrm>
            <a:custGeom>
              <a:avLst/>
              <a:gdLst>
                <a:gd name="T0" fmla="*/ 135 w 191"/>
                <a:gd name="T1" fmla="*/ 39 h 479"/>
                <a:gd name="T2" fmla="*/ 123 w 191"/>
                <a:gd name="T3" fmla="*/ 68 h 479"/>
                <a:gd name="T4" fmla="*/ 95 w 191"/>
                <a:gd name="T5" fmla="*/ 81 h 479"/>
                <a:gd name="T6" fmla="*/ 67 w 191"/>
                <a:gd name="T7" fmla="*/ 68 h 479"/>
                <a:gd name="T8" fmla="*/ 56 w 191"/>
                <a:gd name="T9" fmla="*/ 39 h 479"/>
                <a:gd name="T10" fmla="*/ 67 w 191"/>
                <a:gd name="T11" fmla="*/ 11 h 479"/>
                <a:gd name="T12" fmla="*/ 95 w 191"/>
                <a:gd name="T13" fmla="*/ 0 h 479"/>
                <a:gd name="T14" fmla="*/ 123 w 191"/>
                <a:gd name="T15" fmla="*/ 11 h 479"/>
                <a:gd name="T16" fmla="*/ 135 w 191"/>
                <a:gd name="T17" fmla="*/ 39 h 479"/>
                <a:gd name="T18" fmla="*/ 191 w 191"/>
                <a:gd name="T19" fmla="*/ 273 h 479"/>
                <a:gd name="T20" fmla="*/ 173 w 191"/>
                <a:gd name="T21" fmla="*/ 293 h 479"/>
                <a:gd name="T22" fmla="*/ 155 w 191"/>
                <a:gd name="T23" fmla="*/ 273 h 479"/>
                <a:gd name="T24" fmla="*/ 155 w 191"/>
                <a:gd name="T25" fmla="*/ 141 h 479"/>
                <a:gd name="T26" fmla="*/ 146 w 191"/>
                <a:gd name="T27" fmla="*/ 141 h 479"/>
                <a:gd name="T28" fmla="*/ 146 w 191"/>
                <a:gd name="T29" fmla="*/ 459 h 479"/>
                <a:gd name="T30" fmla="*/ 124 w 191"/>
                <a:gd name="T31" fmla="*/ 479 h 479"/>
                <a:gd name="T32" fmla="*/ 101 w 191"/>
                <a:gd name="T33" fmla="*/ 459 h 479"/>
                <a:gd name="T34" fmla="*/ 101 w 191"/>
                <a:gd name="T35" fmla="*/ 271 h 479"/>
                <a:gd name="T36" fmla="*/ 90 w 191"/>
                <a:gd name="T37" fmla="*/ 271 h 479"/>
                <a:gd name="T38" fmla="*/ 90 w 191"/>
                <a:gd name="T39" fmla="*/ 459 h 479"/>
                <a:gd name="T40" fmla="*/ 67 w 191"/>
                <a:gd name="T41" fmla="*/ 479 h 479"/>
                <a:gd name="T42" fmla="*/ 45 w 191"/>
                <a:gd name="T43" fmla="*/ 459 h 479"/>
                <a:gd name="T44" fmla="*/ 45 w 191"/>
                <a:gd name="T45" fmla="*/ 141 h 479"/>
                <a:gd name="T46" fmla="*/ 36 w 191"/>
                <a:gd name="T47" fmla="*/ 141 h 479"/>
                <a:gd name="T48" fmla="*/ 36 w 191"/>
                <a:gd name="T49" fmla="*/ 273 h 479"/>
                <a:gd name="T50" fmla="*/ 18 w 191"/>
                <a:gd name="T51" fmla="*/ 293 h 479"/>
                <a:gd name="T52" fmla="*/ 0 w 191"/>
                <a:gd name="T53" fmla="*/ 273 h 479"/>
                <a:gd name="T54" fmla="*/ 0 w 191"/>
                <a:gd name="T55" fmla="*/ 122 h 479"/>
                <a:gd name="T56" fmla="*/ 49 w 191"/>
                <a:gd name="T57" fmla="*/ 85 h 479"/>
                <a:gd name="T58" fmla="*/ 142 w 191"/>
                <a:gd name="T59" fmla="*/ 85 h 479"/>
                <a:gd name="T60" fmla="*/ 191 w 191"/>
                <a:gd name="T61" fmla="*/ 122 h 479"/>
                <a:gd name="T62" fmla="*/ 191 w 191"/>
                <a:gd name="T63" fmla="*/ 27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479">
                  <a:moveTo>
                    <a:pt x="135" y="39"/>
                  </a:moveTo>
                  <a:cubicBezTo>
                    <a:pt x="135" y="50"/>
                    <a:pt x="131" y="60"/>
                    <a:pt x="123" y="68"/>
                  </a:cubicBezTo>
                  <a:cubicBezTo>
                    <a:pt x="115" y="77"/>
                    <a:pt x="106" y="81"/>
                    <a:pt x="95" y="81"/>
                  </a:cubicBezTo>
                  <a:cubicBezTo>
                    <a:pt x="84" y="81"/>
                    <a:pt x="75" y="77"/>
                    <a:pt x="67" y="68"/>
                  </a:cubicBezTo>
                  <a:cubicBezTo>
                    <a:pt x="59" y="60"/>
                    <a:pt x="56" y="50"/>
                    <a:pt x="56" y="39"/>
                  </a:cubicBezTo>
                  <a:cubicBezTo>
                    <a:pt x="56" y="28"/>
                    <a:pt x="59" y="19"/>
                    <a:pt x="67" y="11"/>
                  </a:cubicBezTo>
                  <a:cubicBezTo>
                    <a:pt x="75" y="4"/>
                    <a:pt x="84" y="0"/>
                    <a:pt x="95" y="0"/>
                  </a:cubicBezTo>
                  <a:cubicBezTo>
                    <a:pt x="106" y="0"/>
                    <a:pt x="115" y="4"/>
                    <a:pt x="123" y="11"/>
                  </a:cubicBezTo>
                  <a:cubicBezTo>
                    <a:pt x="131" y="19"/>
                    <a:pt x="135" y="28"/>
                    <a:pt x="135" y="39"/>
                  </a:cubicBezTo>
                  <a:close/>
                  <a:moveTo>
                    <a:pt x="191" y="273"/>
                  </a:moveTo>
                  <a:cubicBezTo>
                    <a:pt x="191" y="286"/>
                    <a:pt x="185" y="293"/>
                    <a:pt x="173" y="293"/>
                  </a:cubicBezTo>
                  <a:cubicBezTo>
                    <a:pt x="161" y="293"/>
                    <a:pt x="155" y="286"/>
                    <a:pt x="155" y="273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459"/>
                    <a:pt x="146" y="459"/>
                    <a:pt x="146" y="459"/>
                  </a:cubicBezTo>
                  <a:cubicBezTo>
                    <a:pt x="146" y="472"/>
                    <a:pt x="138" y="479"/>
                    <a:pt x="124" y="479"/>
                  </a:cubicBezTo>
                  <a:cubicBezTo>
                    <a:pt x="109" y="479"/>
                    <a:pt x="101" y="472"/>
                    <a:pt x="101" y="459"/>
                  </a:cubicBezTo>
                  <a:cubicBezTo>
                    <a:pt x="101" y="271"/>
                    <a:pt x="101" y="271"/>
                    <a:pt x="101" y="271"/>
                  </a:cubicBezTo>
                  <a:cubicBezTo>
                    <a:pt x="90" y="271"/>
                    <a:pt x="90" y="271"/>
                    <a:pt x="90" y="27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0" y="472"/>
                    <a:pt x="82" y="479"/>
                    <a:pt x="67" y="479"/>
                  </a:cubicBezTo>
                  <a:cubicBezTo>
                    <a:pt x="52" y="479"/>
                    <a:pt x="45" y="472"/>
                    <a:pt x="45" y="459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86"/>
                    <a:pt x="30" y="293"/>
                    <a:pt x="18" y="293"/>
                  </a:cubicBezTo>
                  <a:cubicBezTo>
                    <a:pt x="6" y="293"/>
                    <a:pt x="0" y="286"/>
                    <a:pt x="0" y="27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98"/>
                    <a:pt x="16" y="85"/>
                    <a:pt x="49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75" y="85"/>
                    <a:pt x="191" y="98"/>
                    <a:pt x="191" y="122"/>
                  </a:cubicBezTo>
                  <a:lnTo>
                    <a:pt x="191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4" grpId="0" animBg="1"/>
      <p:bldP spid="81" grpId="0" animBg="1"/>
      <p:bldP spid="103" grpId="0" animBg="1"/>
      <p:bldP spid="125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972193" y="361950"/>
            <a:ext cx="3123420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Product Hierarchy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609600" y="1581150"/>
            <a:ext cx="2039911" cy="1820098"/>
            <a:chOff x="609600" y="1581150"/>
            <a:chExt cx="2039911" cy="1820098"/>
          </a:xfrm>
        </p:grpSpPr>
        <p:sp>
          <p:nvSpPr>
            <p:cNvPr id="4" name="Rounded Rectangle 3"/>
            <p:cNvSpPr/>
            <p:nvPr/>
          </p:nvSpPr>
          <p:spPr>
            <a:xfrm>
              <a:off x="609600" y="1581150"/>
              <a:ext cx="1883278" cy="1820098"/>
            </a:xfrm>
            <a:prstGeom prst="roundRect">
              <a:avLst>
                <a:gd name="adj" fmla="val 8094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Right Triangle 1"/>
            <p:cNvSpPr/>
            <p:nvPr/>
          </p:nvSpPr>
          <p:spPr>
            <a:xfrm rot="18853506" flipH="1">
              <a:off x="1777521" y="2058362"/>
              <a:ext cx="878305" cy="865675"/>
            </a:xfrm>
            <a:prstGeom prst="rtTriangle">
              <a:avLst/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426755" y="1581150"/>
            <a:ext cx="2042156" cy="1820098"/>
            <a:chOff x="3426755" y="1581150"/>
            <a:chExt cx="2042156" cy="1820098"/>
          </a:xfrm>
        </p:grpSpPr>
        <p:sp>
          <p:nvSpPr>
            <p:cNvPr id="7" name="Rounded Rectangle 6"/>
            <p:cNvSpPr/>
            <p:nvPr/>
          </p:nvSpPr>
          <p:spPr>
            <a:xfrm>
              <a:off x="3426755" y="1581150"/>
              <a:ext cx="1883278" cy="1820098"/>
            </a:xfrm>
            <a:prstGeom prst="roundRect">
              <a:avLst>
                <a:gd name="adj" fmla="val 8094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ight Triangle 7"/>
            <p:cNvSpPr/>
            <p:nvPr/>
          </p:nvSpPr>
          <p:spPr>
            <a:xfrm rot="18853506" flipH="1">
              <a:off x="4596921" y="2058362"/>
              <a:ext cx="878305" cy="865675"/>
            </a:xfrm>
            <a:prstGeom prst="rtTriangle">
              <a:avLst/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172200" y="1581150"/>
            <a:ext cx="2039911" cy="1820098"/>
            <a:chOff x="6172200" y="1581150"/>
            <a:chExt cx="2039911" cy="1820098"/>
          </a:xfrm>
        </p:grpSpPr>
        <p:sp>
          <p:nvSpPr>
            <p:cNvPr id="9" name="Rounded Rectangle 8"/>
            <p:cNvSpPr/>
            <p:nvPr/>
          </p:nvSpPr>
          <p:spPr>
            <a:xfrm>
              <a:off x="6172200" y="1581150"/>
              <a:ext cx="1883278" cy="1820098"/>
            </a:xfrm>
            <a:prstGeom prst="roundRect">
              <a:avLst>
                <a:gd name="adj" fmla="val 8094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ight Triangle 9"/>
            <p:cNvSpPr/>
            <p:nvPr/>
          </p:nvSpPr>
          <p:spPr>
            <a:xfrm rot="18853506" flipH="1">
              <a:off x="7340121" y="2058362"/>
              <a:ext cx="878305" cy="865675"/>
            </a:xfrm>
            <a:prstGeom prst="rtTriangle">
              <a:avLst/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Rectangle 10"/>
          <p:cNvSpPr/>
          <p:nvPr/>
        </p:nvSpPr>
        <p:spPr>
          <a:xfrm>
            <a:off x="561408" y="3409950"/>
            <a:ext cx="193146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Mapping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402659" y="3409950"/>
            <a:ext cx="193146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Technique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148104" y="3409950"/>
            <a:ext cx="193146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Keypoint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6477000" y="2194042"/>
            <a:ext cx="1197446" cy="652268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20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1046175" y="1999336"/>
            <a:ext cx="961934" cy="955347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24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3950303" y="2028257"/>
            <a:ext cx="938593" cy="904087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1" grpId="0"/>
      <p:bldP spid="17" grpId="0"/>
      <p:bldP spid="18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845587" y="361950"/>
            <a:ext cx="3376630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Company Structure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914400" y="3867150"/>
            <a:ext cx="3657600" cy="762000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219200" y="3105150"/>
            <a:ext cx="3048000" cy="762000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524000" y="2343150"/>
            <a:ext cx="2438400" cy="762000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905000" y="1581150"/>
            <a:ext cx="1676400" cy="762000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64440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Board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440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Managing Director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4440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Supervisor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440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Labor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57479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57479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57479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57479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33"/>
          <p:cNvSpPr>
            <a:spLocks noEditPoints="1"/>
          </p:cNvSpPr>
          <p:nvPr/>
        </p:nvSpPr>
        <p:spPr bwMode="auto">
          <a:xfrm>
            <a:off x="2799590" y="1792148"/>
            <a:ext cx="499383" cy="34000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8" name="Freeform 37"/>
          <p:cNvSpPr>
            <a:spLocks noEditPoints="1"/>
          </p:cNvSpPr>
          <p:nvPr/>
        </p:nvSpPr>
        <p:spPr bwMode="auto">
          <a:xfrm>
            <a:off x="1905000" y="3298116"/>
            <a:ext cx="378696" cy="376069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9" name="Group 48"/>
          <p:cNvGrpSpPr/>
          <p:nvPr/>
        </p:nvGrpSpPr>
        <p:grpSpPr>
          <a:xfrm>
            <a:off x="3124200" y="3285878"/>
            <a:ext cx="403306" cy="400544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50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2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2468720" y="4066915"/>
            <a:ext cx="529521" cy="362470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54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6" name="Freeform 32"/>
          <p:cNvSpPr/>
          <p:nvPr/>
        </p:nvSpPr>
        <p:spPr bwMode="auto">
          <a:xfrm>
            <a:off x="2286000" y="1793857"/>
            <a:ext cx="381000" cy="336586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61" name="Group 60"/>
          <p:cNvGrpSpPr/>
          <p:nvPr/>
        </p:nvGrpSpPr>
        <p:grpSpPr>
          <a:xfrm>
            <a:off x="1892405" y="4058147"/>
            <a:ext cx="447955" cy="380007"/>
            <a:chOff x="1112838" y="3203576"/>
            <a:chExt cx="282575" cy="239712"/>
          </a:xfrm>
          <a:solidFill>
            <a:schemeClr val="bg1"/>
          </a:solidFill>
        </p:grpSpPr>
        <p:sp>
          <p:nvSpPr>
            <p:cNvPr id="62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3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4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6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314655" y="2512505"/>
            <a:ext cx="323691" cy="423290"/>
            <a:chOff x="812800" y="2401888"/>
            <a:chExt cx="206375" cy="269875"/>
          </a:xfrm>
          <a:solidFill>
            <a:schemeClr val="bg1"/>
          </a:solidFill>
        </p:grpSpPr>
        <p:sp>
          <p:nvSpPr>
            <p:cNvPr id="7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2902573" y="2502649"/>
            <a:ext cx="293417" cy="443002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7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2514600" y="3298427"/>
            <a:ext cx="377853" cy="375447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80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1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2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3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85" name="Freeform 54"/>
          <p:cNvSpPr>
            <a:spLocks noEditPoints="1"/>
          </p:cNvSpPr>
          <p:nvPr/>
        </p:nvSpPr>
        <p:spPr bwMode="auto">
          <a:xfrm>
            <a:off x="3170555" y="4075430"/>
            <a:ext cx="334645" cy="345440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/>
      <p:bldP spid="11" grpId="0"/>
      <p:bldP spid="12" grpId="0"/>
      <p:bldP spid="13" grpId="0"/>
      <p:bldP spid="14" grpId="0" animBg="1"/>
      <p:bldP spid="15" grpId="0" animBg="1"/>
      <p:bldP spid="16" grpId="0" animBg="1"/>
      <p:bldP spid="17" grpId="0" animBg="1"/>
      <p:bldP spid="47" grpId="0" animBg="1"/>
      <p:bldP spid="48" grpId="0" animBg="1"/>
      <p:bldP spid="56" grpId="0" animBg="1"/>
      <p:bldP spid="85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881654" y="361950"/>
            <a:ext cx="3304494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Index Performance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2" name="Chart 1"/>
          <p:cNvGraphicFramePr/>
          <p:nvPr/>
        </p:nvGraphicFramePr>
        <p:xfrm>
          <a:off x="589280" y="1581150"/>
          <a:ext cx="5278120" cy="3175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7" name="Rectangle 6"/>
          <p:cNvSpPr/>
          <p:nvPr/>
        </p:nvSpPr>
        <p:spPr>
          <a:xfrm>
            <a:off x="7020686" y="1733550"/>
            <a:ext cx="15569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Profit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7020686" y="2663100"/>
            <a:ext cx="15569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Cost</a:t>
            </a:r>
            <a:endParaRPr lang="en-US" sz="1400" b="1" smtClean="0">
              <a:solidFill>
                <a:srgbClr val="45C1A4"/>
              </a:solidFill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7020686" y="3608025"/>
            <a:ext cx="15569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Tax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6324600" y="1840275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6324600" y="2769825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6324600" y="36934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Graphic spid="2" grpId="0">
        <p:bldAsOne/>
      </p:bldGraphic>
      <p:bldP spid="7" grpId="0"/>
      <p:bldP spid="8" grpId="0"/>
      <p:bldP spid="9" grpId="0"/>
      <p:bldP spid="10" grpId="0" animBg="1"/>
      <p:bldP spid="11" grpId="0" animBg="1"/>
      <p:bldP spid="12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110276" y="361950"/>
            <a:ext cx="2847254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Another Income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2" name="Chart 1"/>
          <p:cNvGraphicFramePr/>
          <p:nvPr/>
        </p:nvGraphicFramePr>
        <p:xfrm>
          <a:off x="609600" y="1581150"/>
          <a:ext cx="6172200" cy="3124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7" name="Rounded Rectangle 6"/>
          <p:cNvSpPr/>
          <p:nvPr/>
        </p:nvSpPr>
        <p:spPr>
          <a:xfrm>
            <a:off x="7467600" y="1581150"/>
            <a:ext cx="425550" cy="411274"/>
          </a:xfrm>
          <a:prstGeom prst="roundRect">
            <a:avLst>
              <a:gd name="adj" fmla="val 9769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7467600" y="2767042"/>
            <a:ext cx="425550" cy="411274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7467600" y="3925018"/>
            <a:ext cx="425550" cy="411274"/>
          </a:xfrm>
          <a:prstGeom prst="roundRect">
            <a:avLst>
              <a:gd name="adj" fmla="val 976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6759526" y="1898855"/>
            <a:ext cx="1841699" cy="4626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Tax Cut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759526" y="3084747"/>
            <a:ext cx="1841699" cy="4626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Interest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759526" y="4242723"/>
            <a:ext cx="1841699" cy="4626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Market Changing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Graphic spid="2" grpId="0">
        <p:bldAsOne/>
      </p:bldGraphic>
      <p:bldP spid="7" grpId="0" animBg="1"/>
      <p:bldP spid="8" grpId="0" animBg="1"/>
      <p:bldP spid="9" grpId="0" animBg="1"/>
      <p:bldP spid="10" grpId="0"/>
      <p:bldP spid="11" grpId="0"/>
      <p:bldP spid="12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0" y="1585796"/>
            <a:ext cx="2014517" cy="1946935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6096000" y="1049840"/>
            <a:ext cx="1088749" cy="1052224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7848600" y="2113494"/>
            <a:ext cx="1088749" cy="1052224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6400800" y="2957396"/>
            <a:ext cx="1088749" cy="1052224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889760" y="1107306"/>
            <a:ext cx="1088749" cy="1052224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304800" y="2033151"/>
            <a:ext cx="1088749" cy="1052224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752600" y="2957396"/>
            <a:ext cx="1088749" cy="1052224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718000" y="768050"/>
            <a:ext cx="702065" cy="678512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717999" y="3331108"/>
            <a:ext cx="702065" cy="678512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4953000" y="590550"/>
            <a:ext cx="702065" cy="678512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7848600" y="3644460"/>
            <a:ext cx="702065" cy="678512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2978509" y="3983716"/>
            <a:ext cx="702065" cy="678512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>
            <a:off x="5443517" y="3871796"/>
            <a:ext cx="702065" cy="678512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58"/>
          <p:cNvSpPr/>
          <p:nvPr/>
        </p:nvSpPr>
        <p:spPr bwMode="auto">
          <a:xfrm>
            <a:off x="6471224" y="1280996"/>
            <a:ext cx="338300" cy="350675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68874" y="1624620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Level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7821474" y="2725819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Power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373674" y="3516475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System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862634" y="1659019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Service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703385" y="3564019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Marketing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259049" y="2649619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Product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3923305" y="2084277"/>
            <a:ext cx="1025906" cy="646237"/>
            <a:chOff x="5348288" y="3646488"/>
            <a:chExt cx="201613" cy="127000"/>
          </a:xfrm>
          <a:solidFill>
            <a:schemeClr val="bg1"/>
          </a:solidFill>
        </p:grpSpPr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5348288" y="3646488"/>
              <a:ext cx="201613" cy="127000"/>
            </a:xfrm>
            <a:custGeom>
              <a:avLst/>
              <a:gdLst>
                <a:gd name="T0" fmla="*/ 112 w 124"/>
                <a:gd name="T1" fmla="*/ 18 h 78"/>
                <a:gd name="T2" fmla="*/ 112 w 124"/>
                <a:gd name="T3" fmla="*/ 0 h 78"/>
                <a:gd name="T4" fmla="*/ 0 w 124"/>
                <a:gd name="T5" fmla="*/ 0 h 78"/>
                <a:gd name="T6" fmla="*/ 0 w 124"/>
                <a:gd name="T7" fmla="*/ 78 h 78"/>
                <a:gd name="T8" fmla="*/ 112 w 124"/>
                <a:gd name="T9" fmla="*/ 78 h 78"/>
                <a:gd name="T10" fmla="*/ 112 w 124"/>
                <a:gd name="T11" fmla="*/ 60 h 78"/>
                <a:gd name="T12" fmla="*/ 124 w 124"/>
                <a:gd name="T13" fmla="*/ 54 h 78"/>
                <a:gd name="T14" fmla="*/ 124 w 124"/>
                <a:gd name="T15" fmla="*/ 26 h 78"/>
                <a:gd name="T16" fmla="*/ 112 w 124"/>
                <a:gd name="T17" fmla="*/ 18 h 78"/>
                <a:gd name="T18" fmla="*/ 103 w 124"/>
                <a:gd name="T19" fmla="*/ 69 h 78"/>
                <a:gd name="T20" fmla="*/ 9 w 124"/>
                <a:gd name="T21" fmla="*/ 69 h 78"/>
                <a:gd name="T22" fmla="*/ 9 w 124"/>
                <a:gd name="T23" fmla="*/ 10 h 78"/>
                <a:gd name="T24" fmla="*/ 103 w 124"/>
                <a:gd name="T25" fmla="*/ 10 h 78"/>
                <a:gd name="T26" fmla="*/ 103 w 124"/>
                <a:gd name="T2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8">
                  <a:moveTo>
                    <a:pt x="112" y="18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6" y="60"/>
                    <a:pt x="124" y="61"/>
                    <a:pt x="124" y="54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17"/>
                    <a:pt x="115" y="18"/>
                    <a:pt x="112" y="18"/>
                  </a:cubicBezTo>
                  <a:close/>
                  <a:moveTo>
                    <a:pt x="103" y="69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3" y="10"/>
                    <a:pt x="103" y="10"/>
                    <a:pt x="103" y="10"/>
                  </a:cubicBezTo>
                  <a:lnTo>
                    <a:pt x="103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5376863" y="3676651"/>
              <a:ext cx="36513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5419725" y="3676651"/>
              <a:ext cx="39688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809524" y="3185996"/>
            <a:ext cx="351429" cy="298123"/>
            <a:chOff x="1112838" y="3203576"/>
            <a:chExt cx="282575" cy="239712"/>
          </a:xfrm>
          <a:solidFill>
            <a:schemeClr val="bg1"/>
          </a:solidFill>
        </p:grpSpPr>
        <p:sp>
          <p:nvSpPr>
            <p:cNvPr id="37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8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1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8178313" y="2442333"/>
            <a:ext cx="429322" cy="233859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44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25021" y="2230168"/>
            <a:ext cx="448305" cy="445235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48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2112201" y="3185996"/>
            <a:ext cx="369545" cy="355959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52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3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4" name="Freeform 59"/>
          <p:cNvSpPr>
            <a:spLocks noEditPoints="1"/>
          </p:cNvSpPr>
          <p:nvPr/>
        </p:nvSpPr>
        <p:spPr bwMode="auto">
          <a:xfrm>
            <a:off x="5157565" y="733382"/>
            <a:ext cx="292933" cy="39284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5" name="Group 54"/>
          <p:cNvGrpSpPr/>
          <p:nvPr/>
        </p:nvGrpSpPr>
        <p:grpSpPr>
          <a:xfrm>
            <a:off x="2195853" y="1332802"/>
            <a:ext cx="476561" cy="326217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8" name="Rectangle 57"/>
          <p:cNvSpPr/>
          <p:nvPr/>
        </p:nvSpPr>
        <p:spPr>
          <a:xfrm>
            <a:off x="3718516" y="2804996"/>
            <a:ext cx="143548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Energy Life</a:t>
            </a:r>
            <a:endParaRPr lang="en-US" sz="14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59" name="Rounded Rectangle 58"/>
          <p:cNvSpPr/>
          <p:nvPr/>
        </p:nvSpPr>
        <p:spPr>
          <a:xfrm>
            <a:off x="3221240" y="644282"/>
            <a:ext cx="702065" cy="678512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ounded Rectangle 59"/>
          <p:cNvSpPr/>
          <p:nvPr/>
        </p:nvSpPr>
        <p:spPr>
          <a:xfrm>
            <a:off x="7541186" y="1107306"/>
            <a:ext cx="702065" cy="678512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ounded Rectangle 61"/>
          <p:cNvSpPr/>
          <p:nvPr/>
        </p:nvSpPr>
        <p:spPr>
          <a:xfrm>
            <a:off x="4137731" y="3871796"/>
            <a:ext cx="702065" cy="678512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3" name="Group 62"/>
          <p:cNvGrpSpPr/>
          <p:nvPr/>
        </p:nvGrpSpPr>
        <p:grpSpPr>
          <a:xfrm>
            <a:off x="8033075" y="3807765"/>
            <a:ext cx="303779" cy="351902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64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6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3442394" y="757129"/>
            <a:ext cx="259755" cy="452818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69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0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7769910" y="1261903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72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3103936" y="4146878"/>
            <a:ext cx="492907" cy="365117"/>
            <a:chOff x="4598988" y="3619501"/>
            <a:chExt cx="214313" cy="158750"/>
          </a:xfrm>
          <a:solidFill>
            <a:schemeClr val="bg1"/>
          </a:solidFill>
        </p:grpSpPr>
        <p:sp>
          <p:nvSpPr>
            <p:cNvPr id="75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6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7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4267200" y="3988147"/>
            <a:ext cx="406473" cy="412403"/>
            <a:chOff x="2360613" y="2686051"/>
            <a:chExt cx="217488" cy="220662"/>
          </a:xfrm>
          <a:solidFill>
            <a:schemeClr val="bg1"/>
          </a:solidFill>
        </p:grpSpPr>
        <p:sp>
          <p:nvSpPr>
            <p:cNvPr id="79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0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1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82" name="Freeform 59"/>
          <p:cNvSpPr>
            <a:spLocks noEditPoints="1"/>
          </p:cNvSpPr>
          <p:nvPr/>
        </p:nvSpPr>
        <p:spPr bwMode="auto">
          <a:xfrm>
            <a:off x="894451" y="3419678"/>
            <a:ext cx="321249" cy="430821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83" name="Group 82"/>
          <p:cNvGrpSpPr/>
          <p:nvPr/>
        </p:nvGrpSpPr>
        <p:grpSpPr>
          <a:xfrm>
            <a:off x="5655065" y="3995405"/>
            <a:ext cx="259755" cy="452818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84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5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925877" y="908067"/>
            <a:ext cx="303779" cy="351902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87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8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9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0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2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2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2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2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2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2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2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2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2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2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2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2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2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2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2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2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2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2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2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2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2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2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2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2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2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2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2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2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2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2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2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2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2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2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2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2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2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2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12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12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2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2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2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2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2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2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12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12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2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2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12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12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12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12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12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12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2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2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12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12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12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12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12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12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2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2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12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12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" dur="12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12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0"/>
                            </p:stCondLst>
                            <p:childTnLst>
                              <p:par>
                                <p:cTn id="1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12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12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15" grpId="0" animBg="1"/>
      <p:bldP spid="21" grpId="0"/>
      <p:bldP spid="23" grpId="0"/>
      <p:bldP spid="25" grpId="0"/>
      <p:bldP spid="27" grpId="0"/>
      <p:bldP spid="29" grpId="0"/>
      <p:bldP spid="31" grpId="0"/>
      <p:bldP spid="54" grpId="0" animBg="1"/>
      <p:bldP spid="58" grpId="0"/>
      <p:bldP spid="59" grpId="0" animBg="1"/>
      <p:bldP spid="60" grpId="0" animBg="1"/>
      <p:bldP spid="62" grpId="0" animBg="1"/>
      <p:bldP spid="82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14337" y="361950"/>
            <a:ext cx="2439130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Tax Increasing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2" name="Chart 1"/>
          <p:cNvGraphicFramePr/>
          <p:nvPr/>
        </p:nvGraphicFramePr>
        <p:xfrm>
          <a:off x="381000" y="1581150"/>
          <a:ext cx="4724400" cy="3124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5" name="Rectangle 14"/>
          <p:cNvSpPr/>
          <p:nvPr/>
        </p:nvSpPr>
        <p:spPr>
          <a:xfrm>
            <a:off x="6444043" y="18097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Measurement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444043" y="2833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Profit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444043" y="37147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Cost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5747957" y="18097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>
            <a:off x="5747957" y="2800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1"/>
          <p:cNvSpPr/>
          <p:nvPr/>
        </p:nvSpPr>
        <p:spPr>
          <a:xfrm>
            <a:off x="5747957" y="3736092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5952070" y="2918028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36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8" name="Freeform 58"/>
          <p:cNvSpPr/>
          <p:nvPr/>
        </p:nvSpPr>
        <p:spPr bwMode="auto">
          <a:xfrm>
            <a:off x="5905228" y="3876225"/>
            <a:ext cx="338300" cy="350675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9" name="Freeform 59"/>
          <p:cNvSpPr>
            <a:spLocks noEditPoints="1"/>
          </p:cNvSpPr>
          <p:nvPr/>
        </p:nvSpPr>
        <p:spPr bwMode="auto">
          <a:xfrm>
            <a:off x="5927912" y="1928797"/>
            <a:ext cx="292933" cy="39284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Graphic spid="2" grpId="0">
        <p:bldAsOne/>
      </p:bldGraphic>
      <p:bldP spid="15" grpId="0"/>
      <p:bldP spid="16" grpId="0"/>
      <p:bldP spid="18" grpId="0"/>
      <p:bldP spid="19" grpId="0" animBg="1"/>
      <p:bldP spid="20" grpId="0" animBg="1"/>
      <p:bldP spid="22" grpId="0" animBg="1"/>
      <p:bldP spid="38" grpId="0" animBg="1"/>
      <p:bldP spid="3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211618" y="361950"/>
            <a:ext cx="2644570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Control System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4014135" y="2021002"/>
            <a:ext cx="1248983" cy="1207082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4028648" y="3319317"/>
            <a:ext cx="1248983" cy="1207082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5380417" y="2624543"/>
            <a:ext cx="1248983" cy="1207082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2650297" y="2642745"/>
            <a:ext cx="1248983" cy="1207082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7010400" y="3535799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System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010400" y="1604248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Redundance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81000" y="3535799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Containing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81000" y="1604248"/>
            <a:ext cx="1828800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Valuation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4286442" y="2316309"/>
            <a:ext cx="718942" cy="581440"/>
            <a:chOff x="312738" y="3205163"/>
            <a:chExt cx="290513" cy="234950"/>
          </a:xfrm>
          <a:solidFill>
            <a:schemeClr val="bg1"/>
          </a:solidFill>
        </p:grpSpPr>
        <p:sp>
          <p:nvSpPr>
            <p:cNvPr id="20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076529" y="2996030"/>
            <a:ext cx="396518" cy="518527"/>
            <a:chOff x="812800" y="2401888"/>
            <a:chExt cx="206375" cy="269875"/>
          </a:xfrm>
          <a:solidFill>
            <a:schemeClr val="bg1"/>
          </a:solidFill>
        </p:grpSpPr>
        <p:sp>
          <p:nvSpPr>
            <p:cNvPr id="24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6" name="Freeform 32"/>
          <p:cNvSpPr/>
          <p:nvPr/>
        </p:nvSpPr>
        <p:spPr bwMode="auto">
          <a:xfrm>
            <a:off x="5721629" y="2996030"/>
            <a:ext cx="566557" cy="500512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7" name="Group 26"/>
          <p:cNvGrpSpPr/>
          <p:nvPr/>
        </p:nvGrpSpPr>
        <p:grpSpPr>
          <a:xfrm>
            <a:off x="4495413" y="3661460"/>
            <a:ext cx="354535" cy="535271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28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26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1813578" y="361950"/>
            <a:ext cx="5440657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Marketplace Around The World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313829" y="1536404"/>
            <a:ext cx="6214931" cy="3321346"/>
            <a:chOff x="815256" y="742950"/>
            <a:chExt cx="6726508" cy="3688771"/>
          </a:xfrm>
          <a:solidFill>
            <a:schemeClr val="bg1">
              <a:lumMod val="75000"/>
            </a:schemeClr>
          </a:solidFill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1287450" y="2365392"/>
              <a:ext cx="99071" cy="75912"/>
            </a:xfrm>
            <a:custGeom>
              <a:avLst/>
              <a:gdLst>
                <a:gd name="T0" fmla="*/ 0 w 77"/>
                <a:gd name="T1" fmla="*/ 7 h 59"/>
                <a:gd name="T2" fmla="*/ 3 w 77"/>
                <a:gd name="T3" fmla="*/ 3 h 59"/>
                <a:gd name="T4" fmla="*/ 0 w 77"/>
                <a:gd name="T5" fmla="*/ 3 h 59"/>
                <a:gd name="T6" fmla="*/ 0 w 77"/>
                <a:gd name="T7" fmla="*/ 7 h 59"/>
                <a:gd name="T8" fmla="*/ 0 w 77"/>
                <a:gd name="T9" fmla="*/ 7 h 59"/>
                <a:gd name="T10" fmla="*/ 0 w 77"/>
                <a:gd name="T11" fmla="*/ 7 h 59"/>
                <a:gd name="T12" fmla="*/ 14 w 77"/>
                <a:gd name="T13" fmla="*/ 3 h 59"/>
                <a:gd name="T14" fmla="*/ 14 w 77"/>
                <a:gd name="T15" fmla="*/ 0 h 59"/>
                <a:gd name="T16" fmla="*/ 14 w 77"/>
                <a:gd name="T17" fmla="*/ 0 h 59"/>
                <a:gd name="T18" fmla="*/ 11 w 77"/>
                <a:gd name="T19" fmla="*/ 0 h 59"/>
                <a:gd name="T20" fmla="*/ 11 w 77"/>
                <a:gd name="T21" fmla="*/ 3 h 59"/>
                <a:gd name="T22" fmla="*/ 11 w 77"/>
                <a:gd name="T23" fmla="*/ 3 h 59"/>
                <a:gd name="T24" fmla="*/ 14 w 77"/>
                <a:gd name="T25" fmla="*/ 3 h 59"/>
                <a:gd name="T26" fmla="*/ 14 w 77"/>
                <a:gd name="T27" fmla="*/ 3 h 59"/>
                <a:gd name="T28" fmla="*/ 37 w 77"/>
                <a:gd name="T29" fmla="*/ 15 h 59"/>
                <a:gd name="T30" fmla="*/ 37 w 77"/>
                <a:gd name="T31" fmla="*/ 15 h 59"/>
                <a:gd name="T32" fmla="*/ 33 w 77"/>
                <a:gd name="T33" fmla="*/ 11 h 59"/>
                <a:gd name="T34" fmla="*/ 33 w 77"/>
                <a:gd name="T35" fmla="*/ 11 h 59"/>
                <a:gd name="T36" fmla="*/ 29 w 77"/>
                <a:gd name="T37" fmla="*/ 11 h 59"/>
                <a:gd name="T38" fmla="*/ 33 w 77"/>
                <a:gd name="T39" fmla="*/ 15 h 59"/>
                <a:gd name="T40" fmla="*/ 37 w 77"/>
                <a:gd name="T41" fmla="*/ 15 h 59"/>
                <a:gd name="T42" fmla="*/ 37 w 77"/>
                <a:gd name="T43" fmla="*/ 15 h 59"/>
                <a:gd name="T44" fmla="*/ 37 w 77"/>
                <a:gd name="T45" fmla="*/ 15 h 59"/>
                <a:gd name="T46" fmla="*/ 51 w 77"/>
                <a:gd name="T47" fmla="*/ 18 h 59"/>
                <a:gd name="T48" fmla="*/ 48 w 77"/>
                <a:gd name="T49" fmla="*/ 18 h 59"/>
                <a:gd name="T50" fmla="*/ 48 w 77"/>
                <a:gd name="T51" fmla="*/ 18 h 59"/>
                <a:gd name="T52" fmla="*/ 44 w 77"/>
                <a:gd name="T53" fmla="*/ 18 h 59"/>
                <a:gd name="T54" fmla="*/ 48 w 77"/>
                <a:gd name="T55" fmla="*/ 18 h 59"/>
                <a:gd name="T56" fmla="*/ 51 w 77"/>
                <a:gd name="T57" fmla="*/ 18 h 59"/>
                <a:gd name="T58" fmla="*/ 51 w 77"/>
                <a:gd name="T59" fmla="*/ 18 h 59"/>
                <a:gd name="T60" fmla="*/ 51 w 77"/>
                <a:gd name="T61" fmla="*/ 18 h 59"/>
                <a:gd name="T62" fmla="*/ 55 w 77"/>
                <a:gd name="T63" fmla="*/ 26 h 59"/>
                <a:gd name="T64" fmla="*/ 55 w 77"/>
                <a:gd name="T65" fmla="*/ 26 h 59"/>
                <a:gd name="T66" fmla="*/ 51 w 77"/>
                <a:gd name="T67" fmla="*/ 22 h 59"/>
                <a:gd name="T68" fmla="*/ 51 w 77"/>
                <a:gd name="T69" fmla="*/ 22 h 59"/>
                <a:gd name="T70" fmla="*/ 51 w 77"/>
                <a:gd name="T71" fmla="*/ 22 h 59"/>
                <a:gd name="T72" fmla="*/ 55 w 77"/>
                <a:gd name="T73" fmla="*/ 22 h 59"/>
                <a:gd name="T74" fmla="*/ 59 w 77"/>
                <a:gd name="T75" fmla="*/ 22 h 59"/>
                <a:gd name="T76" fmla="*/ 63 w 77"/>
                <a:gd name="T77" fmla="*/ 26 h 59"/>
                <a:gd name="T78" fmla="*/ 59 w 77"/>
                <a:gd name="T79" fmla="*/ 26 h 59"/>
                <a:gd name="T80" fmla="*/ 55 w 77"/>
                <a:gd name="T81" fmla="*/ 26 h 59"/>
                <a:gd name="T82" fmla="*/ 55 w 77"/>
                <a:gd name="T83" fmla="*/ 26 h 59"/>
                <a:gd name="T84" fmla="*/ 59 w 77"/>
                <a:gd name="T85" fmla="*/ 44 h 59"/>
                <a:gd name="T86" fmla="*/ 63 w 77"/>
                <a:gd name="T87" fmla="*/ 48 h 59"/>
                <a:gd name="T88" fmla="*/ 63 w 77"/>
                <a:gd name="T89" fmla="*/ 55 h 59"/>
                <a:gd name="T90" fmla="*/ 66 w 77"/>
                <a:gd name="T91" fmla="*/ 59 h 59"/>
                <a:gd name="T92" fmla="*/ 70 w 77"/>
                <a:gd name="T93" fmla="*/ 52 h 59"/>
                <a:gd name="T94" fmla="*/ 77 w 77"/>
                <a:gd name="T95" fmla="*/ 48 h 59"/>
                <a:gd name="T96" fmla="*/ 77 w 77"/>
                <a:gd name="T97" fmla="*/ 48 h 59"/>
                <a:gd name="T98" fmla="*/ 74 w 77"/>
                <a:gd name="T99" fmla="*/ 44 h 59"/>
                <a:gd name="T100" fmla="*/ 74 w 77"/>
                <a:gd name="T101" fmla="*/ 44 h 59"/>
                <a:gd name="T102" fmla="*/ 74 w 77"/>
                <a:gd name="T103" fmla="*/ 41 h 59"/>
                <a:gd name="T104" fmla="*/ 74 w 77"/>
                <a:gd name="T105" fmla="*/ 41 h 59"/>
                <a:gd name="T106" fmla="*/ 70 w 77"/>
                <a:gd name="T107" fmla="*/ 41 h 59"/>
                <a:gd name="T108" fmla="*/ 66 w 77"/>
                <a:gd name="T109" fmla="*/ 37 h 59"/>
                <a:gd name="T110" fmla="*/ 63 w 77"/>
                <a:gd name="T111" fmla="*/ 33 h 59"/>
                <a:gd name="T112" fmla="*/ 63 w 77"/>
                <a:gd name="T113" fmla="*/ 37 h 59"/>
                <a:gd name="T114" fmla="*/ 63 w 77"/>
                <a:gd name="T115" fmla="*/ 37 h 59"/>
                <a:gd name="T116" fmla="*/ 63 w 77"/>
                <a:gd name="T117" fmla="*/ 41 h 59"/>
                <a:gd name="T118" fmla="*/ 59 w 77"/>
                <a:gd name="T119" fmla="*/ 44 h 59"/>
                <a:gd name="T120" fmla="*/ 59 w 77"/>
                <a:gd name="T12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" h="59">
                  <a:moveTo>
                    <a:pt x="0" y="7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  <a:moveTo>
                    <a:pt x="14" y="3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close/>
                  <a:moveTo>
                    <a:pt x="37" y="15"/>
                  </a:moveTo>
                  <a:lnTo>
                    <a:pt x="37" y="15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29" y="11"/>
                  </a:lnTo>
                  <a:lnTo>
                    <a:pt x="33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close/>
                  <a:moveTo>
                    <a:pt x="51" y="18"/>
                  </a:moveTo>
                  <a:lnTo>
                    <a:pt x="48" y="18"/>
                  </a:lnTo>
                  <a:lnTo>
                    <a:pt x="48" y="18"/>
                  </a:lnTo>
                  <a:lnTo>
                    <a:pt x="44" y="18"/>
                  </a:lnTo>
                  <a:lnTo>
                    <a:pt x="48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18"/>
                  </a:lnTo>
                  <a:close/>
                  <a:moveTo>
                    <a:pt x="55" y="26"/>
                  </a:moveTo>
                  <a:lnTo>
                    <a:pt x="55" y="2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5" y="22"/>
                  </a:lnTo>
                  <a:lnTo>
                    <a:pt x="59" y="22"/>
                  </a:lnTo>
                  <a:lnTo>
                    <a:pt x="63" y="26"/>
                  </a:lnTo>
                  <a:lnTo>
                    <a:pt x="59" y="26"/>
                  </a:lnTo>
                  <a:lnTo>
                    <a:pt x="55" y="26"/>
                  </a:lnTo>
                  <a:lnTo>
                    <a:pt x="55" y="26"/>
                  </a:lnTo>
                  <a:close/>
                  <a:moveTo>
                    <a:pt x="59" y="44"/>
                  </a:moveTo>
                  <a:lnTo>
                    <a:pt x="63" y="48"/>
                  </a:lnTo>
                  <a:lnTo>
                    <a:pt x="63" y="55"/>
                  </a:lnTo>
                  <a:lnTo>
                    <a:pt x="66" y="59"/>
                  </a:lnTo>
                  <a:lnTo>
                    <a:pt x="70" y="52"/>
                  </a:lnTo>
                  <a:lnTo>
                    <a:pt x="77" y="48"/>
                  </a:lnTo>
                  <a:lnTo>
                    <a:pt x="77" y="48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0" y="41"/>
                  </a:lnTo>
                  <a:lnTo>
                    <a:pt x="66" y="37"/>
                  </a:lnTo>
                  <a:lnTo>
                    <a:pt x="63" y="33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63" y="41"/>
                  </a:lnTo>
                  <a:lnTo>
                    <a:pt x="59" y="44"/>
                  </a:lnTo>
                  <a:lnTo>
                    <a:pt x="59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5241266" y="3424288"/>
              <a:ext cx="5147" cy="10293"/>
            </a:xfrm>
            <a:custGeom>
              <a:avLst/>
              <a:gdLst>
                <a:gd name="T0" fmla="*/ 0 w 4"/>
                <a:gd name="T1" fmla="*/ 4 h 8"/>
                <a:gd name="T2" fmla="*/ 0 w 4"/>
                <a:gd name="T3" fmla="*/ 0 h 8"/>
                <a:gd name="T4" fmla="*/ 0 w 4"/>
                <a:gd name="T5" fmla="*/ 0 h 8"/>
                <a:gd name="T6" fmla="*/ 4 w 4"/>
                <a:gd name="T7" fmla="*/ 0 h 8"/>
                <a:gd name="T8" fmla="*/ 4 w 4"/>
                <a:gd name="T9" fmla="*/ 0 h 8"/>
                <a:gd name="T10" fmla="*/ 4 w 4"/>
                <a:gd name="T11" fmla="*/ 8 h 8"/>
                <a:gd name="T12" fmla="*/ 0 w 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8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5202669" y="3395983"/>
              <a:ext cx="28306" cy="24446"/>
            </a:xfrm>
            <a:custGeom>
              <a:avLst/>
              <a:gdLst>
                <a:gd name="T0" fmla="*/ 4 w 22"/>
                <a:gd name="T1" fmla="*/ 11 h 19"/>
                <a:gd name="T2" fmla="*/ 4 w 22"/>
                <a:gd name="T3" fmla="*/ 7 h 19"/>
                <a:gd name="T4" fmla="*/ 4 w 22"/>
                <a:gd name="T5" fmla="*/ 4 h 19"/>
                <a:gd name="T6" fmla="*/ 4 w 22"/>
                <a:gd name="T7" fmla="*/ 4 h 19"/>
                <a:gd name="T8" fmla="*/ 4 w 22"/>
                <a:gd name="T9" fmla="*/ 0 h 19"/>
                <a:gd name="T10" fmla="*/ 0 w 22"/>
                <a:gd name="T11" fmla="*/ 0 h 19"/>
                <a:gd name="T12" fmla="*/ 0 w 22"/>
                <a:gd name="T13" fmla="*/ 4 h 19"/>
                <a:gd name="T14" fmla="*/ 0 w 22"/>
                <a:gd name="T15" fmla="*/ 7 h 19"/>
                <a:gd name="T16" fmla="*/ 0 w 22"/>
                <a:gd name="T17" fmla="*/ 7 h 19"/>
                <a:gd name="T18" fmla="*/ 0 w 22"/>
                <a:gd name="T19" fmla="*/ 11 h 19"/>
                <a:gd name="T20" fmla="*/ 4 w 22"/>
                <a:gd name="T21" fmla="*/ 11 h 19"/>
                <a:gd name="T22" fmla="*/ 4 w 22"/>
                <a:gd name="T23" fmla="*/ 11 h 19"/>
                <a:gd name="T24" fmla="*/ 4 w 22"/>
                <a:gd name="T25" fmla="*/ 15 h 19"/>
                <a:gd name="T26" fmla="*/ 8 w 22"/>
                <a:gd name="T27" fmla="*/ 15 h 19"/>
                <a:gd name="T28" fmla="*/ 8 w 22"/>
                <a:gd name="T29" fmla="*/ 19 h 19"/>
                <a:gd name="T30" fmla="*/ 4 w 22"/>
                <a:gd name="T31" fmla="*/ 19 h 19"/>
                <a:gd name="T32" fmla="*/ 4 w 22"/>
                <a:gd name="T33" fmla="*/ 15 h 19"/>
                <a:gd name="T34" fmla="*/ 4 w 22"/>
                <a:gd name="T35" fmla="*/ 15 h 19"/>
                <a:gd name="T36" fmla="*/ 4 w 22"/>
                <a:gd name="T37" fmla="*/ 15 h 19"/>
                <a:gd name="T38" fmla="*/ 22 w 22"/>
                <a:gd name="T39" fmla="*/ 19 h 19"/>
                <a:gd name="T40" fmla="*/ 22 w 22"/>
                <a:gd name="T41" fmla="*/ 15 h 19"/>
                <a:gd name="T42" fmla="*/ 22 w 22"/>
                <a:gd name="T43" fmla="*/ 11 h 19"/>
                <a:gd name="T44" fmla="*/ 22 w 22"/>
                <a:gd name="T45" fmla="*/ 15 h 19"/>
                <a:gd name="T46" fmla="*/ 19 w 22"/>
                <a:gd name="T47" fmla="*/ 15 h 19"/>
                <a:gd name="T48" fmla="*/ 19 w 22"/>
                <a:gd name="T49" fmla="*/ 15 h 19"/>
                <a:gd name="T50" fmla="*/ 22 w 22"/>
                <a:gd name="T5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19">
                  <a:moveTo>
                    <a:pt x="4" y="11"/>
                  </a:move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1"/>
                  </a:lnTo>
                  <a:close/>
                  <a:moveTo>
                    <a:pt x="4" y="15"/>
                  </a:moveTo>
                  <a:lnTo>
                    <a:pt x="8" y="15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22" y="19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2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5269572" y="3267319"/>
              <a:ext cx="200714" cy="100357"/>
            </a:xfrm>
            <a:custGeom>
              <a:avLst/>
              <a:gdLst>
                <a:gd name="T0" fmla="*/ 152 w 156"/>
                <a:gd name="T1" fmla="*/ 4 h 78"/>
                <a:gd name="T2" fmla="*/ 156 w 156"/>
                <a:gd name="T3" fmla="*/ 4 h 78"/>
                <a:gd name="T4" fmla="*/ 156 w 156"/>
                <a:gd name="T5" fmla="*/ 4 h 78"/>
                <a:gd name="T6" fmla="*/ 152 w 156"/>
                <a:gd name="T7" fmla="*/ 0 h 78"/>
                <a:gd name="T8" fmla="*/ 152 w 156"/>
                <a:gd name="T9" fmla="*/ 4 h 78"/>
                <a:gd name="T10" fmla="*/ 152 w 156"/>
                <a:gd name="T11" fmla="*/ 4 h 78"/>
                <a:gd name="T12" fmla="*/ 152 w 156"/>
                <a:gd name="T13" fmla="*/ 4 h 78"/>
                <a:gd name="T14" fmla="*/ 4 w 156"/>
                <a:gd name="T15" fmla="*/ 78 h 78"/>
                <a:gd name="T16" fmla="*/ 7 w 156"/>
                <a:gd name="T17" fmla="*/ 78 h 78"/>
                <a:gd name="T18" fmla="*/ 4 w 156"/>
                <a:gd name="T19" fmla="*/ 78 h 78"/>
                <a:gd name="T20" fmla="*/ 4 w 156"/>
                <a:gd name="T21" fmla="*/ 78 h 78"/>
                <a:gd name="T22" fmla="*/ 4 w 156"/>
                <a:gd name="T23" fmla="*/ 78 h 78"/>
                <a:gd name="T24" fmla="*/ 0 w 156"/>
                <a:gd name="T25" fmla="*/ 70 h 78"/>
                <a:gd name="T26" fmla="*/ 4 w 156"/>
                <a:gd name="T27" fmla="*/ 70 h 78"/>
                <a:gd name="T28" fmla="*/ 4 w 156"/>
                <a:gd name="T29" fmla="*/ 70 h 78"/>
                <a:gd name="T30" fmla="*/ 7 w 156"/>
                <a:gd name="T31" fmla="*/ 70 h 78"/>
                <a:gd name="T32" fmla="*/ 4 w 156"/>
                <a:gd name="T33" fmla="*/ 70 h 78"/>
                <a:gd name="T34" fmla="*/ 4 w 156"/>
                <a:gd name="T35" fmla="*/ 74 h 78"/>
                <a:gd name="T36" fmla="*/ 0 w 156"/>
                <a:gd name="T3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78">
                  <a:moveTo>
                    <a:pt x="152" y="4"/>
                  </a:moveTo>
                  <a:lnTo>
                    <a:pt x="156" y="4"/>
                  </a:lnTo>
                  <a:lnTo>
                    <a:pt x="156" y="4"/>
                  </a:lnTo>
                  <a:lnTo>
                    <a:pt x="152" y="0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2" y="4"/>
                  </a:lnTo>
                  <a:close/>
                  <a:moveTo>
                    <a:pt x="4" y="78"/>
                  </a:moveTo>
                  <a:lnTo>
                    <a:pt x="7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close/>
                  <a:moveTo>
                    <a:pt x="0" y="70"/>
                  </a:moveTo>
                  <a:lnTo>
                    <a:pt x="4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4" y="70"/>
                  </a:lnTo>
                  <a:lnTo>
                    <a:pt x="4" y="74"/>
                  </a:lnTo>
                  <a:lnTo>
                    <a:pt x="0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6240979" y="2909636"/>
              <a:ext cx="47606" cy="137670"/>
            </a:xfrm>
            <a:custGeom>
              <a:avLst/>
              <a:gdLst>
                <a:gd name="T0" fmla="*/ 4 w 10"/>
                <a:gd name="T1" fmla="*/ 5 h 29"/>
                <a:gd name="T2" fmla="*/ 4 w 10"/>
                <a:gd name="T3" fmla="*/ 3 h 29"/>
                <a:gd name="T4" fmla="*/ 4 w 10"/>
                <a:gd name="T5" fmla="*/ 1 h 29"/>
                <a:gd name="T6" fmla="*/ 4 w 10"/>
                <a:gd name="T7" fmla="*/ 0 h 29"/>
                <a:gd name="T8" fmla="*/ 3 w 10"/>
                <a:gd name="T9" fmla="*/ 1 h 29"/>
                <a:gd name="T10" fmla="*/ 3 w 10"/>
                <a:gd name="T11" fmla="*/ 3 h 29"/>
                <a:gd name="T12" fmla="*/ 3 w 10"/>
                <a:gd name="T13" fmla="*/ 5 h 29"/>
                <a:gd name="T14" fmla="*/ 3 w 10"/>
                <a:gd name="T15" fmla="*/ 10 h 29"/>
                <a:gd name="T16" fmla="*/ 3 w 10"/>
                <a:gd name="T17" fmla="*/ 8 h 29"/>
                <a:gd name="T18" fmla="*/ 3 w 10"/>
                <a:gd name="T19" fmla="*/ 7 h 29"/>
                <a:gd name="T20" fmla="*/ 4 w 10"/>
                <a:gd name="T21" fmla="*/ 6 h 29"/>
                <a:gd name="T22" fmla="*/ 3 w 10"/>
                <a:gd name="T23" fmla="*/ 7 h 29"/>
                <a:gd name="T24" fmla="*/ 3 w 10"/>
                <a:gd name="T25" fmla="*/ 9 h 29"/>
                <a:gd name="T26" fmla="*/ 3 w 10"/>
                <a:gd name="T27" fmla="*/ 10 h 29"/>
                <a:gd name="T28" fmla="*/ 1 w 10"/>
                <a:gd name="T29" fmla="*/ 9 h 29"/>
                <a:gd name="T30" fmla="*/ 0 w 10"/>
                <a:gd name="T31" fmla="*/ 9 h 29"/>
                <a:gd name="T32" fmla="*/ 3 w 10"/>
                <a:gd name="T33" fmla="*/ 14 h 29"/>
                <a:gd name="T34" fmla="*/ 3 w 10"/>
                <a:gd name="T35" fmla="*/ 12 h 29"/>
                <a:gd name="T36" fmla="*/ 2 w 10"/>
                <a:gd name="T37" fmla="*/ 13 h 29"/>
                <a:gd name="T38" fmla="*/ 5 w 10"/>
                <a:gd name="T39" fmla="*/ 19 h 29"/>
                <a:gd name="T40" fmla="*/ 4 w 10"/>
                <a:gd name="T41" fmla="*/ 19 h 29"/>
                <a:gd name="T42" fmla="*/ 6 w 10"/>
                <a:gd name="T43" fmla="*/ 22 h 29"/>
                <a:gd name="T44" fmla="*/ 7 w 10"/>
                <a:gd name="T45" fmla="*/ 23 h 29"/>
                <a:gd name="T46" fmla="*/ 6 w 10"/>
                <a:gd name="T47" fmla="*/ 22 h 29"/>
                <a:gd name="T48" fmla="*/ 8 w 10"/>
                <a:gd name="T49" fmla="*/ 23 h 29"/>
                <a:gd name="T50" fmla="*/ 8 w 10"/>
                <a:gd name="T51" fmla="*/ 23 h 29"/>
                <a:gd name="T52" fmla="*/ 8 w 10"/>
                <a:gd name="T53" fmla="*/ 22 h 29"/>
                <a:gd name="T54" fmla="*/ 7 w 10"/>
                <a:gd name="T55" fmla="*/ 25 h 29"/>
                <a:gd name="T56" fmla="*/ 7 w 10"/>
                <a:gd name="T57" fmla="*/ 24 h 29"/>
                <a:gd name="T58" fmla="*/ 7 w 10"/>
                <a:gd name="T59" fmla="*/ 24 h 29"/>
                <a:gd name="T60" fmla="*/ 9 w 10"/>
                <a:gd name="T61" fmla="*/ 26 h 29"/>
                <a:gd name="T62" fmla="*/ 8 w 10"/>
                <a:gd name="T63" fmla="*/ 26 h 29"/>
                <a:gd name="T64" fmla="*/ 9 w 10"/>
                <a:gd name="T65" fmla="*/ 27 h 29"/>
                <a:gd name="T66" fmla="*/ 9 w 10"/>
                <a:gd name="T67" fmla="*/ 28 h 29"/>
                <a:gd name="T68" fmla="*/ 9 w 10"/>
                <a:gd name="T69" fmla="*/ 29 h 29"/>
                <a:gd name="T70" fmla="*/ 10 w 10"/>
                <a:gd name="T71" fmla="*/ 28 h 29"/>
                <a:gd name="T72" fmla="*/ 9 w 10"/>
                <a:gd name="T7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29">
                  <a:moveTo>
                    <a:pt x="3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0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lose/>
                  <a:moveTo>
                    <a:pt x="5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lose/>
                  <a:moveTo>
                    <a:pt x="8" y="22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lose/>
                  <a:moveTo>
                    <a:pt x="7" y="24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8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lose/>
                  <a:moveTo>
                    <a:pt x="9" y="27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4760068" y="808568"/>
              <a:ext cx="2781696" cy="1523371"/>
            </a:xfrm>
            <a:custGeom>
              <a:avLst/>
              <a:gdLst>
                <a:gd name="T0" fmla="*/ 447 w 584"/>
                <a:gd name="T1" fmla="*/ 261 h 319"/>
                <a:gd name="T2" fmla="*/ 408 w 584"/>
                <a:gd name="T3" fmla="*/ 228 h 319"/>
                <a:gd name="T4" fmla="*/ 364 w 584"/>
                <a:gd name="T5" fmla="*/ 257 h 319"/>
                <a:gd name="T6" fmla="*/ 283 w 584"/>
                <a:gd name="T7" fmla="*/ 258 h 319"/>
                <a:gd name="T8" fmla="*/ 199 w 584"/>
                <a:gd name="T9" fmla="*/ 245 h 319"/>
                <a:gd name="T10" fmla="*/ 147 w 584"/>
                <a:gd name="T11" fmla="*/ 252 h 319"/>
                <a:gd name="T12" fmla="*/ 99 w 584"/>
                <a:gd name="T13" fmla="*/ 272 h 319"/>
                <a:gd name="T14" fmla="*/ 84 w 584"/>
                <a:gd name="T15" fmla="*/ 318 h 319"/>
                <a:gd name="T16" fmla="*/ 49 w 584"/>
                <a:gd name="T17" fmla="*/ 272 h 319"/>
                <a:gd name="T18" fmla="*/ 8 w 584"/>
                <a:gd name="T19" fmla="*/ 214 h 319"/>
                <a:gd name="T20" fmla="*/ 16 w 584"/>
                <a:gd name="T21" fmla="*/ 152 h 319"/>
                <a:gd name="T22" fmla="*/ 21 w 584"/>
                <a:gd name="T23" fmla="*/ 173 h 319"/>
                <a:gd name="T24" fmla="*/ 59 w 584"/>
                <a:gd name="T25" fmla="*/ 168 h 319"/>
                <a:gd name="T26" fmla="*/ 91 w 584"/>
                <a:gd name="T27" fmla="*/ 153 h 319"/>
                <a:gd name="T28" fmla="*/ 144 w 584"/>
                <a:gd name="T29" fmla="*/ 144 h 319"/>
                <a:gd name="T30" fmla="*/ 160 w 584"/>
                <a:gd name="T31" fmla="*/ 145 h 319"/>
                <a:gd name="T32" fmla="*/ 174 w 584"/>
                <a:gd name="T33" fmla="*/ 141 h 319"/>
                <a:gd name="T34" fmla="*/ 168 w 584"/>
                <a:gd name="T35" fmla="*/ 110 h 319"/>
                <a:gd name="T36" fmla="*/ 175 w 584"/>
                <a:gd name="T37" fmla="*/ 92 h 319"/>
                <a:gd name="T38" fmla="*/ 193 w 584"/>
                <a:gd name="T39" fmla="*/ 62 h 319"/>
                <a:gd name="T40" fmla="*/ 220 w 584"/>
                <a:gd name="T41" fmla="*/ 42 h 319"/>
                <a:gd name="T42" fmla="*/ 257 w 584"/>
                <a:gd name="T43" fmla="*/ 61 h 319"/>
                <a:gd name="T44" fmla="*/ 272 w 584"/>
                <a:gd name="T45" fmla="*/ 73 h 319"/>
                <a:gd name="T46" fmla="*/ 329 w 584"/>
                <a:gd name="T47" fmla="*/ 70 h 319"/>
                <a:gd name="T48" fmla="*/ 371 w 584"/>
                <a:gd name="T49" fmla="*/ 66 h 319"/>
                <a:gd name="T50" fmla="*/ 410 w 584"/>
                <a:gd name="T51" fmla="*/ 59 h 319"/>
                <a:gd name="T52" fmla="*/ 497 w 584"/>
                <a:gd name="T53" fmla="*/ 60 h 319"/>
                <a:gd name="T54" fmla="*/ 553 w 584"/>
                <a:gd name="T55" fmla="*/ 50 h 319"/>
                <a:gd name="T56" fmla="*/ 578 w 584"/>
                <a:gd name="T57" fmla="*/ 63 h 319"/>
                <a:gd name="T58" fmla="*/ 562 w 584"/>
                <a:gd name="T59" fmla="*/ 84 h 319"/>
                <a:gd name="T60" fmla="*/ 565 w 584"/>
                <a:gd name="T61" fmla="*/ 120 h 319"/>
                <a:gd name="T62" fmla="*/ 535 w 584"/>
                <a:gd name="T63" fmla="*/ 159 h 319"/>
                <a:gd name="T64" fmla="*/ 545 w 584"/>
                <a:gd name="T65" fmla="*/ 217 h 319"/>
                <a:gd name="T66" fmla="*/ 523 w 584"/>
                <a:gd name="T67" fmla="*/ 132 h 319"/>
                <a:gd name="T68" fmla="*/ 498 w 584"/>
                <a:gd name="T69" fmla="*/ 147 h 319"/>
                <a:gd name="T70" fmla="*/ 467 w 584"/>
                <a:gd name="T71" fmla="*/ 169 h 319"/>
                <a:gd name="T72" fmla="*/ 460 w 584"/>
                <a:gd name="T73" fmla="*/ 213 h 319"/>
                <a:gd name="T74" fmla="*/ 463 w 584"/>
                <a:gd name="T75" fmla="*/ 290 h 319"/>
                <a:gd name="T76" fmla="*/ 39 w 584"/>
                <a:gd name="T77" fmla="*/ 33 h 319"/>
                <a:gd name="T78" fmla="*/ 54 w 584"/>
                <a:gd name="T79" fmla="*/ 20 h 319"/>
                <a:gd name="T80" fmla="*/ 50 w 584"/>
                <a:gd name="T81" fmla="*/ 33 h 319"/>
                <a:gd name="T82" fmla="*/ 52 w 584"/>
                <a:gd name="T83" fmla="*/ 34 h 319"/>
                <a:gd name="T84" fmla="*/ 65 w 584"/>
                <a:gd name="T85" fmla="*/ 29 h 319"/>
                <a:gd name="T86" fmla="*/ 84 w 584"/>
                <a:gd name="T87" fmla="*/ 110 h 319"/>
                <a:gd name="T88" fmla="*/ 102 w 584"/>
                <a:gd name="T89" fmla="*/ 72 h 319"/>
                <a:gd name="T90" fmla="*/ 80 w 584"/>
                <a:gd name="T91" fmla="*/ 102 h 319"/>
                <a:gd name="T92" fmla="*/ 76 w 584"/>
                <a:gd name="T93" fmla="*/ 115 h 319"/>
                <a:gd name="T94" fmla="*/ 96 w 584"/>
                <a:gd name="T95" fmla="*/ 135 h 319"/>
                <a:gd name="T96" fmla="*/ 187 w 584"/>
                <a:gd name="T97" fmla="*/ 122 h 319"/>
                <a:gd name="T98" fmla="*/ 146 w 584"/>
                <a:gd name="T99" fmla="*/ 106 h 319"/>
                <a:gd name="T100" fmla="*/ 158 w 584"/>
                <a:gd name="T101" fmla="*/ 70 h 319"/>
                <a:gd name="T102" fmla="*/ 190 w 584"/>
                <a:gd name="T103" fmla="*/ 51 h 319"/>
                <a:gd name="T104" fmla="*/ 145 w 584"/>
                <a:gd name="T105" fmla="*/ 6 h 319"/>
                <a:gd name="T106" fmla="*/ 166 w 584"/>
                <a:gd name="T107" fmla="*/ 25 h 319"/>
                <a:gd name="T108" fmla="*/ 360 w 584"/>
                <a:gd name="T109" fmla="*/ 17 h 319"/>
                <a:gd name="T110" fmla="*/ 326 w 584"/>
                <a:gd name="T111" fmla="*/ 25 h 319"/>
                <a:gd name="T112" fmla="*/ 195 w 584"/>
                <a:gd name="T113" fmla="*/ 19 h 319"/>
                <a:gd name="T114" fmla="*/ 265 w 584"/>
                <a:gd name="T115" fmla="*/ 66 h 319"/>
                <a:gd name="T116" fmla="*/ 461 w 584"/>
                <a:gd name="T117" fmla="*/ 63 h 319"/>
                <a:gd name="T118" fmla="*/ 494 w 584"/>
                <a:gd name="T119" fmla="*/ 243 h 319"/>
                <a:gd name="T120" fmla="*/ 490 w 584"/>
                <a:gd name="T121" fmla="*/ 257 h 319"/>
                <a:gd name="T122" fmla="*/ 540 w 584"/>
                <a:gd name="T123" fmla="*/ 162 h 319"/>
                <a:gd name="T124" fmla="*/ 537 w 584"/>
                <a:gd name="T125" fmla="*/ 243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4" h="319">
                  <a:moveTo>
                    <a:pt x="453" y="293"/>
                  </a:moveTo>
                  <a:cubicBezTo>
                    <a:pt x="453" y="293"/>
                    <a:pt x="453" y="293"/>
                    <a:pt x="453" y="293"/>
                  </a:cubicBezTo>
                  <a:cubicBezTo>
                    <a:pt x="452" y="292"/>
                    <a:pt x="452" y="292"/>
                    <a:pt x="452" y="292"/>
                  </a:cubicBezTo>
                  <a:cubicBezTo>
                    <a:pt x="452" y="292"/>
                    <a:pt x="452" y="292"/>
                    <a:pt x="452" y="292"/>
                  </a:cubicBezTo>
                  <a:cubicBezTo>
                    <a:pt x="452" y="292"/>
                    <a:pt x="452" y="292"/>
                    <a:pt x="452" y="292"/>
                  </a:cubicBezTo>
                  <a:cubicBezTo>
                    <a:pt x="452" y="291"/>
                    <a:pt x="452" y="291"/>
                    <a:pt x="452" y="291"/>
                  </a:cubicBezTo>
                  <a:cubicBezTo>
                    <a:pt x="452" y="291"/>
                    <a:pt x="452" y="291"/>
                    <a:pt x="452" y="291"/>
                  </a:cubicBezTo>
                  <a:cubicBezTo>
                    <a:pt x="452" y="290"/>
                    <a:pt x="452" y="290"/>
                    <a:pt x="452" y="290"/>
                  </a:cubicBezTo>
                  <a:cubicBezTo>
                    <a:pt x="452" y="290"/>
                    <a:pt x="452" y="290"/>
                    <a:pt x="452" y="290"/>
                  </a:cubicBezTo>
                  <a:cubicBezTo>
                    <a:pt x="452" y="290"/>
                    <a:pt x="452" y="290"/>
                    <a:pt x="452" y="290"/>
                  </a:cubicBezTo>
                  <a:cubicBezTo>
                    <a:pt x="453" y="290"/>
                    <a:pt x="453" y="290"/>
                    <a:pt x="453" y="290"/>
                  </a:cubicBezTo>
                  <a:cubicBezTo>
                    <a:pt x="454" y="290"/>
                    <a:pt x="454" y="290"/>
                    <a:pt x="454" y="290"/>
                  </a:cubicBezTo>
                  <a:cubicBezTo>
                    <a:pt x="454" y="289"/>
                    <a:pt x="454" y="289"/>
                    <a:pt x="454" y="289"/>
                  </a:cubicBezTo>
                  <a:cubicBezTo>
                    <a:pt x="454" y="289"/>
                    <a:pt x="454" y="289"/>
                    <a:pt x="454" y="289"/>
                  </a:cubicBezTo>
                  <a:cubicBezTo>
                    <a:pt x="454" y="288"/>
                    <a:pt x="454" y="288"/>
                    <a:pt x="454" y="288"/>
                  </a:cubicBezTo>
                  <a:cubicBezTo>
                    <a:pt x="454" y="288"/>
                    <a:pt x="454" y="288"/>
                    <a:pt x="454" y="288"/>
                  </a:cubicBezTo>
                  <a:cubicBezTo>
                    <a:pt x="454" y="287"/>
                    <a:pt x="454" y="287"/>
                    <a:pt x="454" y="287"/>
                  </a:cubicBezTo>
                  <a:cubicBezTo>
                    <a:pt x="454" y="286"/>
                    <a:pt x="454" y="286"/>
                    <a:pt x="454" y="286"/>
                  </a:cubicBezTo>
                  <a:cubicBezTo>
                    <a:pt x="453" y="286"/>
                    <a:pt x="453" y="286"/>
                    <a:pt x="453" y="286"/>
                  </a:cubicBezTo>
                  <a:cubicBezTo>
                    <a:pt x="453" y="285"/>
                    <a:pt x="453" y="285"/>
                    <a:pt x="453" y="285"/>
                  </a:cubicBezTo>
                  <a:cubicBezTo>
                    <a:pt x="453" y="284"/>
                    <a:pt x="453" y="284"/>
                    <a:pt x="453" y="284"/>
                  </a:cubicBezTo>
                  <a:cubicBezTo>
                    <a:pt x="453" y="283"/>
                    <a:pt x="453" y="283"/>
                    <a:pt x="453" y="283"/>
                  </a:cubicBezTo>
                  <a:cubicBezTo>
                    <a:pt x="453" y="282"/>
                    <a:pt x="453" y="282"/>
                    <a:pt x="453" y="282"/>
                  </a:cubicBezTo>
                  <a:cubicBezTo>
                    <a:pt x="452" y="282"/>
                    <a:pt x="452" y="282"/>
                    <a:pt x="452" y="282"/>
                  </a:cubicBezTo>
                  <a:cubicBezTo>
                    <a:pt x="452" y="281"/>
                    <a:pt x="452" y="281"/>
                    <a:pt x="452" y="281"/>
                  </a:cubicBezTo>
                  <a:cubicBezTo>
                    <a:pt x="452" y="280"/>
                    <a:pt x="452" y="280"/>
                    <a:pt x="452" y="280"/>
                  </a:cubicBezTo>
                  <a:cubicBezTo>
                    <a:pt x="451" y="279"/>
                    <a:pt x="451" y="279"/>
                    <a:pt x="451" y="279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51" y="278"/>
                    <a:pt x="451" y="278"/>
                    <a:pt x="451" y="278"/>
                  </a:cubicBezTo>
                  <a:cubicBezTo>
                    <a:pt x="452" y="278"/>
                    <a:pt x="452" y="278"/>
                    <a:pt x="452" y="278"/>
                  </a:cubicBezTo>
                  <a:cubicBezTo>
                    <a:pt x="452" y="277"/>
                    <a:pt x="452" y="277"/>
                    <a:pt x="452" y="277"/>
                  </a:cubicBezTo>
                  <a:cubicBezTo>
                    <a:pt x="452" y="277"/>
                    <a:pt x="452" y="277"/>
                    <a:pt x="452" y="277"/>
                  </a:cubicBezTo>
                  <a:cubicBezTo>
                    <a:pt x="453" y="275"/>
                    <a:pt x="453" y="275"/>
                    <a:pt x="453" y="275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55" y="276"/>
                    <a:pt x="455" y="276"/>
                    <a:pt x="455" y="276"/>
                  </a:cubicBezTo>
                  <a:cubicBezTo>
                    <a:pt x="458" y="276"/>
                    <a:pt x="458" y="276"/>
                    <a:pt x="458" y="276"/>
                  </a:cubicBezTo>
                  <a:cubicBezTo>
                    <a:pt x="458" y="276"/>
                    <a:pt x="458" y="276"/>
                    <a:pt x="458" y="276"/>
                  </a:cubicBezTo>
                  <a:cubicBezTo>
                    <a:pt x="459" y="276"/>
                    <a:pt x="459" y="276"/>
                    <a:pt x="459" y="276"/>
                  </a:cubicBezTo>
                  <a:cubicBezTo>
                    <a:pt x="459" y="276"/>
                    <a:pt x="459" y="276"/>
                    <a:pt x="459" y="276"/>
                  </a:cubicBezTo>
                  <a:cubicBezTo>
                    <a:pt x="459" y="275"/>
                    <a:pt x="459" y="275"/>
                    <a:pt x="459" y="275"/>
                  </a:cubicBezTo>
                  <a:cubicBezTo>
                    <a:pt x="459" y="275"/>
                    <a:pt x="459" y="275"/>
                    <a:pt x="459" y="275"/>
                  </a:cubicBezTo>
                  <a:cubicBezTo>
                    <a:pt x="459" y="274"/>
                    <a:pt x="459" y="274"/>
                    <a:pt x="459" y="274"/>
                  </a:cubicBezTo>
                  <a:cubicBezTo>
                    <a:pt x="459" y="274"/>
                    <a:pt x="459" y="274"/>
                    <a:pt x="459" y="274"/>
                  </a:cubicBezTo>
                  <a:cubicBezTo>
                    <a:pt x="459" y="274"/>
                    <a:pt x="459" y="274"/>
                    <a:pt x="459" y="274"/>
                  </a:cubicBezTo>
                  <a:cubicBezTo>
                    <a:pt x="458" y="273"/>
                    <a:pt x="458" y="273"/>
                    <a:pt x="458" y="273"/>
                  </a:cubicBezTo>
                  <a:cubicBezTo>
                    <a:pt x="459" y="272"/>
                    <a:pt x="459" y="272"/>
                    <a:pt x="459" y="272"/>
                  </a:cubicBezTo>
                  <a:cubicBezTo>
                    <a:pt x="459" y="272"/>
                    <a:pt x="459" y="272"/>
                    <a:pt x="459" y="272"/>
                  </a:cubicBezTo>
                  <a:cubicBezTo>
                    <a:pt x="459" y="272"/>
                    <a:pt x="459" y="272"/>
                    <a:pt x="459" y="272"/>
                  </a:cubicBezTo>
                  <a:cubicBezTo>
                    <a:pt x="459" y="271"/>
                    <a:pt x="459" y="271"/>
                    <a:pt x="459" y="271"/>
                  </a:cubicBezTo>
                  <a:cubicBezTo>
                    <a:pt x="459" y="271"/>
                    <a:pt x="459" y="271"/>
                    <a:pt x="459" y="271"/>
                  </a:cubicBezTo>
                  <a:cubicBezTo>
                    <a:pt x="459" y="271"/>
                    <a:pt x="459" y="271"/>
                    <a:pt x="459" y="271"/>
                  </a:cubicBezTo>
                  <a:cubicBezTo>
                    <a:pt x="459" y="270"/>
                    <a:pt x="459" y="270"/>
                    <a:pt x="459" y="270"/>
                  </a:cubicBezTo>
                  <a:cubicBezTo>
                    <a:pt x="459" y="270"/>
                    <a:pt x="459" y="270"/>
                    <a:pt x="459" y="270"/>
                  </a:cubicBezTo>
                  <a:cubicBezTo>
                    <a:pt x="459" y="269"/>
                    <a:pt x="459" y="269"/>
                    <a:pt x="459" y="269"/>
                  </a:cubicBezTo>
                  <a:cubicBezTo>
                    <a:pt x="459" y="269"/>
                    <a:pt x="459" y="269"/>
                    <a:pt x="459" y="269"/>
                  </a:cubicBezTo>
                  <a:cubicBezTo>
                    <a:pt x="459" y="269"/>
                    <a:pt x="459" y="269"/>
                    <a:pt x="459" y="26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459" y="267"/>
                    <a:pt x="459" y="267"/>
                    <a:pt x="459" y="267"/>
                  </a:cubicBezTo>
                  <a:cubicBezTo>
                    <a:pt x="459" y="266"/>
                    <a:pt x="459" y="266"/>
                    <a:pt x="459" y="266"/>
                  </a:cubicBezTo>
                  <a:cubicBezTo>
                    <a:pt x="459" y="266"/>
                    <a:pt x="459" y="266"/>
                    <a:pt x="459" y="266"/>
                  </a:cubicBezTo>
                  <a:cubicBezTo>
                    <a:pt x="459" y="266"/>
                    <a:pt x="459" y="266"/>
                    <a:pt x="459" y="266"/>
                  </a:cubicBezTo>
                  <a:cubicBezTo>
                    <a:pt x="459" y="265"/>
                    <a:pt x="459" y="265"/>
                    <a:pt x="459" y="265"/>
                  </a:cubicBezTo>
                  <a:cubicBezTo>
                    <a:pt x="459" y="265"/>
                    <a:pt x="459" y="265"/>
                    <a:pt x="459" y="265"/>
                  </a:cubicBezTo>
                  <a:cubicBezTo>
                    <a:pt x="459" y="265"/>
                    <a:pt x="459" y="265"/>
                    <a:pt x="459" y="265"/>
                  </a:cubicBezTo>
                  <a:cubicBezTo>
                    <a:pt x="459" y="264"/>
                    <a:pt x="459" y="264"/>
                    <a:pt x="459" y="264"/>
                  </a:cubicBezTo>
                  <a:cubicBezTo>
                    <a:pt x="458" y="264"/>
                    <a:pt x="458" y="264"/>
                    <a:pt x="458" y="264"/>
                  </a:cubicBezTo>
                  <a:cubicBezTo>
                    <a:pt x="459" y="264"/>
                    <a:pt x="459" y="264"/>
                    <a:pt x="459" y="264"/>
                  </a:cubicBezTo>
                  <a:cubicBezTo>
                    <a:pt x="459" y="263"/>
                    <a:pt x="459" y="263"/>
                    <a:pt x="459" y="263"/>
                  </a:cubicBezTo>
                  <a:cubicBezTo>
                    <a:pt x="459" y="263"/>
                    <a:pt x="459" y="263"/>
                    <a:pt x="459" y="263"/>
                  </a:cubicBezTo>
                  <a:cubicBezTo>
                    <a:pt x="458" y="262"/>
                    <a:pt x="458" y="262"/>
                    <a:pt x="458" y="262"/>
                  </a:cubicBezTo>
                  <a:cubicBezTo>
                    <a:pt x="458" y="262"/>
                    <a:pt x="458" y="262"/>
                    <a:pt x="458" y="262"/>
                  </a:cubicBezTo>
                  <a:cubicBezTo>
                    <a:pt x="459" y="261"/>
                    <a:pt x="459" y="261"/>
                    <a:pt x="459" y="261"/>
                  </a:cubicBezTo>
                  <a:cubicBezTo>
                    <a:pt x="459" y="261"/>
                    <a:pt x="459" y="261"/>
                    <a:pt x="459" y="261"/>
                  </a:cubicBezTo>
                  <a:cubicBezTo>
                    <a:pt x="460" y="261"/>
                    <a:pt x="460" y="261"/>
                    <a:pt x="460" y="261"/>
                  </a:cubicBezTo>
                  <a:cubicBezTo>
                    <a:pt x="460" y="260"/>
                    <a:pt x="460" y="260"/>
                    <a:pt x="460" y="260"/>
                  </a:cubicBezTo>
                  <a:cubicBezTo>
                    <a:pt x="460" y="259"/>
                    <a:pt x="460" y="259"/>
                    <a:pt x="460" y="259"/>
                  </a:cubicBezTo>
                  <a:cubicBezTo>
                    <a:pt x="459" y="259"/>
                    <a:pt x="459" y="259"/>
                    <a:pt x="459" y="259"/>
                  </a:cubicBezTo>
                  <a:cubicBezTo>
                    <a:pt x="459" y="258"/>
                    <a:pt x="459" y="258"/>
                    <a:pt x="459" y="258"/>
                  </a:cubicBezTo>
                  <a:cubicBezTo>
                    <a:pt x="459" y="258"/>
                    <a:pt x="459" y="258"/>
                    <a:pt x="459" y="258"/>
                  </a:cubicBezTo>
                  <a:cubicBezTo>
                    <a:pt x="458" y="257"/>
                    <a:pt x="458" y="257"/>
                    <a:pt x="458" y="257"/>
                  </a:cubicBezTo>
                  <a:cubicBezTo>
                    <a:pt x="458" y="257"/>
                    <a:pt x="458" y="257"/>
                    <a:pt x="458" y="257"/>
                  </a:cubicBezTo>
                  <a:cubicBezTo>
                    <a:pt x="458" y="256"/>
                    <a:pt x="458" y="256"/>
                    <a:pt x="458" y="256"/>
                  </a:cubicBezTo>
                  <a:cubicBezTo>
                    <a:pt x="458" y="256"/>
                    <a:pt x="458" y="256"/>
                    <a:pt x="458" y="256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7" y="255"/>
                    <a:pt x="457" y="255"/>
                    <a:pt x="457" y="255"/>
                  </a:cubicBezTo>
                  <a:cubicBezTo>
                    <a:pt x="456" y="255"/>
                    <a:pt x="456" y="255"/>
                    <a:pt x="456" y="255"/>
                  </a:cubicBezTo>
                  <a:cubicBezTo>
                    <a:pt x="456" y="255"/>
                    <a:pt x="456" y="255"/>
                    <a:pt x="456" y="255"/>
                  </a:cubicBezTo>
                  <a:cubicBezTo>
                    <a:pt x="455" y="255"/>
                    <a:pt x="455" y="255"/>
                    <a:pt x="455" y="255"/>
                  </a:cubicBezTo>
                  <a:cubicBezTo>
                    <a:pt x="454" y="255"/>
                    <a:pt x="454" y="255"/>
                    <a:pt x="454" y="255"/>
                  </a:cubicBezTo>
                  <a:cubicBezTo>
                    <a:pt x="454" y="255"/>
                    <a:pt x="454" y="255"/>
                    <a:pt x="454" y="255"/>
                  </a:cubicBezTo>
                  <a:cubicBezTo>
                    <a:pt x="454" y="256"/>
                    <a:pt x="454" y="256"/>
                    <a:pt x="454" y="256"/>
                  </a:cubicBezTo>
                  <a:cubicBezTo>
                    <a:pt x="453" y="256"/>
                    <a:pt x="453" y="256"/>
                    <a:pt x="453" y="256"/>
                  </a:cubicBezTo>
                  <a:cubicBezTo>
                    <a:pt x="453" y="256"/>
                    <a:pt x="453" y="256"/>
                    <a:pt x="453" y="256"/>
                  </a:cubicBezTo>
                  <a:cubicBezTo>
                    <a:pt x="453" y="257"/>
                    <a:pt x="453" y="257"/>
                    <a:pt x="453" y="257"/>
                  </a:cubicBezTo>
                  <a:cubicBezTo>
                    <a:pt x="452" y="257"/>
                    <a:pt x="452" y="257"/>
                    <a:pt x="452" y="257"/>
                  </a:cubicBezTo>
                  <a:cubicBezTo>
                    <a:pt x="451" y="257"/>
                    <a:pt x="451" y="257"/>
                    <a:pt x="451" y="257"/>
                  </a:cubicBezTo>
                  <a:cubicBezTo>
                    <a:pt x="451" y="258"/>
                    <a:pt x="451" y="258"/>
                    <a:pt x="451" y="258"/>
                  </a:cubicBezTo>
                  <a:cubicBezTo>
                    <a:pt x="451" y="258"/>
                    <a:pt x="451" y="258"/>
                    <a:pt x="451" y="258"/>
                  </a:cubicBezTo>
                  <a:cubicBezTo>
                    <a:pt x="450" y="259"/>
                    <a:pt x="450" y="259"/>
                    <a:pt x="450" y="259"/>
                  </a:cubicBezTo>
                  <a:cubicBezTo>
                    <a:pt x="450" y="259"/>
                    <a:pt x="450" y="259"/>
                    <a:pt x="450" y="259"/>
                  </a:cubicBezTo>
                  <a:cubicBezTo>
                    <a:pt x="450" y="260"/>
                    <a:pt x="450" y="260"/>
                    <a:pt x="450" y="260"/>
                  </a:cubicBezTo>
                  <a:cubicBezTo>
                    <a:pt x="450" y="260"/>
                    <a:pt x="450" y="260"/>
                    <a:pt x="450" y="260"/>
                  </a:cubicBezTo>
                  <a:cubicBezTo>
                    <a:pt x="449" y="260"/>
                    <a:pt x="449" y="260"/>
                    <a:pt x="449" y="260"/>
                  </a:cubicBezTo>
                  <a:cubicBezTo>
                    <a:pt x="448" y="261"/>
                    <a:pt x="448" y="261"/>
                    <a:pt x="448" y="261"/>
                  </a:cubicBezTo>
                  <a:cubicBezTo>
                    <a:pt x="448" y="261"/>
                    <a:pt x="448" y="261"/>
                    <a:pt x="448" y="261"/>
                  </a:cubicBezTo>
                  <a:cubicBezTo>
                    <a:pt x="447" y="261"/>
                    <a:pt x="447" y="261"/>
                    <a:pt x="447" y="261"/>
                  </a:cubicBezTo>
                  <a:cubicBezTo>
                    <a:pt x="447" y="261"/>
                    <a:pt x="447" y="261"/>
                    <a:pt x="447" y="261"/>
                  </a:cubicBezTo>
                  <a:cubicBezTo>
                    <a:pt x="446" y="261"/>
                    <a:pt x="446" y="261"/>
                    <a:pt x="446" y="261"/>
                  </a:cubicBezTo>
                  <a:cubicBezTo>
                    <a:pt x="446" y="261"/>
                    <a:pt x="446" y="261"/>
                    <a:pt x="446" y="261"/>
                  </a:cubicBezTo>
                  <a:cubicBezTo>
                    <a:pt x="445" y="260"/>
                    <a:pt x="445" y="260"/>
                    <a:pt x="445" y="260"/>
                  </a:cubicBezTo>
                  <a:cubicBezTo>
                    <a:pt x="445" y="260"/>
                    <a:pt x="445" y="260"/>
                    <a:pt x="445" y="260"/>
                  </a:cubicBezTo>
                  <a:cubicBezTo>
                    <a:pt x="444" y="261"/>
                    <a:pt x="444" y="261"/>
                    <a:pt x="444" y="261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443" y="260"/>
                    <a:pt x="443" y="260"/>
                    <a:pt x="443" y="260"/>
                  </a:cubicBezTo>
                  <a:cubicBezTo>
                    <a:pt x="443" y="260"/>
                    <a:pt x="443" y="260"/>
                    <a:pt x="443" y="260"/>
                  </a:cubicBezTo>
                  <a:cubicBezTo>
                    <a:pt x="442" y="259"/>
                    <a:pt x="442" y="259"/>
                    <a:pt x="442" y="259"/>
                  </a:cubicBezTo>
                  <a:cubicBezTo>
                    <a:pt x="441" y="258"/>
                    <a:pt x="441" y="258"/>
                    <a:pt x="441" y="258"/>
                  </a:cubicBezTo>
                  <a:cubicBezTo>
                    <a:pt x="441" y="258"/>
                    <a:pt x="441" y="258"/>
                    <a:pt x="441" y="258"/>
                  </a:cubicBezTo>
                  <a:cubicBezTo>
                    <a:pt x="442" y="258"/>
                    <a:pt x="442" y="258"/>
                    <a:pt x="442" y="258"/>
                  </a:cubicBezTo>
                  <a:cubicBezTo>
                    <a:pt x="442" y="257"/>
                    <a:pt x="442" y="257"/>
                    <a:pt x="442" y="257"/>
                  </a:cubicBezTo>
                  <a:cubicBezTo>
                    <a:pt x="441" y="256"/>
                    <a:pt x="441" y="256"/>
                    <a:pt x="441" y="256"/>
                  </a:cubicBezTo>
                  <a:cubicBezTo>
                    <a:pt x="441" y="255"/>
                    <a:pt x="441" y="255"/>
                    <a:pt x="441" y="255"/>
                  </a:cubicBezTo>
                  <a:cubicBezTo>
                    <a:pt x="441" y="255"/>
                    <a:pt x="441" y="255"/>
                    <a:pt x="441" y="255"/>
                  </a:cubicBezTo>
                  <a:cubicBezTo>
                    <a:pt x="440" y="255"/>
                    <a:pt x="440" y="255"/>
                    <a:pt x="440" y="255"/>
                  </a:cubicBezTo>
                  <a:cubicBezTo>
                    <a:pt x="440" y="254"/>
                    <a:pt x="440" y="254"/>
                    <a:pt x="440" y="254"/>
                  </a:cubicBezTo>
                  <a:cubicBezTo>
                    <a:pt x="441" y="254"/>
                    <a:pt x="441" y="254"/>
                    <a:pt x="441" y="254"/>
                  </a:cubicBezTo>
                  <a:cubicBezTo>
                    <a:pt x="441" y="253"/>
                    <a:pt x="441" y="253"/>
                    <a:pt x="441" y="253"/>
                  </a:cubicBezTo>
                  <a:cubicBezTo>
                    <a:pt x="441" y="253"/>
                    <a:pt x="441" y="253"/>
                    <a:pt x="441" y="253"/>
                  </a:cubicBezTo>
                  <a:cubicBezTo>
                    <a:pt x="440" y="253"/>
                    <a:pt x="440" y="253"/>
                    <a:pt x="440" y="253"/>
                  </a:cubicBezTo>
                  <a:cubicBezTo>
                    <a:pt x="440" y="254"/>
                    <a:pt x="440" y="254"/>
                    <a:pt x="440" y="254"/>
                  </a:cubicBezTo>
                  <a:cubicBezTo>
                    <a:pt x="439" y="254"/>
                    <a:pt x="439" y="254"/>
                    <a:pt x="439" y="254"/>
                  </a:cubicBezTo>
                  <a:cubicBezTo>
                    <a:pt x="439" y="254"/>
                    <a:pt x="439" y="254"/>
                    <a:pt x="439" y="254"/>
                  </a:cubicBezTo>
                  <a:cubicBezTo>
                    <a:pt x="438" y="254"/>
                    <a:pt x="438" y="254"/>
                    <a:pt x="438" y="254"/>
                  </a:cubicBezTo>
                  <a:cubicBezTo>
                    <a:pt x="438" y="253"/>
                    <a:pt x="438" y="253"/>
                    <a:pt x="438" y="253"/>
                  </a:cubicBezTo>
                  <a:cubicBezTo>
                    <a:pt x="437" y="253"/>
                    <a:pt x="437" y="253"/>
                    <a:pt x="437" y="253"/>
                  </a:cubicBezTo>
                  <a:cubicBezTo>
                    <a:pt x="437" y="253"/>
                    <a:pt x="437" y="253"/>
                    <a:pt x="437" y="253"/>
                  </a:cubicBezTo>
                  <a:cubicBezTo>
                    <a:pt x="436" y="253"/>
                    <a:pt x="436" y="253"/>
                    <a:pt x="436" y="253"/>
                  </a:cubicBezTo>
                  <a:cubicBezTo>
                    <a:pt x="436" y="252"/>
                    <a:pt x="436" y="252"/>
                    <a:pt x="436" y="252"/>
                  </a:cubicBezTo>
                  <a:cubicBezTo>
                    <a:pt x="436" y="252"/>
                    <a:pt x="436" y="252"/>
                    <a:pt x="436" y="252"/>
                  </a:cubicBezTo>
                  <a:cubicBezTo>
                    <a:pt x="435" y="252"/>
                    <a:pt x="435" y="252"/>
                    <a:pt x="435" y="252"/>
                  </a:cubicBezTo>
                  <a:cubicBezTo>
                    <a:pt x="435" y="252"/>
                    <a:pt x="435" y="252"/>
                    <a:pt x="435" y="252"/>
                  </a:cubicBezTo>
                  <a:cubicBezTo>
                    <a:pt x="435" y="251"/>
                    <a:pt x="435" y="251"/>
                    <a:pt x="435" y="251"/>
                  </a:cubicBezTo>
                  <a:cubicBezTo>
                    <a:pt x="434" y="251"/>
                    <a:pt x="434" y="251"/>
                    <a:pt x="434" y="251"/>
                  </a:cubicBezTo>
                  <a:cubicBezTo>
                    <a:pt x="434" y="251"/>
                    <a:pt x="434" y="251"/>
                    <a:pt x="434" y="251"/>
                  </a:cubicBezTo>
                  <a:cubicBezTo>
                    <a:pt x="434" y="250"/>
                    <a:pt x="434" y="250"/>
                    <a:pt x="434" y="250"/>
                  </a:cubicBezTo>
                  <a:cubicBezTo>
                    <a:pt x="433" y="250"/>
                    <a:pt x="433" y="250"/>
                    <a:pt x="433" y="250"/>
                  </a:cubicBezTo>
                  <a:cubicBezTo>
                    <a:pt x="433" y="250"/>
                    <a:pt x="433" y="250"/>
                    <a:pt x="433" y="250"/>
                  </a:cubicBezTo>
                  <a:cubicBezTo>
                    <a:pt x="433" y="251"/>
                    <a:pt x="433" y="251"/>
                    <a:pt x="433" y="251"/>
                  </a:cubicBezTo>
                  <a:cubicBezTo>
                    <a:pt x="432" y="250"/>
                    <a:pt x="432" y="250"/>
                    <a:pt x="432" y="250"/>
                  </a:cubicBezTo>
                  <a:cubicBezTo>
                    <a:pt x="432" y="251"/>
                    <a:pt x="432" y="251"/>
                    <a:pt x="432" y="251"/>
                  </a:cubicBezTo>
                  <a:cubicBezTo>
                    <a:pt x="432" y="251"/>
                    <a:pt x="432" y="251"/>
                    <a:pt x="432" y="251"/>
                  </a:cubicBezTo>
                  <a:cubicBezTo>
                    <a:pt x="431" y="251"/>
                    <a:pt x="431" y="251"/>
                    <a:pt x="431" y="251"/>
                  </a:cubicBezTo>
                  <a:cubicBezTo>
                    <a:pt x="431" y="250"/>
                    <a:pt x="431" y="250"/>
                    <a:pt x="431" y="250"/>
                  </a:cubicBezTo>
                  <a:cubicBezTo>
                    <a:pt x="430" y="250"/>
                    <a:pt x="430" y="250"/>
                    <a:pt x="430" y="250"/>
                  </a:cubicBezTo>
                  <a:cubicBezTo>
                    <a:pt x="429" y="250"/>
                    <a:pt x="429" y="250"/>
                    <a:pt x="429" y="250"/>
                  </a:cubicBezTo>
                  <a:cubicBezTo>
                    <a:pt x="429" y="250"/>
                    <a:pt x="429" y="250"/>
                    <a:pt x="429" y="250"/>
                  </a:cubicBezTo>
                  <a:cubicBezTo>
                    <a:pt x="429" y="249"/>
                    <a:pt x="429" y="249"/>
                    <a:pt x="429" y="249"/>
                  </a:cubicBezTo>
                  <a:cubicBezTo>
                    <a:pt x="429" y="249"/>
                    <a:pt x="429" y="249"/>
                    <a:pt x="429" y="249"/>
                  </a:cubicBezTo>
                  <a:cubicBezTo>
                    <a:pt x="429" y="249"/>
                    <a:pt x="429" y="249"/>
                    <a:pt x="429" y="249"/>
                  </a:cubicBezTo>
                  <a:cubicBezTo>
                    <a:pt x="428" y="250"/>
                    <a:pt x="428" y="250"/>
                    <a:pt x="428" y="250"/>
                  </a:cubicBezTo>
                  <a:cubicBezTo>
                    <a:pt x="427" y="249"/>
                    <a:pt x="427" y="249"/>
                    <a:pt x="427" y="249"/>
                  </a:cubicBezTo>
                  <a:cubicBezTo>
                    <a:pt x="427" y="250"/>
                    <a:pt x="427" y="250"/>
                    <a:pt x="427" y="250"/>
                  </a:cubicBezTo>
                  <a:cubicBezTo>
                    <a:pt x="427" y="249"/>
                    <a:pt x="427" y="249"/>
                    <a:pt x="427" y="249"/>
                  </a:cubicBezTo>
                  <a:cubicBezTo>
                    <a:pt x="426" y="250"/>
                    <a:pt x="426" y="250"/>
                    <a:pt x="426" y="250"/>
                  </a:cubicBezTo>
                  <a:cubicBezTo>
                    <a:pt x="426" y="249"/>
                    <a:pt x="426" y="249"/>
                    <a:pt x="426" y="249"/>
                  </a:cubicBezTo>
                  <a:cubicBezTo>
                    <a:pt x="425" y="249"/>
                    <a:pt x="425" y="249"/>
                    <a:pt x="425" y="249"/>
                  </a:cubicBezTo>
                  <a:cubicBezTo>
                    <a:pt x="425" y="249"/>
                    <a:pt x="425" y="249"/>
                    <a:pt x="425" y="249"/>
                  </a:cubicBezTo>
                  <a:cubicBezTo>
                    <a:pt x="424" y="248"/>
                    <a:pt x="424" y="248"/>
                    <a:pt x="424" y="248"/>
                  </a:cubicBezTo>
                  <a:cubicBezTo>
                    <a:pt x="423" y="247"/>
                    <a:pt x="423" y="247"/>
                    <a:pt x="423" y="247"/>
                  </a:cubicBezTo>
                  <a:cubicBezTo>
                    <a:pt x="423" y="246"/>
                    <a:pt x="423" y="246"/>
                    <a:pt x="423" y="246"/>
                  </a:cubicBezTo>
                  <a:cubicBezTo>
                    <a:pt x="423" y="246"/>
                    <a:pt x="423" y="246"/>
                    <a:pt x="423" y="246"/>
                  </a:cubicBezTo>
                  <a:cubicBezTo>
                    <a:pt x="422" y="246"/>
                    <a:pt x="422" y="246"/>
                    <a:pt x="422" y="246"/>
                  </a:cubicBezTo>
                  <a:cubicBezTo>
                    <a:pt x="422" y="245"/>
                    <a:pt x="422" y="245"/>
                    <a:pt x="422" y="245"/>
                  </a:cubicBezTo>
                  <a:cubicBezTo>
                    <a:pt x="422" y="245"/>
                    <a:pt x="422" y="245"/>
                    <a:pt x="422" y="245"/>
                  </a:cubicBezTo>
                  <a:cubicBezTo>
                    <a:pt x="422" y="244"/>
                    <a:pt x="422" y="244"/>
                    <a:pt x="422" y="244"/>
                  </a:cubicBezTo>
                  <a:cubicBezTo>
                    <a:pt x="421" y="244"/>
                    <a:pt x="421" y="244"/>
                    <a:pt x="421" y="244"/>
                  </a:cubicBezTo>
                  <a:cubicBezTo>
                    <a:pt x="421" y="243"/>
                    <a:pt x="421" y="243"/>
                    <a:pt x="421" y="243"/>
                  </a:cubicBezTo>
                  <a:cubicBezTo>
                    <a:pt x="420" y="242"/>
                    <a:pt x="420" y="242"/>
                    <a:pt x="420" y="242"/>
                  </a:cubicBezTo>
                  <a:cubicBezTo>
                    <a:pt x="419" y="241"/>
                    <a:pt x="419" y="241"/>
                    <a:pt x="419" y="241"/>
                  </a:cubicBezTo>
                  <a:cubicBezTo>
                    <a:pt x="419" y="240"/>
                    <a:pt x="419" y="240"/>
                    <a:pt x="419" y="240"/>
                  </a:cubicBezTo>
                  <a:cubicBezTo>
                    <a:pt x="418" y="240"/>
                    <a:pt x="418" y="240"/>
                    <a:pt x="418" y="240"/>
                  </a:cubicBezTo>
                  <a:cubicBezTo>
                    <a:pt x="418" y="240"/>
                    <a:pt x="418" y="240"/>
                    <a:pt x="418" y="240"/>
                  </a:cubicBezTo>
                  <a:cubicBezTo>
                    <a:pt x="417" y="240"/>
                    <a:pt x="417" y="240"/>
                    <a:pt x="417" y="240"/>
                  </a:cubicBezTo>
                  <a:cubicBezTo>
                    <a:pt x="418" y="239"/>
                    <a:pt x="418" y="239"/>
                    <a:pt x="418" y="239"/>
                  </a:cubicBezTo>
                  <a:cubicBezTo>
                    <a:pt x="418" y="239"/>
                    <a:pt x="418" y="239"/>
                    <a:pt x="418" y="239"/>
                  </a:cubicBezTo>
                  <a:cubicBezTo>
                    <a:pt x="417" y="239"/>
                    <a:pt x="417" y="239"/>
                    <a:pt x="417" y="239"/>
                  </a:cubicBezTo>
                  <a:cubicBezTo>
                    <a:pt x="417" y="238"/>
                    <a:pt x="417" y="238"/>
                    <a:pt x="417" y="238"/>
                  </a:cubicBezTo>
                  <a:cubicBezTo>
                    <a:pt x="416" y="238"/>
                    <a:pt x="416" y="238"/>
                    <a:pt x="416" y="238"/>
                  </a:cubicBezTo>
                  <a:cubicBezTo>
                    <a:pt x="416" y="237"/>
                    <a:pt x="416" y="237"/>
                    <a:pt x="416" y="237"/>
                  </a:cubicBezTo>
                  <a:cubicBezTo>
                    <a:pt x="416" y="237"/>
                    <a:pt x="416" y="237"/>
                    <a:pt x="416" y="237"/>
                  </a:cubicBezTo>
                  <a:cubicBezTo>
                    <a:pt x="415" y="236"/>
                    <a:pt x="415" y="236"/>
                    <a:pt x="415" y="236"/>
                  </a:cubicBezTo>
                  <a:cubicBezTo>
                    <a:pt x="414" y="235"/>
                    <a:pt x="414" y="235"/>
                    <a:pt x="414" y="235"/>
                  </a:cubicBezTo>
                  <a:cubicBezTo>
                    <a:pt x="414" y="235"/>
                    <a:pt x="414" y="235"/>
                    <a:pt x="414" y="235"/>
                  </a:cubicBezTo>
                  <a:cubicBezTo>
                    <a:pt x="414" y="234"/>
                    <a:pt x="414" y="234"/>
                    <a:pt x="414" y="234"/>
                  </a:cubicBezTo>
                  <a:cubicBezTo>
                    <a:pt x="414" y="234"/>
                    <a:pt x="414" y="234"/>
                    <a:pt x="414" y="234"/>
                  </a:cubicBezTo>
                  <a:cubicBezTo>
                    <a:pt x="413" y="234"/>
                    <a:pt x="413" y="234"/>
                    <a:pt x="413" y="234"/>
                  </a:cubicBezTo>
                  <a:cubicBezTo>
                    <a:pt x="413" y="234"/>
                    <a:pt x="413" y="234"/>
                    <a:pt x="413" y="234"/>
                  </a:cubicBezTo>
                  <a:cubicBezTo>
                    <a:pt x="413" y="233"/>
                    <a:pt x="413" y="233"/>
                    <a:pt x="413" y="233"/>
                  </a:cubicBezTo>
                  <a:cubicBezTo>
                    <a:pt x="413" y="233"/>
                    <a:pt x="413" y="233"/>
                    <a:pt x="413" y="233"/>
                  </a:cubicBezTo>
                  <a:cubicBezTo>
                    <a:pt x="413" y="232"/>
                    <a:pt x="413" y="232"/>
                    <a:pt x="413" y="232"/>
                  </a:cubicBezTo>
                  <a:cubicBezTo>
                    <a:pt x="412" y="232"/>
                    <a:pt x="412" y="232"/>
                    <a:pt x="412" y="232"/>
                  </a:cubicBezTo>
                  <a:cubicBezTo>
                    <a:pt x="412" y="231"/>
                    <a:pt x="412" y="231"/>
                    <a:pt x="412" y="231"/>
                  </a:cubicBezTo>
                  <a:cubicBezTo>
                    <a:pt x="412" y="231"/>
                    <a:pt x="412" y="231"/>
                    <a:pt x="412" y="231"/>
                  </a:cubicBezTo>
                  <a:cubicBezTo>
                    <a:pt x="412" y="231"/>
                    <a:pt x="412" y="231"/>
                    <a:pt x="412" y="231"/>
                  </a:cubicBezTo>
                  <a:cubicBezTo>
                    <a:pt x="411" y="231"/>
                    <a:pt x="411" y="231"/>
                    <a:pt x="411" y="231"/>
                  </a:cubicBezTo>
                  <a:cubicBezTo>
                    <a:pt x="410" y="231"/>
                    <a:pt x="410" y="231"/>
                    <a:pt x="410" y="231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0" y="229"/>
                    <a:pt x="410" y="229"/>
                    <a:pt x="410" y="229"/>
                  </a:cubicBezTo>
                  <a:cubicBezTo>
                    <a:pt x="409" y="230"/>
                    <a:pt x="409" y="230"/>
                    <a:pt x="409" y="230"/>
                  </a:cubicBezTo>
                  <a:cubicBezTo>
                    <a:pt x="409" y="229"/>
                    <a:pt x="409" y="229"/>
                    <a:pt x="409" y="229"/>
                  </a:cubicBezTo>
                  <a:cubicBezTo>
                    <a:pt x="409" y="229"/>
                    <a:pt x="409" y="229"/>
                    <a:pt x="409" y="229"/>
                  </a:cubicBezTo>
                  <a:cubicBezTo>
                    <a:pt x="408" y="229"/>
                    <a:pt x="408" y="229"/>
                    <a:pt x="408" y="229"/>
                  </a:cubicBezTo>
                  <a:cubicBezTo>
                    <a:pt x="409" y="229"/>
                    <a:pt x="409" y="229"/>
                    <a:pt x="409" y="229"/>
                  </a:cubicBezTo>
                  <a:cubicBezTo>
                    <a:pt x="408" y="228"/>
                    <a:pt x="408" y="228"/>
                    <a:pt x="408" y="228"/>
                  </a:cubicBezTo>
                  <a:cubicBezTo>
                    <a:pt x="408" y="228"/>
                    <a:pt x="408" y="228"/>
                    <a:pt x="408" y="228"/>
                  </a:cubicBezTo>
                  <a:cubicBezTo>
                    <a:pt x="407" y="228"/>
                    <a:pt x="407" y="228"/>
                    <a:pt x="407" y="228"/>
                  </a:cubicBezTo>
                  <a:cubicBezTo>
                    <a:pt x="407" y="228"/>
                    <a:pt x="407" y="228"/>
                    <a:pt x="407" y="228"/>
                  </a:cubicBezTo>
                  <a:cubicBezTo>
                    <a:pt x="406" y="228"/>
                    <a:pt x="406" y="228"/>
                    <a:pt x="406" y="228"/>
                  </a:cubicBezTo>
                  <a:cubicBezTo>
                    <a:pt x="406" y="228"/>
                    <a:pt x="406" y="228"/>
                    <a:pt x="406" y="228"/>
                  </a:cubicBezTo>
                  <a:cubicBezTo>
                    <a:pt x="405" y="228"/>
                    <a:pt x="405" y="228"/>
                    <a:pt x="405" y="228"/>
                  </a:cubicBezTo>
                  <a:cubicBezTo>
                    <a:pt x="405" y="228"/>
                    <a:pt x="405" y="228"/>
                    <a:pt x="405" y="228"/>
                  </a:cubicBezTo>
                  <a:cubicBezTo>
                    <a:pt x="405" y="228"/>
                    <a:pt x="405" y="228"/>
                    <a:pt x="405" y="228"/>
                  </a:cubicBezTo>
                  <a:cubicBezTo>
                    <a:pt x="405" y="229"/>
                    <a:pt x="405" y="229"/>
                    <a:pt x="405" y="229"/>
                  </a:cubicBezTo>
                  <a:cubicBezTo>
                    <a:pt x="404" y="228"/>
                    <a:pt x="404" y="228"/>
                    <a:pt x="404" y="228"/>
                  </a:cubicBezTo>
                  <a:cubicBezTo>
                    <a:pt x="404" y="228"/>
                    <a:pt x="404" y="228"/>
                    <a:pt x="404" y="228"/>
                  </a:cubicBezTo>
                  <a:cubicBezTo>
                    <a:pt x="403" y="228"/>
                    <a:pt x="403" y="228"/>
                    <a:pt x="403" y="228"/>
                  </a:cubicBezTo>
                  <a:cubicBezTo>
                    <a:pt x="402" y="228"/>
                    <a:pt x="402" y="228"/>
                    <a:pt x="402" y="228"/>
                  </a:cubicBezTo>
                  <a:cubicBezTo>
                    <a:pt x="402" y="228"/>
                    <a:pt x="402" y="228"/>
                    <a:pt x="402" y="228"/>
                  </a:cubicBezTo>
                  <a:cubicBezTo>
                    <a:pt x="401" y="227"/>
                    <a:pt x="401" y="227"/>
                    <a:pt x="401" y="227"/>
                  </a:cubicBezTo>
                  <a:cubicBezTo>
                    <a:pt x="400" y="227"/>
                    <a:pt x="400" y="227"/>
                    <a:pt x="400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6" y="227"/>
                    <a:pt x="396" y="227"/>
                    <a:pt x="396" y="227"/>
                  </a:cubicBezTo>
                  <a:cubicBezTo>
                    <a:pt x="396" y="227"/>
                    <a:pt x="396" y="227"/>
                    <a:pt x="396" y="227"/>
                  </a:cubicBezTo>
                  <a:cubicBezTo>
                    <a:pt x="396" y="228"/>
                    <a:pt x="396" y="228"/>
                    <a:pt x="396" y="228"/>
                  </a:cubicBezTo>
                  <a:cubicBezTo>
                    <a:pt x="395" y="228"/>
                    <a:pt x="395" y="228"/>
                    <a:pt x="395" y="228"/>
                  </a:cubicBezTo>
                  <a:cubicBezTo>
                    <a:pt x="394" y="228"/>
                    <a:pt x="394" y="228"/>
                    <a:pt x="394" y="228"/>
                  </a:cubicBezTo>
                  <a:cubicBezTo>
                    <a:pt x="393" y="228"/>
                    <a:pt x="393" y="228"/>
                    <a:pt x="393" y="228"/>
                  </a:cubicBezTo>
                  <a:cubicBezTo>
                    <a:pt x="393" y="228"/>
                    <a:pt x="393" y="228"/>
                    <a:pt x="393" y="228"/>
                  </a:cubicBezTo>
                  <a:cubicBezTo>
                    <a:pt x="392" y="228"/>
                    <a:pt x="392" y="228"/>
                    <a:pt x="392" y="228"/>
                  </a:cubicBezTo>
                  <a:cubicBezTo>
                    <a:pt x="392" y="229"/>
                    <a:pt x="392" y="229"/>
                    <a:pt x="392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89" y="229"/>
                    <a:pt x="389" y="229"/>
                    <a:pt x="389" y="229"/>
                  </a:cubicBezTo>
                  <a:cubicBezTo>
                    <a:pt x="388" y="230"/>
                    <a:pt x="388" y="230"/>
                    <a:pt x="388" y="230"/>
                  </a:cubicBezTo>
                  <a:cubicBezTo>
                    <a:pt x="387" y="230"/>
                    <a:pt x="387" y="230"/>
                    <a:pt x="387" y="230"/>
                  </a:cubicBezTo>
                  <a:cubicBezTo>
                    <a:pt x="387" y="230"/>
                    <a:pt x="387" y="230"/>
                    <a:pt x="387" y="230"/>
                  </a:cubicBezTo>
                  <a:cubicBezTo>
                    <a:pt x="387" y="231"/>
                    <a:pt x="387" y="231"/>
                    <a:pt x="387" y="231"/>
                  </a:cubicBezTo>
                  <a:cubicBezTo>
                    <a:pt x="386" y="232"/>
                    <a:pt x="386" y="232"/>
                    <a:pt x="386" y="232"/>
                  </a:cubicBezTo>
                  <a:cubicBezTo>
                    <a:pt x="386" y="232"/>
                    <a:pt x="386" y="232"/>
                    <a:pt x="386" y="232"/>
                  </a:cubicBezTo>
                  <a:cubicBezTo>
                    <a:pt x="386" y="233"/>
                    <a:pt x="386" y="233"/>
                    <a:pt x="386" y="233"/>
                  </a:cubicBezTo>
                  <a:cubicBezTo>
                    <a:pt x="386" y="233"/>
                    <a:pt x="386" y="233"/>
                    <a:pt x="386" y="233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8" y="234"/>
                    <a:pt x="388" y="234"/>
                    <a:pt x="388" y="234"/>
                  </a:cubicBezTo>
                  <a:cubicBezTo>
                    <a:pt x="388" y="234"/>
                    <a:pt x="388" y="234"/>
                    <a:pt x="388" y="234"/>
                  </a:cubicBezTo>
                  <a:cubicBezTo>
                    <a:pt x="389" y="234"/>
                    <a:pt x="389" y="234"/>
                    <a:pt x="389" y="234"/>
                  </a:cubicBezTo>
                  <a:cubicBezTo>
                    <a:pt x="389" y="235"/>
                    <a:pt x="389" y="235"/>
                    <a:pt x="389" y="235"/>
                  </a:cubicBezTo>
                  <a:cubicBezTo>
                    <a:pt x="390" y="235"/>
                    <a:pt x="390" y="235"/>
                    <a:pt x="390" y="235"/>
                  </a:cubicBezTo>
                  <a:cubicBezTo>
                    <a:pt x="390" y="236"/>
                    <a:pt x="390" y="236"/>
                    <a:pt x="390" y="236"/>
                  </a:cubicBezTo>
                  <a:cubicBezTo>
                    <a:pt x="390" y="236"/>
                    <a:pt x="390" y="236"/>
                    <a:pt x="390" y="236"/>
                  </a:cubicBezTo>
                  <a:cubicBezTo>
                    <a:pt x="391" y="237"/>
                    <a:pt x="391" y="237"/>
                    <a:pt x="391" y="237"/>
                  </a:cubicBezTo>
                  <a:cubicBezTo>
                    <a:pt x="390" y="238"/>
                    <a:pt x="390" y="238"/>
                    <a:pt x="390" y="238"/>
                  </a:cubicBezTo>
                  <a:cubicBezTo>
                    <a:pt x="390" y="238"/>
                    <a:pt x="390" y="238"/>
                    <a:pt x="390" y="238"/>
                  </a:cubicBezTo>
                  <a:cubicBezTo>
                    <a:pt x="389" y="239"/>
                    <a:pt x="389" y="239"/>
                    <a:pt x="389" y="239"/>
                  </a:cubicBezTo>
                  <a:cubicBezTo>
                    <a:pt x="389" y="240"/>
                    <a:pt x="389" y="240"/>
                    <a:pt x="389" y="240"/>
                  </a:cubicBezTo>
                  <a:cubicBezTo>
                    <a:pt x="389" y="240"/>
                    <a:pt x="389" y="240"/>
                    <a:pt x="389" y="240"/>
                  </a:cubicBezTo>
                  <a:cubicBezTo>
                    <a:pt x="388" y="241"/>
                    <a:pt x="388" y="241"/>
                    <a:pt x="388" y="241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8" y="243"/>
                    <a:pt x="388" y="243"/>
                    <a:pt x="388" y="243"/>
                  </a:cubicBezTo>
                  <a:cubicBezTo>
                    <a:pt x="388" y="244"/>
                    <a:pt x="388" y="244"/>
                    <a:pt x="388" y="244"/>
                  </a:cubicBezTo>
                  <a:cubicBezTo>
                    <a:pt x="389" y="244"/>
                    <a:pt x="389" y="244"/>
                    <a:pt x="389" y="244"/>
                  </a:cubicBezTo>
                  <a:cubicBezTo>
                    <a:pt x="389" y="245"/>
                    <a:pt x="389" y="245"/>
                    <a:pt x="389" y="245"/>
                  </a:cubicBezTo>
                  <a:cubicBezTo>
                    <a:pt x="388" y="245"/>
                    <a:pt x="388" y="245"/>
                    <a:pt x="388" y="245"/>
                  </a:cubicBezTo>
                  <a:cubicBezTo>
                    <a:pt x="388" y="246"/>
                    <a:pt x="388" y="246"/>
                    <a:pt x="388" y="246"/>
                  </a:cubicBezTo>
                  <a:cubicBezTo>
                    <a:pt x="389" y="246"/>
                    <a:pt x="389" y="246"/>
                    <a:pt x="389" y="246"/>
                  </a:cubicBezTo>
                  <a:cubicBezTo>
                    <a:pt x="389" y="248"/>
                    <a:pt x="389" y="248"/>
                    <a:pt x="389" y="248"/>
                  </a:cubicBezTo>
                  <a:cubicBezTo>
                    <a:pt x="388" y="248"/>
                    <a:pt x="388" y="248"/>
                    <a:pt x="388" y="248"/>
                  </a:cubicBezTo>
                  <a:cubicBezTo>
                    <a:pt x="388" y="249"/>
                    <a:pt x="388" y="249"/>
                    <a:pt x="388" y="249"/>
                  </a:cubicBezTo>
                  <a:cubicBezTo>
                    <a:pt x="389" y="249"/>
                    <a:pt x="389" y="249"/>
                    <a:pt x="389" y="249"/>
                  </a:cubicBezTo>
                  <a:cubicBezTo>
                    <a:pt x="389" y="249"/>
                    <a:pt x="389" y="249"/>
                    <a:pt x="389" y="249"/>
                  </a:cubicBezTo>
                  <a:cubicBezTo>
                    <a:pt x="389" y="249"/>
                    <a:pt x="389" y="249"/>
                    <a:pt x="389" y="249"/>
                  </a:cubicBezTo>
                  <a:cubicBezTo>
                    <a:pt x="390" y="249"/>
                    <a:pt x="390" y="249"/>
                    <a:pt x="390" y="249"/>
                  </a:cubicBezTo>
                  <a:cubicBezTo>
                    <a:pt x="390" y="250"/>
                    <a:pt x="390" y="250"/>
                    <a:pt x="390" y="250"/>
                  </a:cubicBezTo>
                  <a:cubicBezTo>
                    <a:pt x="390" y="251"/>
                    <a:pt x="390" y="251"/>
                    <a:pt x="390" y="251"/>
                  </a:cubicBezTo>
                  <a:cubicBezTo>
                    <a:pt x="389" y="252"/>
                    <a:pt x="389" y="252"/>
                    <a:pt x="389" y="252"/>
                  </a:cubicBezTo>
                  <a:cubicBezTo>
                    <a:pt x="387" y="252"/>
                    <a:pt x="387" y="252"/>
                    <a:pt x="387" y="252"/>
                  </a:cubicBezTo>
                  <a:cubicBezTo>
                    <a:pt x="386" y="252"/>
                    <a:pt x="386" y="252"/>
                    <a:pt x="386" y="252"/>
                  </a:cubicBezTo>
                  <a:cubicBezTo>
                    <a:pt x="384" y="254"/>
                    <a:pt x="384" y="254"/>
                    <a:pt x="384" y="254"/>
                  </a:cubicBezTo>
                  <a:cubicBezTo>
                    <a:pt x="384" y="254"/>
                    <a:pt x="384" y="254"/>
                    <a:pt x="384" y="254"/>
                  </a:cubicBezTo>
                  <a:cubicBezTo>
                    <a:pt x="383" y="254"/>
                    <a:pt x="383" y="254"/>
                    <a:pt x="383" y="254"/>
                  </a:cubicBezTo>
                  <a:cubicBezTo>
                    <a:pt x="382" y="254"/>
                    <a:pt x="382" y="254"/>
                    <a:pt x="382" y="254"/>
                  </a:cubicBezTo>
                  <a:cubicBezTo>
                    <a:pt x="381" y="254"/>
                    <a:pt x="381" y="254"/>
                    <a:pt x="381" y="254"/>
                  </a:cubicBezTo>
                  <a:cubicBezTo>
                    <a:pt x="381" y="254"/>
                    <a:pt x="381" y="254"/>
                    <a:pt x="381" y="254"/>
                  </a:cubicBezTo>
                  <a:cubicBezTo>
                    <a:pt x="380" y="253"/>
                    <a:pt x="380" y="253"/>
                    <a:pt x="380" y="253"/>
                  </a:cubicBezTo>
                  <a:cubicBezTo>
                    <a:pt x="380" y="254"/>
                    <a:pt x="380" y="254"/>
                    <a:pt x="380" y="254"/>
                  </a:cubicBezTo>
                  <a:cubicBezTo>
                    <a:pt x="379" y="253"/>
                    <a:pt x="379" y="253"/>
                    <a:pt x="379" y="253"/>
                  </a:cubicBezTo>
                  <a:cubicBezTo>
                    <a:pt x="378" y="253"/>
                    <a:pt x="378" y="253"/>
                    <a:pt x="378" y="253"/>
                  </a:cubicBezTo>
                  <a:cubicBezTo>
                    <a:pt x="376" y="253"/>
                    <a:pt x="376" y="253"/>
                    <a:pt x="376" y="253"/>
                  </a:cubicBezTo>
                  <a:cubicBezTo>
                    <a:pt x="376" y="253"/>
                    <a:pt x="376" y="253"/>
                    <a:pt x="376" y="253"/>
                  </a:cubicBezTo>
                  <a:cubicBezTo>
                    <a:pt x="375" y="254"/>
                    <a:pt x="375" y="254"/>
                    <a:pt x="375" y="254"/>
                  </a:cubicBezTo>
                  <a:cubicBezTo>
                    <a:pt x="374" y="254"/>
                    <a:pt x="374" y="254"/>
                    <a:pt x="374" y="254"/>
                  </a:cubicBezTo>
                  <a:cubicBezTo>
                    <a:pt x="374" y="254"/>
                    <a:pt x="374" y="254"/>
                    <a:pt x="374" y="254"/>
                  </a:cubicBezTo>
                  <a:cubicBezTo>
                    <a:pt x="373" y="254"/>
                    <a:pt x="373" y="254"/>
                    <a:pt x="373" y="254"/>
                  </a:cubicBezTo>
                  <a:cubicBezTo>
                    <a:pt x="373" y="254"/>
                    <a:pt x="373" y="254"/>
                    <a:pt x="373" y="254"/>
                  </a:cubicBezTo>
                  <a:cubicBezTo>
                    <a:pt x="372" y="253"/>
                    <a:pt x="372" y="253"/>
                    <a:pt x="372" y="253"/>
                  </a:cubicBezTo>
                  <a:cubicBezTo>
                    <a:pt x="371" y="252"/>
                    <a:pt x="371" y="252"/>
                    <a:pt x="371" y="252"/>
                  </a:cubicBezTo>
                  <a:cubicBezTo>
                    <a:pt x="370" y="252"/>
                    <a:pt x="370" y="252"/>
                    <a:pt x="370" y="252"/>
                  </a:cubicBezTo>
                  <a:cubicBezTo>
                    <a:pt x="369" y="253"/>
                    <a:pt x="369" y="253"/>
                    <a:pt x="369" y="253"/>
                  </a:cubicBezTo>
                  <a:cubicBezTo>
                    <a:pt x="369" y="252"/>
                    <a:pt x="369" y="252"/>
                    <a:pt x="369" y="252"/>
                  </a:cubicBezTo>
                  <a:cubicBezTo>
                    <a:pt x="368" y="252"/>
                    <a:pt x="368" y="252"/>
                    <a:pt x="368" y="252"/>
                  </a:cubicBezTo>
                  <a:cubicBezTo>
                    <a:pt x="367" y="253"/>
                    <a:pt x="367" y="253"/>
                    <a:pt x="367" y="253"/>
                  </a:cubicBezTo>
                  <a:cubicBezTo>
                    <a:pt x="367" y="254"/>
                    <a:pt x="367" y="254"/>
                    <a:pt x="367" y="254"/>
                  </a:cubicBezTo>
                  <a:cubicBezTo>
                    <a:pt x="366" y="254"/>
                    <a:pt x="366" y="254"/>
                    <a:pt x="366" y="254"/>
                  </a:cubicBezTo>
                  <a:cubicBezTo>
                    <a:pt x="365" y="255"/>
                    <a:pt x="365" y="255"/>
                    <a:pt x="365" y="255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4" y="257"/>
                    <a:pt x="364" y="257"/>
                    <a:pt x="364" y="257"/>
                  </a:cubicBezTo>
                  <a:cubicBezTo>
                    <a:pt x="363" y="257"/>
                    <a:pt x="363" y="257"/>
                    <a:pt x="363" y="257"/>
                  </a:cubicBezTo>
                  <a:cubicBezTo>
                    <a:pt x="361" y="257"/>
                    <a:pt x="361" y="257"/>
                    <a:pt x="361" y="257"/>
                  </a:cubicBezTo>
                  <a:cubicBezTo>
                    <a:pt x="361" y="258"/>
                    <a:pt x="361" y="258"/>
                    <a:pt x="361" y="258"/>
                  </a:cubicBezTo>
                  <a:cubicBezTo>
                    <a:pt x="360" y="258"/>
                    <a:pt x="360" y="258"/>
                    <a:pt x="360" y="258"/>
                  </a:cubicBezTo>
                  <a:cubicBezTo>
                    <a:pt x="359" y="258"/>
                    <a:pt x="359" y="258"/>
                    <a:pt x="359" y="258"/>
                  </a:cubicBezTo>
                  <a:cubicBezTo>
                    <a:pt x="357" y="259"/>
                    <a:pt x="357" y="259"/>
                    <a:pt x="357" y="259"/>
                  </a:cubicBezTo>
                  <a:cubicBezTo>
                    <a:pt x="357" y="260"/>
                    <a:pt x="357" y="260"/>
                    <a:pt x="357" y="260"/>
                  </a:cubicBezTo>
                  <a:cubicBezTo>
                    <a:pt x="356" y="260"/>
                    <a:pt x="356" y="260"/>
                    <a:pt x="356" y="260"/>
                  </a:cubicBezTo>
                  <a:cubicBezTo>
                    <a:pt x="355" y="260"/>
                    <a:pt x="355" y="260"/>
                    <a:pt x="355" y="260"/>
                  </a:cubicBezTo>
                  <a:cubicBezTo>
                    <a:pt x="354" y="260"/>
                    <a:pt x="354" y="260"/>
                    <a:pt x="354" y="260"/>
                  </a:cubicBezTo>
                  <a:cubicBezTo>
                    <a:pt x="354" y="260"/>
                    <a:pt x="354" y="260"/>
                    <a:pt x="354" y="260"/>
                  </a:cubicBezTo>
                  <a:cubicBezTo>
                    <a:pt x="353" y="260"/>
                    <a:pt x="353" y="260"/>
                    <a:pt x="353" y="260"/>
                  </a:cubicBezTo>
                  <a:cubicBezTo>
                    <a:pt x="350" y="260"/>
                    <a:pt x="350" y="260"/>
                    <a:pt x="350" y="260"/>
                  </a:cubicBezTo>
                  <a:cubicBezTo>
                    <a:pt x="348" y="260"/>
                    <a:pt x="348" y="260"/>
                    <a:pt x="348" y="260"/>
                  </a:cubicBezTo>
                  <a:cubicBezTo>
                    <a:pt x="346" y="260"/>
                    <a:pt x="346" y="260"/>
                    <a:pt x="346" y="260"/>
                  </a:cubicBezTo>
                  <a:cubicBezTo>
                    <a:pt x="346" y="260"/>
                    <a:pt x="346" y="260"/>
                    <a:pt x="346" y="260"/>
                  </a:cubicBezTo>
                  <a:cubicBezTo>
                    <a:pt x="345" y="259"/>
                    <a:pt x="345" y="259"/>
                    <a:pt x="345" y="259"/>
                  </a:cubicBezTo>
                  <a:cubicBezTo>
                    <a:pt x="344" y="259"/>
                    <a:pt x="344" y="259"/>
                    <a:pt x="344" y="259"/>
                  </a:cubicBezTo>
                  <a:cubicBezTo>
                    <a:pt x="344" y="259"/>
                    <a:pt x="344" y="259"/>
                    <a:pt x="344" y="259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2" y="257"/>
                    <a:pt x="342" y="257"/>
                    <a:pt x="342" y="257"/>
                  </a:cubicBezTo>
                  <a:cubicBezTo>
                    <a:pt x="342" y="257"/>
                    <a:pt x="342" y="257"/>
                    <a:pt x="342" y="257"/>
                  </a:cubicBezTo>
                  <a:cubicBezTo>
                    <a:pt x="341" y="257"/>
                    <a:pt x="341" y="257"/>
                    <a:pt x="341" y="257"/>
                  </a:cubicBezTo>
                  <a:cubicBezTo>
                    <a:pt x="340" y="257"/>
                    <a:pt x="340" y="257"/>
                    <a:pt x="340" y="257"/>
                  </a:cubicBezTo>
                  <a:cubicBezTo>
                    <a:pt x="338" y="256"/>
                    <a:pt x="338" y="256"/>
                    <a:pt x="338" y="256"/>
                  </a:cubicBezTo>
                  <a:cubicBezTo>
                    <a:pt x="337" y="255"/>
                    <a:pt x="337" y="255"/>
                    <a:pt x="337" y="255"/>
                  </a:cubicBezTo>
                  <a:cubicBezTo>
                    <a:pt x="336" y="255"/>
                    <a:pt x="336" y="255"/>
                    <a:pt x="336" y="255"/>
                  </a:cubicBezTo>
                  <a:cubicBezTo>
                    <a:pt x="334" y="255"/>
                    <a:pt x="334" y="255"/>
                    <a:pt x="334" y="255"/>
                  </a:cubicBezTo>
                  <a:cubicBezTo>
                    <a:pt x="333" y="255"/>
                    <a:pt x="333" y="255"/>
                    <a:pt x="333" y="255"/>
                  </a:cubicBezTo>
                  <a:cubicBezTo>
                    <a:pt x="332" y="255"/>
                    <a:pt x="332" y="255"/>
                    <a:pt x="332" y="255"/>
                  </a:cubicBezTo>
                  <a:cubicBezTo>
                    <a:pt x="331" y="255"/>
                    <a:pt x="331" y="255"/>
                    <a:pt x="331" y="255"/>
                  </a:cubicBezTo>
                  <a:cubicBezTo>
                    <a:pt x="330" y="255"/>
                    <a:pt x="330" y="255"/>
                    <a:pt x="330" y="255"/>
                  </a:cubicBezTo>
                  <a:cubicBezTo>
                    <a:pt x="328" y="255"/>
                    <a:pt x="328" y="255"/>
                    <a:pt x="328" y="255"/>
                  </a:cubicBezTo>
                  <a:cubicBezTo>
                    <a:pt x="327" y="256"/>
                    <a:pt x="327" y="256"/>
                    <a:pt x="327" y="256"/>
                  </a:cubicBezTo>
                  <a:cubicBezTo>
                    <a:pt x="326" y="257"/>
                    <a:pt x="326" y="257"/>
                    <a:pt x="326" y="257"/>
                  </a:cubicBezTo>
                  <a:cubicBezTo>
                    <a:pt x="326" y="257"/>
                    <a:pt x="326" y="257"/>
                    <a:pt x="326" y="257"/>
                  </a:cubicBezTo>
                  <a:cubicBezTo>
                    <a:pt x="325" y="257"/>
                    <a:pt x="325" y="257"/>
                    <a:pt x="325" y="257"/>
                  </a:cubicBezTo>
                  <a:cubicBezTo>
                    <a:pt x="324" y="257"/>
                    <a:pt x="324" y="257"/>
                    <a:pt x="324" y="257"/>
                  </a:cubicBezTo>
                  <a:cubicBezTo>
                    <a:pt x="324" y="257"/>
                    <a:pt x="324" y="257"/>
                    <a:pt x="324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2" y="257"/>
                    <a:pt x="322" y="257"/>
                    <a:pt x="322" y="257"/>
                  </a:cubicBezTo>
                  <a:cubicBezTo>
                    <a:pt x="322" y="257"/>
                    <a:pt x="322" y="257"/>
                    <a:pt x="322" y="257"/>
                  </a:cubicBezTo>
                  <a:cubicBezTo>
                    <a:pt x="320" y="256"/>
                    <a:pt x="320" y="256"/>
                    <a:pt x="320" y="256"/>
                  </a:cubicBezTo>
                  <a:cubicBezTo>
                    <a:pt x="319" y="256"/>
                    <a:pt x="319" y="256"/>
                    <a:pt x="319" y="256"/>
                  </a:cubicBezTo>
                  <a:cubicBezTo>
                    <a:pt x="319" y="256"/>
                    <a:pt x="319" y="256"/>
                    <a:pt x="319" y="256"/>
                  </a:cubicBezTo>
                  <a:cubicBezTo>
                    <a:pt x="318" y="255"/>
                    <a:pt x="318" y="255"/>
                    <a:pt x="318" y="255"/>
                  </a:cubicBezTo>
                  <a:cubicBezTo>
                    <a:pt x="317" y="255"/>
                    <a:pt x="317" y="255"/>
                    <a:pt x="317" y="255"/>
                  </a:cubicBezTo>
                  <a:cubicBezTo>
                    <a:pt x="317" y="255"/>
                    <a:pt x="317" y="255"/>
                    <a:pt x="317" y="255"/>
                  </a:cubicBezTo>
                  <a:cubicBezTo>
                    <a:pt x="317" y="254"/>
                    <a:pt x="317" y="254"/>
                    <a:pt x="317" y="254"/>
                  </a:cubicBezTo>
                  <a:cubicBezTo>
                    <a:pt x="316" y="253"/>
                    <a:pt x="316" y="253"/>
                    <a:pt x="316" y="253"/>
                  </a:cubicBezTo>
                  <a:cubicBezTo>
                    <a:pt x="316" y="253"/>
                    <a:pt x="316" y="253"/>
                    <a:pt x="316" y="253"/>
                  </a:cubicBezTo>
                  <a:cubicBezTo>
                    <a:pt x="316" y="252"/>
                    <a:pt x="316" y="252"/>
                    <a:pt x="316" y="252"/>
                  </a:cubicBezTo>
                  <a:cubicBezTo>
                    <a:pt x="315" y="251"/>
                    <a:pt x="315" y="251"/>
                    <a:pt x="315" y="251"/>
                  </a:cubicBezTo>
                  <a:cubicBezTo>
                    <a:pt x="315" y="251"/>
                    <a:pt x="315" y="251"/>
                    <a:pt x="315" y="251"/>
                  </a:cubicBezTo>
                  <a:cubicBezTo>
                    <a:pt x="315" y="250"/>
                    <a:pt x="315" y="250"/>
                    <a:pt x="315" y="250"/>
                  </a:cubicBezTo>
                  <a:cubicBezTo>
                    <a:pt x="314" y="250"/>
                    <a:pt x="314" y="250"/>
                    <a:pt x="314" y="250"/>
                  </a:cubicBezTo>
                  <a:cubicBezTo>
                    <a:pt x="313" y="250"/>
                    <a:pt x="313" y="250"/>
                    <a:pt x="313" y="250"/>
                  </a:cubicBezTo>
                  <a:cubicBezTo>
                    <a:pt x="312" y="250"/>
                    <a:pt x="312" y="250"/>
                    <a:pt x="312" y="250"/>
                  </a:cubicBezTo>
                  <a:cubicBezTo>
                    <a:pt x="311" y="250"/>
                    <a:pt x="311" y="250"/>
                    <a:pt x="311" y="250"/>
                  </a:cubicBezTo>
                  <a:cubicBezTo>
                    <a:pt x="310" y="250"/>
                    <a:pt x="310" y="250"/>
                    <a:pt x="310" y="250"/>
                  </a:cubicBezTo>
                  <a:cubicBezTo>
                    <a:pt x="310" y="249"/>
                    <a:pt x="310" y="249"/>
                    <a:pt x="310" y="249"/>
                  </a:cubicBezTo>
                  <a:cubicBezTo>
                    <a:pt x="309" y="249"/>
                    <a:pt x="309" y="249"/>
                    <a:pt x="309" y="249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6" y="249"/>
                    <a:pt x="306" y="249"/>
                    <a:pt x="306" y="249"/>
                  </a:cubicBezTo>
                  <a:cubicBezTo>
                    <a:pt x="305" y="248"/>
                    <a:pt x="305" y="248"/>
                    <a:pt x="305" y="248"/>
                  </a:cubicBezTo>
                  <a:cubicBezTo>
                    <a:pt x="305" y="248"/>
                    <a:pt x="305" y="248"/>
                    <a:pt x="305" y="248"/>
                  </a:cubicBezTo>
                  <a:cubicBezTo>
                    <a:pt x="304" y="248"/>
                    <a:pt x="304" y="248"/>
                    <a:pt x="304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2" y="247"/>
                    <a:pt x="302" y="247"/>
                    <a:pt x="302" y="247"/>
                  </a:cubicBezTo>
                  <a:cubicBezTo>
                    <a:pt x="301" y="247"/>
                    <a:pt x="301" y="247"/>
                    <a:pt x="301" y="247"/>
                  </a:cubicBezTo>
                  <a:cubicBezTo>
                    <a:pt x="301" y="247"/>
                    <a:pt x="301" y="247"/>
                    <a:pt x="301" y="247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01" y="249"/>
                    <a:pt x="301" y="249"/>
                    <a:pt x="301" y="249"/>
                  </a:cubicBezTo>
                  <a:cubicBezTo>
                    <a:pt x="301" y="249"/>
                    <a:pt x="301" y="249"/>
                    <a:pt x="301" y="249"/>
                  </a:cubicBezTo>
                  <a:cubicBezTo>
                    <a:pt x="300" y="249"/>
                    <a:pt x="300" y="249"/>
                    <a:pt x="300" y="249"/>
                  </a:cubicBezTo>
                  <a:cubicBezTo>
                    <a:pt x="299" y="249"/>
                    <a:pt x="299" y="249"/>
                    <a:pt x="299" y="249"/>
                  </a:cubicBezTo>
                  <a:cubicBezTo>
                    <a:pt x="299" y="250"/>
                    <a:pt x="299" y="250"/>
                    <a:pt x="299" y="250"/>
                  </a:cubicBezTo>
                  <a:cubicBezTo>
                    <a:pt x="299" y="251"/>
                    <a:pt x="299" y="251"/>
                    <a:pt x="299" y="251"/>
                  </a:cubicBezTo>
                  <a:cubicBezTo>
                    <a:pt x="298" y="252"/>
                    <a:pt x="298" y="252"/>
                    <a:pt x="298" y="252"/>
                  </a:cubicBezTo>
                  <a:cubicBezTo>
                    <a:pt x="298" y="254"/>
                    <a:pt x="298" y="254"/>
                    <a:pt x="298" y="254"/>
                  </a:cubicBezTo>
                  <a:cubicBezTo>
                    <a:pt x="298" y="255"/>
                    <a:pt x="298" y="255"/>
                    <a:pt x="298" y="255"/>
                  </a:cubicBezTo>
                  <a:cubicBezTo>
                    <a:pt x="300" y="255"/>
                    <a:pt x="300" y="255"/>
                    <a:pt x="300" y="255"/>
                  </a:cubicBezTo>
                  <a:cubicBezTo>
                    <a:pt x="300" y="255"/>
                    <a:pt x="300" y="255"/>
                    <a:pt x="300" y="255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58"/>
                    <a:pt x="301" y="258"/>
                    <a:pt x="301" y="258"/>
                  </a:cubicBezTo>
                  <a:cubicBezTo>
                    <a:pt x="301" y="259"/>
                    <a:pt x="301" y="259"/>
                    <a:pt x="301" y="259"/>
                  </a:cubicBezTo>
                  <a:cubicBezTo>
                    <a:pt x="302" y="259"/>
                    <a:pt x="302" y="259"/>
                    <a:pt x="302" y="259"/>
                  </a:cubicBezTo>
                  <a:cubicBezTo>
                    <a:pt x="302" y="260"/>
                    <a:pt x="302" y="260"/>
                    <a:pt x="302" y="260"/>
                  </a:cubicBezTo>
                  <a:cubicBezTo>
                    <a:pt x="301" y="261"/>
                    <a:pt x="301" y="261"/>
                    <a:pt x="301" y="261"/>
                  </a:cubicBezTo>
                  <a:cubicBezTo>
                    <a:pt x="300" y="261"/>
                    <a:pt x="300" y="261"/>
                    <a:pt x="300" y="261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98" y="261"/>
                    <a:pt x="298" y="261"/>
                    <a:pt x="298" y="261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4" y="261"/>
                    <a:pt x="294" y="261"/>
                    <a:pt x="294" y="261"/>
                  </a:cubicBezTo>
                  <a:cubicBezTo>
                    <a:pt x="293" y="261"/>
                    <a:pt x="293" y="261"/>
                    <a:pt x="293" y="261"/>
                  </a:cubicBezTo>
                  <a:cubicBezTo>
                    <a:pt x="292" y="261"/>
                    <a:pt x="292" y="261"/>
                    <a:pt x="292" y="261"/>
                  </a:cubicBezTo>
                  <a:cubicBezTo>
                    <a:pt x="291" y="261"/>
                    <a:pt x="291" y="261"/>
                    <a:pt x="291" y="261"/>
                  </a:cubicBezTo>
                  <a:cubicBezTo>
                    <a:pt x="290" y="262"/>
                    <a:pt x="290" y="262"/>
                    <a:pt x="290" y="262"/>
                  </a:cubicBezTo>
                  <a:cubicBezTo>
                    <a:pt x="290" y="262"/>
                    <a:pt x="290" y="262"/>
                    <a:pt x="290" y="262"/>
                  </a:cubicBezTo>
                  <a:cubicBezTo>
                    <a:pt x="288" y="261"/>
                    <a:pt x="288" y="261"/>
                    <a:pt x="288" y="261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259"/>
                    <a:pt x="285" y="259"/>
                    <a:pt x="285" y="259"/>
                  </a:cubicBezTo>
                  <a:cubicBezTo>
                    <a:pt x="285" y="259"/>
                    <a:pt x="285" y="259"/>
                    <a:pt x="285" y="259"/>
                  </a:cubicBezTo>
                  <a:cubicBezTo>
                    <a:pt x="285" y="258"/>
                    <a:pt x="285" y="258"/>
                    <a:pt x="285" y="258"/>
                  </a:cubicBezTo>
                  <a:cubicBezTo>
                    <a:pt x="285" y="258"/>
                    <a:pt x="285" y="258"/>
                    <a:pt x="285" y="258"/>
                  </a:cubicBezTo>
                  <a:cubicBezTo>
                    <a:pt x="283" y="258"/>
                    <a:pt x="283" y="258"/>
                    <a:pt x="283" y="258"/>
                  </a:cubicBezTo>
                  <a:cubicBezTo>
                    <a:pt x="283" y="258"/>
                    <a:pt x="283" y="258"/>
                    <a:pt x="283" y="258"/>
                  </a:cubicBezTo>
                  <a:cubicBezTo>
                    <a:pt x="282" y="258"/>
                    <a:pt x="282" y="258"/>
                    <a:pt x="282" y="258"/>
                  </a:cubicBezTo>
                  <a:cubicBezTo>
                    <a:pt x="281" y="258"/>
                    <a:pt x="281" y="258"/>
                    <a:pt x="281" y="258"/>
                  </a:cubicBezTo>
                  <a:cubicBezTo>
                    <a:pt x="280" y="258"/>
                    <a:pt x="280" y="258"/>
                    <a:pt x="280" y="258"/>
                  </a:cubicBezTo>
                  <a:cubicBezTo>
                    <a:pt x="280" y="258"/>
                    <a:pt x="280" y="258"/>
                    <a:pt x="280" y="258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79" y="257"/>
                    <a:pt x="279" y="257"/>
                    <a:pt x="279" y="257"/>
                  </a:cubicBezTo>
                  <a:cubicBezTo>
                    <a:pt x="279" y="257"/>
                    <a:pt x="279" y="257"/>
                    <a:pt x="279" y="257"/>
                  </a:cubicBezTo>
                  <a:cubicBezTo>
                    <a:pt x="278" y="257"/>
                    <a:pt x="278" y="257"/>
                    <a:pt x="278" y="257"/>
                  </a:cubicBezTo>
                  <a:cubicBezTo>
                    <a:pt x="277" y="257"/>
                    <a:pt x="277" y="257"/>
                    <a:pt x="277" y="257"/>
                  </a:cubicBezTo>
                  <a:cubicBezTo>
                    <a:pt x="277" y="257"/>
                    <a:pt x="277" y="257"/>
                    <a:pt x="277" y="257"/>
                  </a:cubicBezTo>
                  <a:cubicBezTo>
                    <a:pt x="276" y="257"/>
                    <a:pt x="276" y="257"/>
                    <a:pt x="276" y="257"/>
                  </a:cubicBezTo>
                  <a:cubicBezTo>
                    <a:pt x="274" y="257"/>
                    <a:pt x="274" y="257"/>
                    <a:pt x="274" y="257"/>
                  </a:cubicBezTo>
                  <a:cubicBezTo>
                    <a:pt x="273" y="258"/>
                    <a:pt x="273" y="258"/>
                    <a:pt x="273" y="258"/>
                  </a:cubicBezTo>
                  <a:cubicBezTo>
                    <a:pt x="273" y="259"/>
                    <a:pt x="273" y="259"/>
                    <a:pt x="273" y="259"/>
                  </a:cubicBezTo>
                  <a:cubicBezTo>
                    <a:pt x="272" y="259"/>
                    <a:pt x="272" y="259"/>
                    <a:pt x="272" y="259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1" y="260"/>
                    <a:pt x="271" y="260"/>
                    <a:pt x="271" y="260"/>
                  </a:cubicBezTo>
                  <a:cubicBezTo>
                    <a:pt x="271" y="260"/>
                    <a:pt x="271" y="260"/>
                    <a:pt x="271" y="260"/>
                  </a:cubicBezTo>
                  <a:cubicBezTo>
                    <a:pt x="270" y="261"/>
                    <a:pt x="270" y="261"/>
                    <a:pt x="270" y="261"/>
                  </a:cubicBezTo>
                  <a:cubicBezTo>
                    <a:pt x="269" y="261"/>
                    <a:pt x="269" y="261"/>
                    <a:pt x="269" y="261"/>
                  </a:cubicBezTo>
                  <a:cubicBezTo>
                    <a:pt x="269" y="262"/>
                    <a:pt x="269" y="262"/>
                    <a:pt x="269" y="262"/>
                  </a:cubicBezTo>
                  <a:cubicBezTo>
                    <a:pt x="269" y="262"/>
                    <a:pt x="269" y="262"/>
                    <a:pt x="269" y="262"/>
                  </a:cubicBezTo>
                  <a:cubicBezTo>
                    <a:pt x="267" y="263"/>
                    <a:pt x="267" y="263"/>
                    <a:pt x="267" y="263"/>
                  </a:cubicBezTo>
                  <a:cubicBezTo>
                    <a:pt x="267" y="264"/>
                    <a:pt x="267" y="264"/>
                    <a:pt x="267" y="264"/>
                  </a:cubicBezTo>
                  <a:cubicBezTo>
                    <a:pt x="267" y="264"/>
                    <a:pt x="267" y="264"/>
                    <a:pt x="267" y="264"/>
                  </a:cubicBezTo>
                  <a:cubicBezTo>
                    <a:pt x="266" y="265"/>
                    <a:pt x="266" y="265"/>
                    <a:pt x="266" y="265"/>
                  </a:cubicBezTo>
                  <a:cubicBezTo>
                    <a:pt x="265" y="266"/>
                    <a:pt x="265" y="266"/>
                    <a:pt x="265" y="266"/>
                  </a:cubicBezTo>
                  <a:cubicBezTo>
                    <a:pt x="265" y="266"/>
                    <a:pt x="265" y="266"/>
                    <a:pt x="265" y="266"/>
                  </a:cubicBezTo>
                  <a:cubicBezTo>
                    <a:pt x="263" y="266"/>
                    <a:pt x="263" y="266"/>
                    <a:pt x="263" y="266"/>
                  </a:cubicBezTo>
                  <a:cubicBezTo>
                    <a:pt x="262" y="266"/>
                    <a:pt x="262" y="266"/>
                    <a:pt x="262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0" y="268"/>
                    <a:pt x="260" y="268"/>
                    <a:pt x="260" y="268"/>
                  </a:cubicBezTo>
                  <a:cubicBezTo>
                    <a:pt x="259" y="268"/>
                    <a:pt x="259" y="268"/>
                    <a:pt x="259" y="268"/>
                  </a:cubicBezTo>
                  <a:cubicBezTo>
                    <a:pt x="259" y="267"/>
                    <a:pt x="259" y="267"/>
                    <a:pt x="259" y="267"/>
                  </a:cubicBezTo>
                  <a:cubicBezTo>
                    <a:pt x="258" y="267"/>
                    <a:pt x="258" y="267"/>
                    <a:pt x="258" y="267"/>
                  </a:cubicBezTo>
                  <a:cubicBezTo>
                    <a:pt x="257" y="266"/>
                    <a:pt x="257" y="266"/>
                    <a:pt x="257" y="266"/>
                  </a:cubicBezTo>
                  <a:cubicBezTo>
                    <a:pt x="256" y="266"/>
                    <a:pt x="256" y="266"/>
                    <a:pt x="256" y="266"/>
                  </a:cubicBezTo>
                  <a:cubicBezTo>
                    <a:pt x="256" y="265"/>
                    <a:pt x="256" y="265"/>
                    <a:pt x="256" y="265"/>
                  </a:cubicBezTo>
                  <a:cubicBezTo>
                    <a:pt x="256" y="264"/>
                    <a:pt x="256" y="264"/>
                    <a:pt x="256" y="264"/>
                  </a:cubicBezTo>
                  <a:cubicBezTo>
                    <a:pt x="256" y="264"/>
                    <a:pt x="256" y="264"/>
                    <a:pt x="256" y="264"/>
                  </a:cubicBezTo>
                  <a:cubicBezTo>
                    <a:pt x="255" y="265"/>
                    <a:pt x="255" y="265"/>
                    <a:pt x="255" y="265"/>
                  </a:cubicBezTo>
                  <a:cubicBezTo>
                    <a:pt x="254" y="265"/>
                    <a:pt x="254" y="265"/>
                    <a:pt x="254" y="265"/>
                  </a:cubicBezTo>
                  <a:cubicBezTo>
                    <a:pt x="253" y="265"/>
                    <a:pt x="253" y="265"/>
                    <a:pt x="253" y="265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49" y="266"/>
                    <a:pt x="249" y="266"/>
                    <a:pt x="249" y="266"/>
                  </a:cubicBezTo>
                  <a:cubicBezTo>
                    <a:pt x="248" y="266"/>
                    <a:pt x="248" y="266"/>
                    <a:pt x="248" y="266"/>
                  </a:cubicBezTo>
                  <a:cubicBezTo>
                    <a:pt x="248" y="266"/>
                    <a:pt x="248" y="266"/>
                    <a:pt x="248" y="266"/>
                  </a:cubicBezTo>
                  <a:cubicBezTo>
                    <a:pt x="248" y="265"/>
                    <a:pt x="248" y="265"/>
                    <a:pt x="248" y="265"/>
                  </a:cubicBezTo>
                  <a:cubicBezTo>
                    <a:pt x="248" y="265"/>
                    <a:pt x="248" y="265"/>
                    <a:pt x="248" y="265"/>
                  </a:cubicBezTo>
                  <a:cubicBezTo>
                    <a:pt x="248" y="264"/>
                    <a:pt x="248" y="264"/>
                    <a:pt x="248" y="264"/>
                  </a:cubicBezTo>
                  <a:cubicBezTo>
                    <a:pt x="248" y="264"/>
                    <a:pt x="248" y="264"/>
                    <a:pt x="248" y="264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7" y="263"/>
                    <a:pt x="247" y="263"/>
                    <a:pt x="247" y="263"/>
                  </a:cubicBezTo>
                  <a:cubicBezTo>
                    <a:pt x="247" y="263"/>
                    <a:pt x="247" y="263"/>
                    <a:pt x="247" y="263"/>
                  </a:cubicBezTo>
                  <a:cubicBezTo>
                    <a:pt x="246" y="262"/>
                    <a:pt x="246" y="262"/>
                    <a:pt x="246" y="262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4" y="262"/>
                    <a:pt x="244" y="262"/>
                    <a:pt x="244" y="262"/>
                  </a:cubicBezTo>
                  <a:cubicBezTo>
                    <a:pt x="244" y="261"/>
                    <a:pt x="244" y="261"/>
                    <a:pt x="244" y="261"/>
                  </a:cubicBezTo>
                  <a:cubicBezTo>
                    <a:pt x="243" y="260"/>
                    <a:pt x="243" y="260"/>
                    <a:pt x="243" y="260"/>
                  </a:cubicBezTo>
                  <a:cubicBezTo>
                    <a:pt x="242" y="259"/>
                    <a:pt x="242" y="259"/>
                    <a:pt x="242" y="259"/>
                  </a:cubicBezTo>
                  <a:cubicBezTo>
                    <a:pt x="240" y="259"/>
                    <a:pt x="240" y="259"/>
                    <a:pt x="240" y="259"/>
                  </a:cubicBezTo>
                  <a:cubicBezTo>
                    <a:pt x="239" y="259"/>
                    <a:pt x="239" y="259"/>
                    <a:pt x="239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8" y="260"/>
                    <a:pt x="238" y="260"/>
                    <a:pt x="238" y="260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36" y="260"/>
                    <a:pt x="236" y="260"/>
                    <a:pt x="236" y="260"/>
                  </a:cubicBezTo>
                  <a:cubicBezTo>
                    <a:pt x="236" y="260"/>
                    <a:pt x="236" y="260"/>
                    <a:pt x="236" y="260"/>
                  </a:cubicBezTo>
                  <a:cubicBezTo>
                    <a:pt x="235" y="261"/>
                    <a:pt x="235" y="261"/>
                    <a:pt x="235" y="261"/>
                  </a:cubicBezTo>
                  <a:cubicBezTo>
                    <a:pt x="234" y="260"/>
                    <a:pt x="234" y="260"/>
                    <a:pt x="234" y="260"/>
                  </a:cubicBezTo>
                  <a:cubicBezTo>
                    <a:pt x="233" y="260"/>
                    <a:pt x="233" y="260"/>
                    <a:pt x="233" y="260"/>
                  </a:cubicBezTo>
                  <a:cubicBezTo>
                    <a:pt x="232" y="261"/>
                    <a:pt x="232" y="261"/>
                    <a:pt x="232" y="261"/>
                  </a:cubicBezTo>
                  <a:cubicBezTo>
                    <a:pt x="232" y="261"/>
                    <a:pt x="232" y="261"/>
                    <a:pt x="232" y="261"/>
                  </a:cubicBezTo>
                  <a:cubicBezTo>
                    <a:pt x="231" y="260"/>
                    <a:pt x="231" y="260"/>
                    <a:pt x="231" y="260"/>
                  </a:cubicBezTo>
                  <a:cubicBezTo>
                    <a:pt x="230" y="260"/>
                    <a:pt x="230" y="260"/>
                    <a:pt x="230" y="260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29" y="258"/>
                    <a:pt x="229" y="258"/>
                    <a:pt x="229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60"/>
                    <a:pt x="228" y="260"/>
                    <a:pt x="228" y="260"/>
                  </a:cubicBezTo>
                  <a:cubicBezTo>
                    <a:pt x="227" y="260"/>
                    <a:pt x="227" y="260"/>
                    <a:pt x="227" y="260"/>
                  </a:cubicBezTo>
                  <a:cubicBezTo>
                    <a:pt x="226" y="260"/>
                    <a:pt x="226" y="260"/>
                    <a:pt x="226" y="260"/>
                  </a:cubicBezTo>
                  <a:cubicBezTo>
                    <a:pt x="215" y="248"/>
                    <a:pt x="215" y="248"/>
                    <a:pt x="215" y="248"/>
                  </a:cubicBezTo>
                  <a:cubicBezTo>
                    <a:pt x="207" y="243"/>
                    <a:pt x="207" y="243"/>
                    <a:pt x="207" y="243"/>
                  </a:cubicBezTo>
                  <a:cubicBezTo>
                    <a:pt x="207" y="242"/>
                    <a:pt x="207" y="242"/>
                    <a:pt x="207" y="242"/>
                  </a:cubicBezTo>
                  <a:cubicBezTo>
                    <a:pt x="208" y="242"/>
                    <a:pt x="208" y="242"/>
                    <a:pt x="208" y="242"/>
                  </a:cubicBezTo>
                  <a:cubicBezTo>
                    <a:pt x="208" y="241"/>
                    <a:pt x="208" y="241"/>
                    <a:pt x="208" y="241"/>
                  </a:cubicBezTo>
                  <a:cubicBezTo>
                    <a:pt x="208" y="241"/>
                    <a:pt x="208" y="241"/>
                    <a:pt x="208" y="241"/>
                  </a:cubicBezTo>
                  <a:cubicBezTo>
                    <a:pt x="208" y="240"/>
                    <a:pt x="208" y="240"/>
                    <a:pt x="208" y="240"/>
                  </a:cubicBezTo>
                  <a:cubicBezTo>
                    <a:pt x="207" y="241"/>
                    <a:pt x="207" y="241"/>
                    <a:pt x="207" y="241"/>
                  </a:cubicBezTo>
                  <a:cubicBezTo>
                    <a:pt x="206" y="241"/>
                    <a:pt x="206" y="241"/>
                    <a:pt x="206" y="241"/>
                  </a:cubicBezTo>
                  <a:cubicBezTo>
                    <a:pt x="205" y="241"/>
                    <a:pt x="205" y="241"/>
                    <a:pt x="205" y="241"/>
                  </a:cubicBezTo>
                  <a:cubicBezTo>
                    <a:pt x="205" y="242"/>
                    <a:pt x="205" y="242"/>
                    <a:pt x="205" y="242"/>
                  </a:cubicBezTo>
                  <a:cubicBezTo>
                    <a:pt x="204" y="243"/>
                    <a:pt x="204" y="243"/>
                    <a:pt x="204" y="243"/>
                  </a:cubicBezTo>
                  <a:cubicBezTo>
                    <a:pt x="203" y="243"/>
                    <a:pt x="203" y="243"/>
                    <a:pt x="203" y="243"/>
                  </a:cubicBezTo>
                  <a:cubicBezTo>
                    <a:pt x="203" y="244"/>
                    <a:pt x="203" y="244"/>
                    <a:pt x="203" y="244"/>
                  </a:cubicBezTo>
                  <a:cubicBezTo>
                    <a:pt x="202" y="244"/>
                    <a:pt x="202" y="244"/>
                    <a:pt x="202" y="244"/>
                  </a:cubicBezTo>
                  <a:cubicBezTo>
                    <a:pt x="202" y="245"/>
                    <a:pt x="202" y="245"/>
                    <a:pt x="202" y="245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199" y="245"/>
                    <a:pt x="199" y="245"/>
                    <a:pt x="199" y="245"/>
                  </a:cubicBezTo>
                  <a:cubicBezTo>
                    <a:pt x="200" y="246"/>
                    <a:pt x="200" y="246"/>
                    <a:pt x="200" y="246"/>
                  </a:cubicBezTo>
                  <a:cubicBezTo>
                    <a:pt x="199" y="247"/>
                    <a:pt x="199" y="247"/>
                    <a:pt x="199" y="247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6" y="246"/>
                    <a:pt x="196" y="246"/>
                    <a:pt x="196" y="246"/>
                  </a:cubicBezTo>
                  <a:cubicBezTo>
                    <a:pt x="195" y="247"/>
                    <a:pt x="195" y="247"/>
                    <a:pt x="195" y="247"/>
                  </a:cubicBezTo>
                  <a:cubicBezTo>
                    <a:pt x="195" y="247"/>
                    <a:pt x="195" y="247"/>
                    <a:pt x="195" y="247"/>
                  </a:cubicBezTo>
                  <a:cubicBezTo>
                    <a:pt x="194" y="246"/>
                    <a:pt x="194" y="246"/>
                    <a:pt x="194" y="246"/>
                  </a:cubicBezTo>
                  <a:cubicBezTo>
                    <a:pt x="194" y="245"/>
                    <a:pt x="194" y="245"/>
                    <a:pt x="194" y="245"/>
                  </a:cubicBezTo>
                  <a:cubicBezTo>
                    <a:pt x="195" y="245"/>
                    <a:pt x="195" y="245"/>
                    <a:pt x="195" y="245"/>
                  </a:cubicBezTo>
                  <a:cubicBezTo>
                    <a:pt x="195" y="244"/>
                    <a:pt x="195" y="244"/>
                    <a:pt x="195" y="244"/>
                  </a:cubicBezTo>
                  <a:cubicBezTo>
                    <a:pt x="195" y="244"/>
                    <a:pt x="195" y="244"/>
                    <a:pt x="195" y="244"/>
                  </a:cubicBezTo>
                  <a:cubicBezTo>
                    <a:pt x="194" y="244"/>
                    <a:pt x="194" y="244"/>
                    <a:pt x="194" y="244"/>
                  </a:cubicBezTo>
                  <a:cubicBezTo>
                    <a:pt x="193" y="244"/>
                    <a:pt x="193" y="244"/>
                    <a:pt x="193" y="244"/>
                  </a:cubicBezTo>
                  <a:cubicBezTo>
                    <a:pt x="192" y="243"/>
                    <a:pt x="192" y="243"/>
                    <a:pt x="192" y="243"/>
                  </a:cubicBezTo>
                  <a:cubicBezTo>
                    <a:pt x="191" y="243"/>
                    <a:pt x="191" y="243"/>
                    <a:pt x="191" y="243"/>
                  </a:cubicBezTo>
                  <a:cubicBezTo>
                    <a:pt x="191" y="244"/>
                    <a:pt x="191" y="244"/>
                    <a:pt x="191" y="244"/>
                  </a:cubicBezTo>
                  <a:cubicBezTo>
                    <a:pt x="191" y="244"/>
                    <a:pt x="191" y="244"/>
                    <a:pt x="191" y="244"/>
                  </a:cubicBezTo>
                  <a:cubicBezTo>
                    <a:pt x="191" y="245"/>
                    <a:pt x="191" y="245"/>
                    <a:pt x="191" y="245"/>
                  </a:cubicBezTo>
                  <a:cubicBezTo>
                    <a:pt x="190" y="245"/>
                    <a:pt x="190" y="245"/>
                    <a:pt x="190" y="245"/>
                  </a:cubicBezTo>
                  <a:cubicBezTo>
                    <a:pt x="190" y="244"/>
                    <a:pt x="190" y="244"/>
                    <a:pt x="190" y="244"/>
                  </a:cubicBezTo>
                  <a:cubicBezTo>
                    <a:pt x="190" y="243"/>
                    <a:pt x="190" y="243"/>
                    <a:pt x="190" y="243"/>
                  </a:cubicBezTo>
                  <a:cubicBezTo>
                    <a:pt x="188" y="242"/>
                    <a:pt x="188" y="242"/>
                    <a:pt x="188" y="242"/>
                  </a:cubicBezTo>
                  <a:cubicBezTo>
                    <a:pt x="188" y="242"/>
                    <a:pt x="188" y="242"/>
                    <a:pt x="188" y="242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7" y="243"/>
                    <a:pt x="187" y="243"/>
                    <a:pt x="187" y="243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3"/>
                    <a:pt x="187" y="243"/>
                    <a:pt x="187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5" y="243"/>
                    <a:pt x="185" y="243"/>
                    <a:pt x="185" y="243"/>
                  </a:cubicBezTo>
                  <a:cubicBezTo>
                    <a:pt x="184" y="243"/>
                    <a:pt x="184" y="243"/>
                    <a:pt x="184" y="243"/>
                  </a:cubicBezTo>
                  <a:cubicBezTo>
                    <a:pt x="184" y="243"/>
                    <a:pt x="184" y="243"/>
                    <a:pt x="184" y="243"/>
                  </a:cubicBezTo>
                  <a:cubicBezTo>
                    <a:pt x="183" y="242"/>
                    <a:pt x="183" y="242"/>
                    <a:pt x="183" y="242"/>
                  </a:cubicBezTo>
                  <a:cubicBezTo>
                    <a:pt x="184" y="242"/>
                    <a:pt x="184" y="242"/>
                    <a:pt x="184" y="242"/>
                  </a:cubicBezTo>
                  <a:cubicBezTo>
                    <a:pt x="184" y="242"/>
                    <a:pt x="184" y="242"/>
                    <a:pt x="184" y="242"/>
                  </a:cubicBezTo>
                  <a:cubicBezTo>
                    <a:pt x="184" y="241"/>
                    <a:pt x="184" y="241"/>
                    <a:pt x="184" y="241"/>
                  </a:cubicBezTo>
                  <a:cubicBezTo>
                    <a:pt x="184" y="240"/>
                    <a:pt x="184" y="240"/>
                    <a:pt x="184" y="240"/>
                  </a:cubicBezTo>
                  <a:cubicBezTo>
                    <a:pt x="184" y="240"/>
                    <a:pt x="184" y="240"/>
                    <a:pt x="184" y="240"/>
                  </a:cubicBezTo>
                  <a:cubicBezTo>
                    <a:pt x="183" y="240"/>
                    <a:pt x="183" y="240"/>
                    <a:pt x="183" y="240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1" y="237"/>
                    <a:pt x="181" y="237"/>
                    <a:pt x="181" y="237"/>
                  </a:cubicBezTo>
                  <a:cubicBezTo>
                    <a:pt x="180" y="237"/>
                    <a:pt x="180" y="237"/>
                    <a:pt x="180" y="237"/>
                  </a:cubicBezTo>
                  <a:cubicBezTo>
                    <a:pt x="179" y="237"/>
                    <a:pt x="179" y="237"/>
                    <a:pt x="179" y="237"/>
                  </a:cubicBezTo>
                  <a:cubicBezTo>
                    <a:pt x="178" y="237"/>
                    <a:pt x="178" y="237"/>
                    <a:pt x="178" y="237"/>
                  </a:cubicBezTo>
                  <a:cubicBezTo>
                    <a:pt x="177" y="237"/>
                    <a:pt x="177" y="237"/>
                    <a:pt x="177" y="237"/>
                  </a:cubicBezTo>
                  <a:cubicBezTo>
                    <a:pt x="175" y="236"/>
                    <a:pt x="175" y="236"/>
                    <a:pt x="175" y="236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4" y="236"/>
                    <a:pt x="174" y="236"/>
                    <a:pt x="174" y="236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3" y="238"/>
                    <a:pt x="173" y="238"/>
                    <a:pt x="173" y="238"/>
                  </a:cubicBezTo>
                  <a:cubicBezTo>
                    <a:pt x="172" y="238"/>
                    <a:pt x="172" y="238"/>
                    <a:pt x="172" y="238"/>
                  </a:cubicBezTo>
                  <a:cubicBezTo>
                    <a:pt x="172" y="238"/>
                    <a:pt x="172" y="238"/>
                    <a:pt x="172" y="238"/>
                  </a:cubicBezTo>
                  <a:cubicBezTo>
                    <a:pt x="172" y="239"/>
                    <a:pt x="172" y="239"/>
                    <a:pt x="172" y="239"/>
                  </a:cubicBezTo>
                  <a:cubicBezTo>
                    <a:pt x="172" y="239"/>
                    <a:pt x="172" y="239"/>
                    <a:pt x="172" y="239"/>
                  </a:cubicBezTo>
                  <a:cubicBezTo>
                    <a:pt x="171" y="239"/>
                    <a:pt x="171" y="239"/>
                    <a:pt x="171" y="239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69" y="240"/>
                    <a:pt x="169" y="240"/>
                    <a:pt x="169" y="240"/>
                  </a:cubicBezTo>
                  <a:cubicBezTo>
                    <a:pt x="168" y="240"/>
                    <a:pt x="168" y="240"/>
                    <a:pt x="168" y="240"/>
                  </a:cubicBezTo>
                  <a:cubicBezTo>
                    <a:pt x="168" y="240"/>
                    <a:pt x="168" y="240"/>
                    <a:pt x="168" y="240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5" y="242"/>
                    <a:pt x="165" y="242"/>
                    <a:pt x="165" y="242"/>
                  </a:cubicBezTo>
                  <a:cubicBezTo>
                    <a:pt x="164" y="242"/>
                    <a:pt x="164" y="242"/>
                    <a:pt x="164" y="242"/>
                  </a:cubicBezTo>
                  <a:cubicBezTo>
                    <a:pt x="163" y="242"/>
                    <a:pt x="163" y="242"/>
                    <a:pt x="163" y="242"/>
                  </a:cubicBezTo>
                  <a:cubicBezTo>
                    <a:pt x="163" y="242"/>
                    <a:pt x="163" y="242"/>
                    <a:pt x="163" y="242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43"/>
                    <a:pt x="162" y="243"/>
                    <a:pt x="162" y="243"/>
                  </a:cubicBezTo>
                  <a:cubicBezTo>
                    <a:pt x="161" y="243"/>
                    <a:pt x="161" y="243"/>
                    <a:pt x="161" y="243"/>
                  </a:cubicBezTo>
                  <a:cubicBezTo>
                    <a:pt x="161" y="243"/>
                    <a:pt x="161" y="243"/>
                    <a:pt x="161" y="243"/>
                  </a:cubicBezTo>
                  <a:cubicBezTo>
                    <a:pt x="161" y="244"/>
                    <a:pt x="161" y="244"/>
                    <a:pt x="161" y="244"/>
                  </a:cubicBezTo>
                  <a:cubicBezTo>
                    <a:pt x="160" y="244"/>
                    <a:pt x="160" y="244"/>
                    <a:pt x="160" y="244"/>
                  </a:cubicBezTo>
                  <a:cubicBezTo>
                    <a:pt x="160" y="244"/>
                    <a:pt x="160" y="244"/>
                    <a:pt x="160" y="244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8" y="244"/>
                    <a:pt x="158" y="244"/>
                    <a:pt x="158" y="244"/>
                  </a:cubicBezTo>
                  <a:cubicBezTo>
                    <a:pt x="157" y="245"/>
                    <a:pt x="157" y="245"/>
                    <a:pt x="157" y="245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6" y="246"/>
                    <a:pt x="156" y="246"/>
                    <a:pt x="156" y="246"/>
                  </a:cubicBezTo>
                  <a:cubicBezTo>
                    <a:pt x="155" y="246"/>
                    <a:pt x="155" y="246"/>
                    <a:pt x="155" y="246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3" y="246"/>
                    <a:pt x="153" y="246"/>
                    <a:pt x="153" y="246"/>
                  </a:cubicBezTo>
                  <a:cubicBezTo>
                    <a:pt x="151" y="247"/>
                    <a:pt x="151" y="247"/>
                    <a:pt x="151" y="247"/>
                  </a:cubicBezTo>
                  <a:cubicBezTo>
                    <a:pt x="151" y="247"/>
                    <a:pt x="151" y="247"/>
                    <a:pt x="151" y="247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0" y="247"/>
                    <a:pt x="150" y="247"/>
                    <a:pt x="150" y="247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149" y="248"/>
                    <a:pt x="149" y="248"/>
                    <a:pt x="149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47" y="248"/>
                    <a:pt x="147" y="248"/>
                    <a:pt x="147" y="248"/>
                  </a:cubicBezTo>
                  <a:cubicBezTo>
                    <a:pt x="146" y="248"/>
                    <a:pt x="146" y="248"/>
                    <a:pt x="146" y="248"/>
                  </a:cubicBezTo>
                  <a:cubicBezTo>
                    <a:pt x="146" y="247"/>
                    <a:pt x="146" y="247"/>
                    <a:pt x="146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4" y="249"/>
                    <a:pt x="144" y="249"/>
                    <a:pt x="144" y="249"/>
                  </a:cubicBezTo>
                  <a:cubicBezTo>
                    <a:pt x="144" y="250"/>
                    <a:pt x="144" y="250"/>
                    <a:pt x="144" y="250"/>
                  </a:cubicBezTo>
                  <a:cubicBezTo>
                    <a:pt x="145" y="250"/>
                    <a:pt x="145" y="250"/>
                    <a:pt x="145" y="250"/>
                  </a:cubicBezTo>
                  <a:cubicBezTo>
                    <a:pt x="146" y="250"/>
                    <a:pt x="146" y="250"/>
                    <a:pt x="146" y="250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5" y="251"/>
                    <a:pt x="145" y="251"/>
                    <a:pt x="145" y="251"/>
                  </a:cubicBezTo>
                  <a:cubicBezTo>
                    <a:pt x="144" y="251"/>
                    <a:pt x="144" y="251"/>
                    <a:pt x="144" y="251"/>
                  </a:cubicBezTo>
                  <a:cubicBezTo>
                    <a:pt x="145" y="251"/>
                    <a:pt x="145" y="251"/>
                    <a:pt x="145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2"/>
                    <a:pt x="147" y="252"/>
                    <a:pt x="147" y="252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9" y="252"/>
                    <a:pt x="149" y="252"/>
                    <a:pt x="149" y="252"/>
                  </a:cubicBezTo>
                  <a:cubicBezTo>
                    <a:pt x="149" y="252"/>
                    <a:pt x="149" y="252"/>
                    <a:pt x="149" y="252"/>
                  </a:cubicBezTo>
                  <a:cubicBezTo>
                    <a:pt x="149" y="253"/>
                    <a:pt x="149" y="253"/>
                    <a:pt x="149" y="253"/>
                  </a:cubicBezTo>
                  <a:cubicBezTo>
                    <a:pt x="149" y="253"/>
                    <a:pt x="149" y="253"/>
                    <a:pt x="149" y="253"/>
                  </a:cubicBezTo>
                  <a:cubicBezTo>
                    <a:pt x="148" y="253"/>
                    <a:pt x="148" y="253"/>
                    <a:pt x="148" y="253"/>
                  </a:cubicBezTo>
                  <a:cubicBezTo>
                    <a:pt x="146" y="253"/>
                    <a:pt x="146" y="253"/>
                    <a:pt x="146" y="253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4" y="255"/>
                    <a:pt x="144" y="255"/>
                    <a:pt x="144" y="255"/>
                  </a:cubicBezTo>
                  <a:cubicBezTo>
                    <a:pt x="144" y="256"/>
                    <a:pt x="144" y="256"/>
                    <a:pt x="144" y="256"/>
                  </a:cubicBezTo>
                  <a:cubicBezTo>
                    <a:pt x="145" y="256"/>
                    <a:pt x="145" y="256"/>
                    <a:pt x="145" y="256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5" y="258"/>
                    <a:pt x="145" y="258"/>
                    <a:pt x="145" y="258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5" y="260"/>
                    <a:pt x="145" y="260"/>
                    <a:pt x="145" y="260"/>
                  </a:cubicBezTo>
                  <a:cubicBezTo>
                    <a:pt x="145" y="261"/>
                    <a:pt x="145" y="261"/>
                    <a:pt x="145" y="261"/>
                  </a:cubicBezTo>
                  <a:cubicBezTo>
                    <a:pt x="146" y="261"/>
                    <a:pt x="146" y="261"/>
                    <a:pt x="146" y="261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9" y="262"/>
                    <a:pt x="149" y="262"/>
                    <a:pt x="149" y="262"/>
                  </a:cubicBezTo>
                  <a:cubicBezTo>
                    <a:pt x="149" y="262"/>
                    <a:pt x="149" y="262"/>
                    <a:pt x="149" y="262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7" y="267"/>
                    <a:pt x="147" y="267"/>
                    <a:pt x="147" y="267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3" y="268"/>
                    <a:pt x="143" y="268"/>
                    <a:pt x="143" y="268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40" y="267"/>
                    <a:pt x="140" y="267"/>
                    <a:pt x="140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9" y="267"/>
                    <a:pt x="139" y="267"/>
                    <a:pt x="139" y="267"/>
                  </a:cubicBezTo>
                  <a:cubicBezTo>
                    <a:pt x="138" y="267"/>
                    <a:pt x="138" y="267"/>
                    <a:pt x="138" y="267"/>
                  </a:cubicBezTo>
                  <a:cubicBezTo>
                    <a:pt x="137" y="266"/>
                    <a:pt x="137" y="266"/>
                    <a:pt x="137" y="266"/>
                  </a:cubicBezTo>
                  <a:cubicBezTo>
                    <a:pt x="138" y="266"/>
                    <a:pt x="138" y="266"/>
                    <a:pt x="138" y="266"/>
                  </a:cubicBezTo>
                  <a:cubicBezTo>
                    <a:pt x="138" y="265"/>
                    <a:pt x="138" y="265"/>
                    <a:pt x="138" y="265"/>
                  </a:cubicBezTo>
                  <a:cubicBezTo>
                    <a:pt x="138" y="265"/>
                    <a:pt x="138" y="265"/>
                    <a:pt x="138" y="265"/>
                  </a:cubicBezTo>
                  <a:cubicBezTo>
                    <a:pt x="137" y="264"/>
                    <a:pt x="137" y="264"/>
                    <a:pt x="137" y="264"/>
                  </a:cubicBezTo>
                  <a:cubicBezTo>
                    <a:pt x="136" y="265"/>
                    <a:pt x="136" y="265"/>
                    <a:pt x="136" y="265"/>
                  </a:cubicBezTo>
                  <a:cubicBezTo>
                    <a:pt x="135" y="265"/>
                    <a:pt x="135" y="265"/>
                    <a:pt x="135" y="265"/>
                  </a:cubicBezTo>
                  <a:cubicBezTo>
                    <a:pt x="134" y="265"/>
                    <a:pt x="134" y="265"/>
                    <a:pt x="134" y="265"/>
                  </a:cubicBezTo>
                  <a:cubicBezTo>
                    <a:pt x="135" y="266"/>
                    <a:pt x="135" y="266"/>
                    <a:pt x="135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0" y="265"/>
                    <a:pt x="130" y="265"/>
                    <a:pt x="130" y="265"/>
                  </a:cubicBezTo>
                  <a:cubicBezTo>
                    <a:pt x="130" y="265"/>
                    <a:pt x="130" y="265"/>
                    <a:pt x="130" y="265"/>
                  </a:cubicBezTo>
                  <a:cubicBezTo>
                    <a:pt x="129" y="265"/>
                    <a:pt x="129" y="265"/>
                    <a:pt x="129" y="265"/>
                  </a:cubicBezTo>
                  <a:cubicBezTo>
                    <a:pt x="129" y="266"/>
                    <a:pt x="129" y="266"/>
                    <a:pt x="129" y="266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28" y="267"/>
                    <a:pt x="128" y="267"/>
                    <a:pt x="128" y="267"/>
                  </a:cubicBezTo>
                  <a:cubicBezTo>
                    <a:pt x="127" y="268"/>
                    <a:pt x="127" y="268"/>
                    <a:pt x="127" y="268"/>
                  </a:cubicBezTo>
                  <a:cubicBezTo>
                    <a:pt x="126" y="268"/>
                    <a:pt x="126" y="268"/>
                    <a:pt x="126" y="268"/>
                  </a:cubicBezTo>
                  <a:cubicBezTo>
                    <a:pt x="126" y="267"/>
                    <a:pt x="126" y="267"/>
                    <a:pt x="126" y="267"/>
                  </a:cubicBezTo>
                  <a:cubicBezTo>
                    <a:pt x="124" y="267"/>
                    <a:pt x="124" y="267"/>
                    <a:pt x="124" y="267"/>
                  </a:cubicBezTo>
                  <a:cubicBezTo>
                    <a:pt x="124" y="266"/>
                    <a:pt x="124" y="266"/>
                    <a:pt x="124" y="266"/>
                  </a:cubicBezTo>
                  <a:cubicBezTo>
                    <a:pt x="123" y="267"/>
                    <a:pt x="123" y="267"/>
                    <a:pt x="123" y="267"/>
                  </a:cubicBezTo>
                  <a:cubicBezTo>
                    <a:pt x="123" y="268"/>
                    <a:pt x="123" y="268"/>
                    <a:pt x="123" y="268"/>
                  </a:cubicBezTo>
                  <a:cubicBezTo>
                    <a:pt x="122" y="268"/>
                    <a:pt x="122" y="268"/>
                    <a:pt x="122" y="268"/>
                  </a:cubicBezTo>
                  <a:cubicBezTo>
                    <a:pt x="122" y="268"/>
                    <a:pt x="122" y="268"/>
                    <a:pt x="122" y="268"/>
                  </a:cubicBezTo>
                  <a:cubicBezTo>
                    <a:pt x="122" y="267"/>
                    <a:pt x="122" y="267"/>
                    <a:pt x="122" y="267"/>
                  </a:cubicBezTo>
                  <a:cubicBezTo>
                    <a:pt x="121" y="267"/>
                    <a:pt x="121" y="267"/>
                    <a:pt x="121" y="267"/>
                  </a:cubicBezTo>
                  <a:cubicBezTo>
                    <a:pt x="121" y="267"/>
                    <a:pt x="121" y="267"/>
                    <a:pt x="121" y="267"/>
                  </a:cubicBezTo>
                  <a:cubicBezTo>
                    <a:pt x="119" y="266"/>
                    <a:pt x="119" y="266"/>
                    <a:pt x="119" y="266"/>
                  </a:cubicBezTo>
                  <a:cubicBezTo>
                    <a:pt x="119" y="265"/>
                    <a:pt x="119" y="265"/>
                    <a:pt x="119" y="265"/>
                  </a:cubicBezTo>
                  <a:cubicBezTo>
                    <a:pt x="118" y="265"/>
                    <a:pt x="118" y="265"/>
                    <a:pt x="118" y="265"/>
                  </a:cubicBezTo>
                  <a:cubicBezTo>
                    <a:pt x="117" y="264"/>
                    <a:pt x="117" y="264"/>
                    <a:pt x="117" y="264"/>
                  </a:cubicBezTo>
                  <a:cubicBezTo>
                    <a:pt x="116" y="264"/>
                    <a:pt x="116" y="264"/>
                    <a:pt x="116" y="264"/>
                  </a:cubicBezTo>
                  <a:cubicBezTo>
                    <a:pt x="116" y="263"/>
                    <a:pt x="116" y="263"/>
                    <a:pt x="116" y="263"/>
                  </a:cubicBezTo>
                  <a:cubicBezTo>
                    <a:pt x="115" y="263"/>
                    <a:pt x="115" y="263"/>
                    <a:pt x="115" y="263"/>
                  </a:cubicBezTo>
                  <a:cubicBezTo>
                    <a:pt x="113" y="264"/>
                    <a:pt x="113" y="264"/>
                    <a:pt x="113" y="264"/>
                  </a:cubicBezTo>
                  <a:cubicBezTo>
                    <a:pt x="112" y="263"/>
                    <a:pt x="112" y="263"/>
                    <a:pt x="112" y="263"/>
                  </a:cubicBezTo>
                  <a:cubicBezTo>
                    <a:pt x="112" y="262"/>
                    <a:pt x="112" y="262"/>
                    <a:pt x="112" y="262"/>
                  </a:cubicBezTo>
                  <a:cubicBezTo>
                    <a:pt x="111" y="262"/>
                    <a:pt x="111" y="262"/>
                    <a:pt x="111" y="262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09" y="263"/>
                    <a:pt x="109" y="263"/>
                    <a:pt x="109" y="263"/>
                  </a:cubicBezTo>
                  <a:cubicBezTo>
                    <a:pt x="109" y="263"/>
                    <a:pt x="109" y="263"/>
                    <a:pt x="109" y="263"/>
                  </a:cubicBezTo>
                  <a:cubicBezTo>
                    <a:pt x="109" y="264"/>
                    <a:pt x="109" y="264"/>
                    <a:pt x="109" y="264"/>
                  </a:cubicBezTo>
                  <a:cubicBezTo>
                    <a:pt x="109" y="263"/>
                    <a:pt x="109" y="263"/>
                    <a:pt x="109" y="263"/>
                  </a:cubicBezTo>
                  <a:cubicBezTo>
                    <a:pt x="108" y="263"/>
                    <a:pt x="108" y="263"/>
                    <a:pt x="108" y="263"/>
                  </a:cubicBezTo>
                  <a:cubicBezTo>
                    <a:pt x="108" y="264"/>
                    <a:pt x="108" y="264"/>
                    <a:pt x="108" y="264"/>
                  </a:cubicBezTo>
                  <a:cubicBezTo>
                    <a:pt x="107" y="265"/>
                    <a:pt x="107" y="265"/>
                    <a:pt x="107" y="265"/>
                  </a:cubicBezTo>
                  <a:cubicBezTo>
                    <a:pt x="107" y="264"/>
                    <a:pt x="107" y="264"/>
                    <a:pt x="107" y="264"/>
                  </a:cubicBezTo>
                  <a:cubicBezTo>
                    <a:pt x="107" y="263"/>
                    <a:pt x="107" y="263"/>
                    <a:pt x="107" y="263"/>
                  </a:cubicBezTo>
                  <a:cubicBezTo>
                    <a:pt x="107" y="263"/>
                    <a:pt x="107" y="263"/>
                    <a:pt x="107" y="263"/>
                  </a:cubicBezTo>
                  <a:cubicBezTo>
                    <a:pt x="106" y="263"/>
                    <a:pt x="106" y="263"/>
                    <a:pt x="106" y="263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05" y="263"/>
                    <a:pt x="105" y="263"/>
                    <a:pt x="105" y="263"/>
                  </a:cubicBezTo>
                  <a:cubicBezTo>
                    <a:pt x="105" y="264"/>
                    <a:pt x="105" y="264"/>
                    <a:pt x="105" y="264"/>
                  </a:cubicBezTo>
                  <a:cubicBezTo>
                    <a:pt x="104" y="264"/>
                    <a:pt x="104" y="264"/>
                    <a:pt x="104" y="264"/>
                  </a:cubicBezTo>
                  <a:cubicBezTo>
                    <a:pt x="103" y="264"/>
                    <a:pt x="103" y="264"/>
                    <a:pt x="103" y="264"/>
                  </a:cubicBezTo>
                  <a:cubicBezTo>
                    <a:pt x="103" y="265"/>
                    <a:pt x="103" y="265"/>
                    <a:pt x="103" y="265"/>
                  </a:cubicBezTo>
                  <a:cubicBezTo>
                    <a:pt x="102" y="265"/>
                    <a:pt x="102" y="265"/>
                    <a:pt x="102" y="265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101" y="268"/>
                    <a:pt x="101" y="268"/>
                    <a:pt x="101" y="268"/>
                  </a:cubicBezTo>
                  <a:cubicBezTo>
                    <a:pt x="101" y="268"/>
                    <a:pt x="101" y="268"/>
                    <a:pt x="101" y="268"/>
                  </a:cubicBezTo>
                  <a:cubicBezTo>
                    <a:pt x="100" y="268"/>
                    <a:pt x="100" y="268"/>
                    <a:pt x="100" y="268"/>
                  </a:cubicBezTo>
                  <a:cubicBezTo>
                    <a:pt x="98" y="269"/>
                    <a:pt x="98" y="269"/>
                    <a:pt x="98" y="269"/>
                  </a:cubicBezTo>
                  <a:cubicBezTo>
                    <a:pt x="99" y="272"/>
                    <a:pt x="99" y="272"/>
                    <a:pt x="99" y="272"/>
                  </a:cubicBezTo>
                  <a:cubicBezTo>
                    <a:pt x="99" y="272"/>
                    <a:pt x="99" y="272"/>
                    <a:pt x="99" y="272"/>
                  </a:cubicBezTo>
                  <a:cubicBezTo>
                    <a:pt x="99" y="273"/>
                    <a:pt x="99" y="273"/>
                    <a:pt x="99" y="273"/>
                  </a:cubicBezTo>
                  <a:cubicBezTo>
                    <a:pt x="98" y="274"/>
                    <a:pt x="98" y="274"/>
                    <a:pt x="98" y="274"/>
                  </a:cubicBezTo>
                  <a:cubicBezTo>
                    <a:pt x="96" y="273"/>
                    <a:pt x="96" y="273"/>
                    <a:pt x="96" y="273"/>
                  </a:cubicBezTo>
                  <a:cubicBezTo>
                    <a:pt x="96" y="272"/>
                    <a:pt x="96" y="272"/>
                    <a:pt x="96" y="272"/>
                  </a:cubicBezTo>
                  <a:cubicBezTo>
                    <a:pt x="94" y="270"/>
                    <a:pt x="94" y="270"/>
                    <a:pt x="94" y="270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1" y="274"/>
                    <a:pt x="91" y="274"/>
                    <a:pt x="91" y="274"/>
                  </a:cubicBezTo>
                  <a:cubicBezTo>
                    <a:pt x="91" y="276"/>
                    <a:pt x="91" y="276"/>
                    <a:pt x="91" y="276"/>
                  </a:cubicBezTo>
                  <a:cubicBezTo>
                    <a:pt x="92" y="276"/>
                    <a:pt x="92" y="276"/>
                    <a:pt x="92" y="27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1" y="280"/>
                    <a:pt x="91" y="280"/>
                    <a:pt x="91" y="280"/>
                  </a:cubicBezTo>
                  <a:cubicBezTo>
                    <a:pt x="93" y="281"/>
                    <a:pt x="93" y="281"/>
                    <a:pt x="93" y="281"/>
                  </a:cubicBezTo>
                  <a:cubicBezTo>
                    <a:pt x="93" y="282"/>
                    <a:pt x="93" y="282"/>
                    <a:pt x="93" y="282"/>
                  </a:cubicBezTo>
                  <a:cubicBezTo>
                    <a:pt x="93" y="282"/>
                    <a:pt x="93" y="282"/>
                    <a:pt x="93" y="282"/>
                  </a:cubicBezTo>
                  <a:cubicBezTo>
                    <a:pt x="95" y="284"/>
                    <a:pt x="95" y="284"/>
                    <a:pt x="95" y="284"/>
                  </a:cubicBezTo>
                  <a:cubicBezTo>
                    <a:pt x="95" y="283"/>
                    <a:pt x="95" y="283"/>
                    <a:pt x="95" y="283"/>
                  </a:cubicBezTo>
                  <a:cubicBezTo>
                    <a:pt x="98" y="284"/>
                    <a:pt x="98" y="284"/>
                    <a:pt x="98" y="284"/>
                  </a:cubicBezTo>
                  <a:cubicBezTo>
                    <a:pt x="100" y="285"/>
                    <a:pt x="100" y="285"/>
                    <a:pt x="100" y="285"/>
                  </a:cubicBezTo>
                  <a:cubicBezTo>
                    <a:pt x="102" y="288"/>
                    <a:pt x="102" y="288"/>
                    <a:pt x="102" y="288"/>
                  </a:cubicBezTo>
                  <a:cubicBezTo>
                    <a:pt x="100" y="288"/>
                    <a:pt x="100" y="288"/>
                    <a:pt x="100" y="288"/>
                  </a:cubicBezTo>
                  <a:cubicBezTo>
                    <a:pt x="100" y="289"/>
                    <a:pt x="100" y="289"/>
                    <a:pt x="100" y="289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3" y="289"/>
                    <a:pt x="103" y="289"/>
                    <a:pt x="103" y="289"/>
                  </a:cubicBezTo>
                  <a:cubicBezTo>
                    <a:pt x="104" y="290"/>
                    <a:pt x="104" y="290"/>
                    <a:pt x="104" y="290"/>
                  </a:cubicBezTo>
                  <a:cubicBezTo>
                    <a:pt x="104" y="290"/>
                    <a:pt x="104" y="290"/>
                    <a:pt x="104" y="290"/>
                  </a:cubicBezTo>
                  <a:cubicBezTo>
                    <a:pt x="104" y="290"/>
                    <a:pt x="104" y="290"/>
                    <a:pt x="104" y="290"/>
                  </a:cubicBezTo>
                  <a:cubicBezTo>
                    <a:pt x="104" y="290"/>
                    <a:pt x="104" y="290"/>
                    <a:pt x="104" y="290"/>
                  </a:cubicBezTo>
                  <a:cubicBezTo>
                    <a:pt x="104" y="291"/>
                    <a:pt x="104" y="291"/>
                    <a:pt x="104" y="291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2" y="292"/>
                    <a:pt x="102" y="292"/>
                    <a:pt x="102" y="292"/>
                  </a:cubicBezTo>
                  <a:cubicBezTo>
                    <a:pt x="101" y="292"/>
                    <a:pt x="101" y="292"/>
                    <a:pt x="101" y="292"/>
                  </a:cubicBezTo>
                  <a:cubicBezTo>
                    <a:pt x="101" y="292"/>
                    <a:pt x="101" y="292"/>
                    <a:pt x="101" y="292"/>
                  </a:cubicBezTo>
                  <a:cubicBezTo>
                    <a:pt x="102" y="293"/>
                    <a:pt x="102" y="293"/>
                    <a:pt x="102" y="293"/>
                  </a:cubicBezTo>
                  <a:cubicBezTo>
                    <a:pt x="102" y="293"/>
                    <a:pt x="102" y="293"/>
                    <a:pt x="102" y="293"/>
                  </a:cubicBezTo>
                  <a:cubicBezTo>
                    <a:pt x="102" y="294"/>
                    <a:pt x="102" y="294"/>
                    <a:pt x="102" y="294"/>
                  </a:cubicBezTo>
                  <a:cubicBezTo>
                    <a:pt x="102" y="293"/>
                    <a:pt x="102" y="293"/>
                    <a:pt x="102" y="293"/>
                  </a:cubicBezTo>
                  <a:cubicBezTo>
                    <a:pt x="102" y="293"/>
                    <a:pt x="101" y="293"/>
                    <a:pt x="101" y="293"/>
                  </a:cubicBezTo>
                  <a:cubicBezTo>
                    <a:pt x="101" y="293"/>
                    <a:pt x="100" y="293"/>
                    <a:pt x="100" y="293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101" y="293"/>
                    <a:pt x="101" y="293"/>
                    <a:pt x="101" y="293"/>
                  </a:cubicBezTo>
                  <a:cubicBezTo>
                    <a:pt x="101" y="294"/>
                    <a:pt x="101" y="294"/>
                    <a:pt x="101" y="294"/>
                  </a:cubicBezTo>
                  <a:cubicBezTo>
                    <a:pt x="100" y="294"/>
                    <a:pt x="100" y="294"/>
                    <a:pt x="100" y="294"/>
                  </a:cubicBezTo>
                  <a:cubicBezTo>
                    <a:pt x="100" y="294"/>
                    <a:pt x="100" y="294"/>
                    <a:pt x="100" y="294"/>
                  </a:cubicBezTo>
                  <a:cubicBezTo>
                    <a:pt x="99" y="295"/>
                    <a:pt x="99" y="295"/>
                    <a:pt x="99" y="295"/>
                  </a:cubicBezTo>
                  <a:cubicBezTo>
                    <a:pt x="99" y="294"/>
                    <a:pt x="99" y="294"/>
                    <a:pt x="99" y="294"/>
                  </a:cubicBezTo>
                  <a:cubicBezTo>
                    <a:pt x="99" y="295"/>
                    <a:pt x="99" y="295"/>
                    <a:pt x="99" y="295"/>
                  </a:cubicBezTo>
                  <a:cubicBezTo>
                    <a:pt x="98" y="295"/>
                    <a:pt x="98" y="295"/>
                    <a:pt x="98" y="295"/>
                  </a:cubicBezTo>
                  <a:cubicBezTo>
                    <a:pt x="98" y="295"/>
                    <a:pt x="98" y="295"/>
                    <a:pt x="98" y="295"/>
                  </a:cubicBezTo>
                  <a:cubicBezTo>
                    <a:pt x="97" y="294"/>
                    <a:pt x="97" y="294"/>
                    <a:pt x="97" y="294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6" y="297"/>
                    <a:pt x="96" y="297"/>
                    <a:pt x="96" y="297"/>
                  </a:cubicBezTo>
                  <a:cubicBezTo>
                    <a:pt x="96" y="298"/>
                    <a:pt x="96" y="298"/>
                    <a:pt x="96" y="298"/>
                  </a:cubicBezTo>
                  <a:cubicBezTo>
                    <a:pt x="96" y="298"/>
                    <a:pt x="96" y="298"/>
                    <a:pt x="96" y="298"/>
                  </a:cubicBezTo>
                  <a:cubicBezTo>
                    <a:pt x="96" y="300"/>
                    <a:pt x="96" y="300"/>
                    <a:pt x="96" y="300"/>
                  </a:cubicBezTo>
                  <a:cubicBezTo>
                    <a:pt x="95" y="300"/>
                    <a:pt x="95" y="300"/>
                    <a:pt x="95" y="300"/>
                  </a:cubicBezTo>
                  <a:cubicBezTo>
                    <a:pt x="95" y="301"/>
                    <a:pt x="95" y="301"/>
                    <a:pt x="95" y="301"/>
                  </a:cubicBezTo>
                  <a:cubicBezTo>
                    <a:pt x="95" y="302"/>
                    <a:pt x="95" y="302"/>
                    <a:pt x="95" y="302"/>
                  </a:cubicBezTo>
                  <a:cubicBezTo>
                    <a:pt x="96" y="302"/>
                    <a:pt x="96" y="302"/>
                    <a:pt x="96" y="302"/>
                  </a:cubicBezTo>
                  <a:cubicBezTo>
                    <a:pt x="97" y="302"/>
                    <a:pt x="97" y="302"/>
                    <a:pt x="97" y="302"/>
                  </a:cubicBezTo>
                  <a:cubicBezTo>
                    <a:pt x="97" y="303"/>
                    <a:pt x="97" y="303"/>
                    <a:pt x="97" y="303"/>
                  </a:cubicBezTo>
                  <a:cubicBezTo>
                    <a:pt x="98" y="303"/>
                    <a:pt x="98" y="303"/>
                    <a:pt x="98" y="303"/>
                  </a:cubicBezTo>
                  <a:cubicBezTo>
                    <a:pt x="98" y="304"/>
                    <a:pt x="98" y="304"/>
                    <a:pt x="98" y="304"/>
                  </a:cubicBezTo>
                  <a:cubicBezTo>
                    <a:pt x="99" y="305"/>
                    <a:pt x="99" y="305"/>
                    <a:pt x="99" y="305"/>
                  </a:cubicBezTo>
                  <a:cubicBezTo>
                    <a:pt x="99" y="304"/>
                    <a:pt x="99" y="304"/>
                    <a:pt x="99" y="304"/>
                  </a:cubicBezTo>
                  <a:cubicBezTo>
                    <a:pt x="100" y="304"/>
                    <a:pt x="100" y="304"/>
                    <a:pt x="100" y="304"/>
                  </a:cubicBezTo>
                  <a:cubicBezTo>
                    <a:pt x="100" y="305"/>
                    <a:pt x="100" y="305"/>
                    <a:pt x="100" y="305"/>
                  </a:cubicBezTo>
                  <a:cubicBezTo>
                    <a:pt x="99" y="306"/>
                    <a:pt x="99" y="306"/>
                    <a:pt x="99" y="306"/>
                  </a:cubicBezTo>
                  <a:cubicBezTo>
                    <a:pt x="99" y="306"/>
                    <a:pt x="99" y="306"/>
                    <a:pt x="99" y="306"/>
                  </a:cubicBezTo>
                  <a:cubicBezTo>
                    <a:pt x="99" y="306"/>
                    <a:pt x="99" y="306"/>
                    <a:pt x="99" y="306"/>
                  </a:cubicBezTo>
                  <a:cubicBezTo>
                    <a:pt x="99" y="306"/>
                    <a:pt x="99" y="306"/>
                    <a:pt x="99" y="306"/>
                  </a:cubicBezTo>
                  <a:cubicBezTo>
                    <a:pt x="100" y="307"/>
                    <a:pt x="100" y="307"/>
                    <a:pt x="100" y="307"/>
                  </a:cubicBezTo>
                  <a:cubicBezTo>
                    <a:pt x="100" y="307"/>
                    <a:pt x="100" y="307"/>
                    <a:pt x="100" y="307"/>
                  </a:cubicBezTo>
                  <a:cubicBezTo>
                    <a:pt x="100" y="308"/>
                    <a:pt x="100" y="308"/>
                    <a:pt x="100" y="308"/>
                  </a:cubicBezTo>
                  <a:cubicBezTo>
                    <a:pt x="101" y="309"/>
                    <a:pt x="101" y="309"/>
                    <a:pt x="101" y="309"/>
                  </a:cubicBezTo>
                  <a:cubicBezTo>
                    <a:pt x="101" y="310"/>
                    <a:pt x="101" y="310"/>
                    <a:pt x="101" y="310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5" y="314"/>
                    <a:pt x="105" y="314"/>
                    <a:pt x="105" y="314"/>
                  </a:cubicBezTo>
                  <a:cubicBezTo>
                    <a:pt x="105" y="314"/>
                    <a:pt x="105" y="314"/>
                    <a:pt x="105" y="314"/>
                  </a:cubicBezTo>
                  <a:cubicBezTo>
                    <a:pt x="105" y="314"/>
                    <a:pt x="105" y="314"/>
                    <a:pt x="105" y="314"/>
                  </a:cubicBezTo>
                  <a:cubicBezTo>
                    <a:pt x="104" y="316"/>
                    <a:pt x="104" y="316"/>
                    <a:pt x="104" y="316"/>
                  </a:cubicBezTo>
                  <a:cubicBezTo>
                    <a:pt x="102" y="316"/>
                    <a:pt x="102" y="316"/>
                    <a:pt x="102" y="316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00" y="317"/>
                    <a:pt x="100" y="317"/>
                    <a:pt x="100" y="317"/>
                  </a:cubicBezTo>
                  <a:cubicBezTo>
                    <a:pt x="99" y="316"/>
                    <a:pt x="99" y="316"/>
                    <a:pt x="99" y="316"/>
                  </a:cubicBezTo>
                  <a:cubicBezTo>
                    <a:pt x="97" y="315"/>
                    <a:pt x="97" y="315"/>
                    <a:pt x="97" y="315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7" y="316"/>
                    <a:pt x="97" y="316"/>
                    <a:pt x="97" y="316"/>
                  </a:cubicBezTo>
                  <a:cubicBezTo>
                    <a:pt x="97" y="317"/>
                    <a:pt x="97" y="317"/>
                    <a:pt x="97" y="317"/>
                  </a:cubicBezTo>
                  <a:cubicBezTo>
                    <a:pt x="97" y="319"/>
                    <a:pt x="97" y="319"/>
                    <a:pt x="97" y="319"/>
                  </a:cubicBezTo>
                  <a:cubicBezTo>
                    <a:pt x="96" y="318"/>
                    <a:pt x="96" y="318"/>
                    <a:pt x="96" y="318"/>
                  </a:cubicBezTo>
                  <a:cubicBezTo>
                    <a:pt x="94" y="318"/>
                    <a:pt x="94" y="318"/>
                    <a:pt x="94" y="318"/>
                  </a:cubicBezTo>
                  <a:cubicBezTo>
                    <a:pt x="91" y="317"/>
                    <a:pt x="91" y="317"/>
                    <a:pt x="91" y="317"/>
                  </a:cubicBezTo>
                  <a:cubicBezTo>
                    <a:pt x="90" y="317"/>
                    <a:pt x="90" y="317"/>
                    <a:pt x="90" y="317"/>
                  </a:cubicBezTo>
                  <a:cubicBezTo>
                    <a:pt x="90" y="318"/>
                    <a:pt x="90" y="318"/>
                    <a:pt x="90" y="318"/>
                  </a:cubicBezTo>
                  <a:cubicBezTo>
                    <a:pt x="91" y="319"/>
                    <a:pt x="91" y="319"/>
                    <a:pt x="91" y="319"/>
                  </a:cubicBezTo>
                  <a:cubicBezTo>
                    <a:pt x="90" y="318"/>
                    <a:pt x="90" y="318"/>
                    <a:pt x="90" y="318"/>
                  </a:cubicBezTo>
                  <a:cubicBezTo>
                    <a:pt x="87" y="318"/>
                    <a:pt x="87" y="318"/>
                    <a:pt x="87" y="318"/>
                  </a:cubicBezTo>
                  <a:cubicBezTo>
                    <a:pt x="86" y="318"/>
                    <a:pt x="86" y="318"/>
                    <a:pt x="86" y="318"/>
                  </a:cubicBezTo>
                  <a:cubicBezTo>
                    <a:pt x="84" y="318"/>
                    <a:pt x="84" y="318"/>
                    <a:pt x="84" y="318"/>
                  </a:cubicBezTo>
                  <a:cubicBezTo>
                    <a:pt x="83" y="318"/>
                    <a:pt x="83" y="318"/>
                    <a:pt x="83" y="318"/>
                  </a:cubicBezTo>
                  <a:cubicBezTo>
                    <a:pt x="83" y="318"/>
                    <a:pt x="83" y="318"/>
                    <a:pt x="83" y="318"/>
                  </a:cubicBezTo>
                  <a:cubicBezTo>
                    <a:pt x="82" y="318"/>
                    <a:pt x="82" y="318"/>
                    <a:pt x="82" y="318"/>
                  </a:cubicBezTo>
                  <a:cubicBezTo>
                    <a:pt x="80" y="317"/>
                    <a:pt x="80" y="317"/>
                    <a:pt x="80" y="317"/>
                  </a:cubicBezTo>
                  <a:cubicBezTo>
                    <a:pt x="80" y="317"/>
                    <a:pt x="80" y="317"/>
                    <a:pt x="80" y="317"/>
                  </a:cubicBezTo>
                  <a:cubicBezTo>
                    <a:pt x="79" y="317"/>
                    <a:pt x="79" y="317"/>
                    <a:pt x="79" y="317"/>
                  </a:cubicBezTo>
                  <a:cubicBezTo>
                    <a:pt x="78" y="317"/>
                    <a:pt x="78" y="317"/>
                    <a:pt x="78" y="317"/>
                  </a:cubicBezTo>
                  <a:cubicBezTo>
                    <a:pt x="77" y="317"/>
                    <a:pt x="77" y="317"/>
                    <a:pt x="77" y="317"/>
                  </a:cubicBezTo>
                  <a:cubicBezTo>
                    <a:pt x="77" y="317"/>
                    <a:pt x="77" y="317"/>
                    <a:pt x="77" y="317"/>
                  </a:cubicBezTo>
                  <a:cubicBezTo>
                    <a:pt x="76" y="317"/>
                    <a:pt x="76" y="317"/>
                    <a:pt x="76" y="317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5"/>
                    <a:pt x="76" y="315"/>
                    <a:pt x="76" y="315"/>
                  </a:cubicBezTo>
                  <a:cubicBezTo>
                    <a:pt x="75" y="314"/>
                    <a:pt x="75" y="314"/>
                    <a:pt x="75" y="314"/>
                  </a:cubicBezTo>
                  <a:cubicBezTo>
                    <a:pt x="75" y="312"/>
                    <a:pt x="75" y="312"/>
                    <a:pt x="75" y="312"/>
                  </a:cubicBezTo>
                  <a:cubicBezTo>
                    <a:pt x="74" y="312"/>
                    <a:pt x="74" y="312"/>
                    <a:pt x="74" y="312"/>
                  </a:cubicBezTo>
                  <a:cubicBezTo>
                    <a:pt x="73" y="310"/>
                    <a:pt x="73" y="310"/>
                    <a:pt x="73" y="310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1" y="309"/>
                    <a:pt x="71" y="309"/>
                    <a:pt x="71" y="309"/>
                  </a:cubicBezTo>
                  <a:cubicBezTo>
                    <a:pt x="71" y="309"/>
                    <a:pt x="71" y="309"/>
                    <a:pt x="71" y="309"/>
                  </a:cubicBezTo>
                  <a:cubicBezTo>
                    <a:pt x="70" y="309"/>
                    <a:pt x="70" y="309"/>
                    <a:pt x="70" y="309"/>
                  </a:cubicBezTo>
                  <a:cubicBezTo>
                    <a:pt x="69" y="309"/>
                    <a:pt x="69" y="309"/>
                    <a:pt x="69" y="309"/>
                  </a:cubicBezTo>
                  <a:cubicBezTo>
                    <a:pt x="69" y="308"/>
                    <a:pt x="69" y="308"/>
                    <a:pt x="69" y="308"/>
                  </a:cubicBezTo>
                  <a:cubicBezTo>
                    <a:pt x="68" y="308"/>
                    <a:pt x="68" y="308"/>
                    <a:pt x="68" y="308"/>
                  </a:cubicBezTo>
                  <a:cubicBezTo>
                    <a:pt x="67" y="307"/>
                    <a:pt x="67" y="307"/>
                    <a:pt x="67" y="307"/>
                  </a:cubicBezTo>
                  <a:cubicBezTo>
                    <a:pt x="67" y="307"/>
                    <a:pt x="67" y="307"/>
                    <a:pt x="67" y="307"/>
                  </a:cubicBezTo>
                  <a:cubicBezTo>
                    <a:pt x="66" y="307"/>
                    <a:pt x="66" y="307"/>
                    <a:pt x="66" y="307"/>
                  </a:cubicBezTo>
                  <a:cubicBezTo>
                    <a:pt x="66" y="306"/>
                    <a:pt x="66" y="306"/>
                    <a:pt x="66" y="306"/>
                  </a:cubicBezTo>
                  <a:cubicBezTo>
                    <a:pt x="65" y="306"/>
                    <a:pt x="65" y="306"/>
                    <a:pt x="65" y="306"/>
                  </a:cubicBezTo>
                  <a:cubicBezTo>
                    <a:pt x="65" y="306"/>
                    <a:pt x="65" y="306"/>
                    <a:pt x="65" y="306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1" y="303"/>
                    <a:pt x="61" y="303"/>
                    <a:pt x="61" y="303"/>
                  </a:cubicBezTo>
                  <a:cubicBezTo>
                    <a:pt x="60" y="302"/>
                    <a:pt x="60" y="302"/>
                    <a:pt x="60" y="302"/>
                  </a:cubicBezTo>
                  <a:cubicBezTo>
                    <a:pt x="58" y="301"/>
                    <a:pt x="58" y="301"/>
                    <a:pt x="58" y="301"/>
                  </a:cubicBezTo>
                  <a:cubicBezTo>
                    <a:pt x="57" y="302"/>
                    <a:pt x="57" y="302"/>
                    <a:pt x="57" y="302"/>
                  </a:cubicBezTo>
                  <a:cubicBezTo>
                    <a:pt x="56" y="301"/>
                    <a:pt x="56" y="301"/>
                    <a:pt x="56" y="301"/>
                  </a:cubicBezTo>
                  <a:cubicBezTo>
                    <a:pt x="56" y="300"/>
                    <a:pt x="56" y="300"/>
                    <a:pt x="56" y="300"/>
                  </a:cubicBezTo>
                  <a:cubicBezTo>
                    <a:pt x="54" y="299"/>
                    <a:pt x="54" y="299"/>
                    <a:pt x="54" y="299"/>
                  </a:cubicBezTo>
                  <a:cubicBezTo>
                    <a:pt x="54" y="299"/>
                    <a:pt x="54" y="299"/>
                    <a:pt x="54" y="299"/>
                  </a:cubicBezTo>
                  <a:cubicBezTo>
                    <a:pt x="53" y="299"/>
                    <a:pt x="53" y="299"/>
                    <a:pt x="53" y="299"/>
                  </a:cubicBezTo>
                  <a:cubicBezTo>
                    <a:pt x="53" y="299"/>
                    <a:pt x="53" y="299"/>
                    <a:pt x="53" y="299"/>
                  </a:cubicBezTo>
                  <a:cubicBezTo>
                    <a:pt x="54" y="298"/>
                    <a:pt x="54" y="298"/>
                    <a:pt x="54" y="298"/>
                  </a:cubicBezTo>
                  <a:cubicBezTo>
                    <a:pt x="54" y="298"/>
                    <a:pt x="54" y="298"/>
                    <a:pt x="54" y="298"/>
                  </a:cubicBezTo>
                  <a:cubicBezTo>
                    <a:pt x="54" y="297"/>
                    <a:pt x="54" y="297"/>
                    <a:pt x="54" y="297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6" y="298"/>
                    <a:pt x="56" y="298"/>
                    <a:pt x="56" y="298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57" y="297"/>
                    <a:pt x="57" y="297"/>
                    <a:pt x="57" y="297"/>
                  </a:cubicBezTo>
                  <a:cubicBezTo>
                    <a:pt x="56" y="297"/>
                    <a:pt x="56" y="297"/>
                    <a:pt x="56" y="297"/>
                  </a:cubicBezTo>
                  <a:cubicBezTo>
                    <a:pt x="56" y="296"/>
                    <a:pt x="56" y="296"/>
                    <a:pt x="56" y="296"/>
                  </a:cubicBezTo>
                  <a:cubicBezTo>
                    <a:pt x="57" y="295"/>
                    <a:pt x="57" y="295"/>
                    <a:pt x="57" y="295"/>
                  </a:cubicBezTo>
                  <a:cubicBezTo>
                    <a:pt x="57" y="295"/>
                    <a:pt x="57" y="295"/>
                    <a:pt x="57" y="295"/>
                  </a:cubicBezTo>
                  <a:cubicBezTo>
                    <a:pt x="58" y="294"/>
                    <a:pt x="58" y="294"/>
                    <a:pt x="58" y="294"/>
                  </a:cubicBezTo>
                  <a:cubicBezTo>
                    <a:pt x="58" y="294"/>
                    <a:pt x="58" y="294"/>
                    <a:pt x="58" y="294"/>
                  </a:cubicBezTo>
                  <a:cubicBezTo>
                    <a:pt x="59" y="294"/>
                    <a:pt x="59" y="294"/>
                    <a:pt x="59" y="294"/>
                  </a:cubicBezTo>
                  <a:cubicBezTo>
                    <a:pt x="59" y="294"/>
                    <a:pt x="59" y="294"/>
                    <a:pt x="59" y="294"/>
                  </a:cubicBezTo>
                  <a:cubicBezTo>
                    <a:pt x="59" y="294"/>
                    <a:pt x="59" y="294"/>
                    <a:pt x="59" y="294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7" y="293"/>
                    <a:pt x="57" y="293"/>
                    <a:pt x="57" y="293"/>
                  </a:cubicBezTo>
                  <a:cubicBezTo>
                    <a:pt x="56" y="291"/>
                    <a:pt x="56" y="291"/>
                    <a:pt x="56" y="291"/>
                  </a:cubicBezTo>
                  <a:cubicBezTo>
                    <a:pt x="58" y="291"/>
                    <a:pt x="58" y="291"/>
                    <a:pt x="58" y="291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8" y="291"/>
                    <a:pt x="58" y="291"/>
                    <a:pt x="58" y="291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2" y="289"/>
                    <a:pt x="62" y="289"/>
                    <a:pt x="62" y="289"/>
                  </a:cubicBezTo>
                  <a:cubicBezTo>
                    <a:pt x="62" y="288"/>
                    <a:pt x="62" y="288"/>
                    <a:pt x="62" y="288"/>
                  </a:cubicBezTo>
                  <a:cubicBezTo>
                    <a:pt x="62" y="288"/>
                    <a:pt x="62" y="288"/>
                    <a:pt x="62" y="288"/>
                  </a:cubicBezTo>
                  <a:cubicBezTo>
                    <a:pt x="61" y="288"/>
                    <a:pt x="61" y="288"/>
                    <a:pt x="61" y="288"/>
                  </a:cubicBezTo>
                  <a:cubicBezTo>
                    <a:pt x="60" y="288"/>
                    <a:pt x="60" y="288"/>
                    <a:pt x="60" y="288"/>
                  </a:cubicBezTo>
                  <a:cubicBezTo>
                    <a:pt x="59" y="288"/>
                    <a:pt x="59" y="288"/>
                    <a:pt x="59" y="288"/>
                  </a:cubicBezTo>
                  <a:cubicBezTo>
                    <a:pt x="58" y="288"/>
                    <a:pt x="58" y="288"/>
                    <a:pt x="58" y="288"/>
                  </a:cubicBezTo>
                  <a:cubicBezTo>
                    <a:pt x="58" y="288"/>
                    <a:pt x="58" y="288"/>
                    <a:pt x="58" y="288"/>
                  </a:cubicBezTo>
                  <a:cubicBezTo>
                    <a:pt x="59" y="287"/>
                    <a:pt x="59" y="287"/>
                    <a:pt x="59" y="287"/>
                  </a:cubicBezTo>
                  <a:cubicBezTo>
                    <a:pt x="59" y="286"/>
                    <a:pt x="59" y="286"/>
                    <a:pt x="59" y="286"/>
                  </a:cubicBezTo>
                  <a:cubicBezTo>
                    <a:pt x="60" y="285"/>
                    <a:pt x="60" y="285"/>
                    <a:pt x="60" y="285"/>
                  </a:cubicBezTo>
                  <a:cubicBezTo>
                    <a:pt x="62" y="285"/>
                    <a:pt x="62" y="285"/>
                    <a:pt x="62" y="285"/>
                  </a:cubicBezTo>
                  <a:cubicBezTo>
                    <a:pt x="63" y="284"/>
                    <a:pt x="63" y="284"/>
                    <a:pt x="63" y="284"/>
                  </a:cubicBezTo>
                  <a:cubicBezTo>
                    <a:pt x="63" y="283"/>
                    <a:pt x="63" y="283"/>
                    <a:pt x="63" y="283"/>
                  </a:cubicBezTo>
                  <a:cubicBezTo>
                    <a:pt x="64" y="282"/>
                    <a:pt x="64" y="282"/>
                    <a:pt x="64" y="282"/>
                  </a:cubicBezTo>
                  <a:cubicBezTo>
                    <a:pt x="63" y="281"/>
                    <a:pt x="63" y="281"/>
                    <a:pt x="63" y="281"/>
                  </a:cubicBezTo>
                  <a:cubicBezTo>
                    <a:pt x="62" y="280"/>
                    <a:pt x="62" y="280"/>
                    <a:pt x="62" y="280"/>
                  </a:cubicBezTo>
                  <a:cubicBezTo>
                    <a:pt x="62" y="278"/>
                    <a:pt x="62" y="278"/>
                    <a:pt x="62" y="278"/>
                  </a:cubicBezTo>
                  <a:cubicBezTo>
                    <a:pt x="63" y="278"/>
                    <a:pt x="63" y="278"/>
                    <a:pt x="63" y="278"/>
                  </a:cubicBezTo>
                  <a:cubicBezTo>
                    <a:pt x="64" y="277"/>
                    <a:pt x="64" y="277"/>
                    <a:pt x="64" y="277"/>
                  </a:cubicBezTo>
                  <a:cubicBezTo>
                    <a:pt x="64" y="276"/>
                    <a:pt x="64" y="276"/>
                    <a:pt x="64" y="276"/>
                  </a:cubicBezTo>
                  <a:cubicBezTo>
                    <a:pt x="63" y="276"/>
                    <a:pt x="63" y="276"/>
                    <a:pt x="63" y="276"/>
                  </a:cubicBezTo>
                  <a:cubicBezTo>
                    <a:pt x="63" y="275"/>
                    <a:pt x="63" y="275"/>
                    <a:pt x="63" y="275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1" y="275"/>
                    <a:pt x="61" y="275"/>
                    <a:pt x="61" y="275"/>
                  </a:cubicBezTo>
                  <a:cubicBezTo>
                    <a:pt x="60" y="274"/>
                    <a:pt x="60" y="274"/>
                    <a:pt x="60" y="274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58" y="274"/>
                    <a:pt x="58" y="274"/>
                    <a:pt x="58" y="274"/>
                  </a:cubicBezTo>
                  <a:cubicBezTo>
                    <a:pt x="57" y="274"/>
                    <a:pt x="57" y="274"/>
                    <a:pt x="57" y="274"/>
                  </a:cubicBezTo>
                  <a:cubicBezTo>
                    <a:pt x="55" y="274"/>
                    <a:pt x="55" y="274"/>
                    <a:pt x="55" y="274"/>
                  </a:cubicBezTo>
                  <a:cubicBezTo>
                    <a:pt x="55" y="274"/>
                    <a:pt x="55" y="274"/>
                    <a:pt x="55" y="274"/>
                  </a:cubicBezTo>
                  <a:cubicBezTo>
                    <a:pt x="54" y="274"/>
                    <a:pt x="54" y="274"/>
                    <a:pt x="54" y="274"/>
                  </a:cubicBezTo>
                  <a:cubicBezTo>
                    <a:pt x="53" y="273"/>
                    <a:pt x="53" y="273"/>
                    <a:pt x="53" y="273"/>
                  </a:cubicBezTo>
                  <a:cubicBezTo>
                    <a:pt x="52" y="271"/>
                    <a:pt x="52" y="271"/>
                    <a:pt x="52" y="271"/>
                  </a:cubicBezTo>
                  <a:cubicBezTo>
                    <a:pt x="51" y="271"/>
                    <a:pt x="51" y="271"/>
                    <a:pt x="51" y="271"/>
                  </a:cubicBezTo>
                  <a:cubicBezTo>
                    <a:pt x="50" y="272"/>
                    <a:pt x="50" y="272"/>
                    <a:pt x="50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6" y="271"/>
                    <a:pt x="46" y="271"/>
                    <a:pt x="46" y="271"/>
                  </a:cubicBezTo>
                  <a:cubicBezTo>
                    <a:pt x="46" y="272"/>
                    <a:pt x="46" y="272"/>
                    <a:pt x="46" y="272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42" y="267"/>
                    <a:pt x="42" y="267"/>
                    <a:pt x="42" y="267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38" y="265"/>
                    <a:pt x="38" y="265"/>
                    <a:pt x="38" y="265"/>
                  </a:cubicBezTo>
                  <a:cubicBezTo>
                    <a:pt x="38" y="264"/>
                    <a:pt x="38" y="264"/>
                    <a:pt x="38" y="264"/>
                  </a:cubicBezTo>
                  <a:cubicBezTo>
                    <a:pt x="37" y="264"/>
                    <a:pt x="37" y="264"/>
                    <a:pt x="37" y="264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6" y="262"/>
                    <a:pt x="36" y="262"/>
                    <a:pt x="36" y="262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2" y="262"/>
                    <a:pt x="32" y="262"/>
                    <a:pt x="32" y="262"/>
                  </a:cubicBezTo>
                  <a:cubicBezTo>
                    <a:pt x="30" y="262"/>
                    <a:pt x="30" y="262"/>
                    <a:pt x="30" y="262"/>
                  </a:cubicBezTo>
                  <a:cubicBezTo>
                    <a:pt x="29" y="262"/>
                    <a:pt x="29" y="262"/>
                    <a:pt x="29" y="262"/>
                  </a:cubicBezTo>
                  <a:cubicBezTo>
                    <a:pt x="29" y="263"/>
                    <a:pt x="29" y="263"/>
                    <a:pt x="29" y="263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8" y="262"/>
                    <a:pt x="28" y="262"/>
                    <a:pt x="28" y="262"/>
                  </a:cubicBezTo>
                  <a:cubicBezTo>
                    <a:pt x="27" y="261"/>
                    <a:pt x="27" y="261"/>
                    <a:pt x="27" y="261"/>
                  </a:cubicBezTo>
                  <a:cubicBezTo>
                    <a:pt x="27" y="260"/>
                    <a:pt x="27" y="260"/>
                    <a:pt x="27" y="260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6" y="258"/>
                    <a:pt x="26" y="258"/>
                    <a:pt x="26" y="258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8"/>
                    <a:pt x="27" y="258"/>
                    <a:pt x="27" y="258"/>
                  </a:cubicBezTo>
                  <a:cubicBezTo>
                    <a:pt x="29" y="258"/>
                    <a:pt x="29" y="258"/>
                    <a:pt x="29" y="258"/>
                  </a:cubicBezTo>
                  <a:cubicBezTo>
                    <a:pt x="30" y="256"/>
                    <a:pt x="30" y="256"/>
                    <a:pt x="30" y="256"/>
                  </a:cubicBezTo>
                  <a:cubicBezTo>
                    <a:pt x="31" y="256"/>
                    <a:pt x="31" y="256"/>
                    <a:pt x="31" y="256"/>
                  </a:cubicBezTo>
                  <a:cubicBezTo>
                    <a:pt x="30" y="255"/>
                    <a:pt x="30" y="255"/>
                    <a:pt x="30" y="255"/>
                  </a:cubicBezTo>
                  <a:cubicBezTo>
                    <a:pt x="30" y="254"/>
                    <a:pt x="30" y="254"/>
                    <a:pt x="30" y="254"/>
                  </a:cubicBezTo>
                  <a:cubicBezTo>
                    <a:pt x="28" y="253"/>
                    <a:pt x="28" y="253"/>
                    <a:pt x="28" y="253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6" y="251"/>
                    <a:pt x="26" y="251"/>
                    <a:pt x="26" y="251"/>
                  </a:cubicBezTo>
                  <a:cubicBezTo>
                    <a:pt x="25" y="251"/>
                    <a:pt x="25" y="251"/>
                    <a:pt x="25" y="251"/>
                  </a:cubicBezTo>
                  <a:cubicBezTo>
                    <a:pt x="24" y="249"/>
                    <a:pt x="24" y="249"/>
                    <a:pt x="24" y="249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2" y="247"/>
                    <a:pt x="22" y="247"/>
                    <a:pt x="22" y="247"/>
                  </a:cubicBezTo>
                  <a:cubicBezTo>
                    <a:pt x="22" y="246"/>
                    <a:pt x="22" y="246"/>
                    <a:pt x="22" y="246"/>
                  </a:cubicBezTo>
                  <a:cubicBezTo>
                    <a:pt x="22" y="245"/>
                    <a:pt x="22" y="245"/>
                    <a:pt x="22" y="245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243"/>
                    <a:pt x="22" y="243"/>
                    <a:pt x="22" y="243"/>
                  </a:cubicBezTo>
                  <a:cubicBezTo>
                    <a:pt x="20" y="243"/>
                    <a:pt x="20" y="243"/>
                    <a:pt x="20" y="243"/>
                  </a:cubicBezTo>
                  <a:cubicBezTo>
                    <a:pt x="19" y="243"/>
                    <a:pt x="19" y="243"/>
                    <a:pt x="19" y="243"/>
                  </a:cubicBezTo>
                  <a:cubicBezTo>
                    <a:pt x="19" y="242"/>
                    <a:pt x="19" y="242"/>
                    <a:pt x="19" y="242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5" y="242"/>
                    <a:pt x="15" y="242"/>
                    <a:pt x="15" y="242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2" y="241"/>
                    <a:pt x="12" y="241"/>
                    <a:pt x="12" y="241"/>
                  </a:cubicBezTo>
                  <a:cubicBezTo>
                    <a:pt x="12" y="242"/>
                    <a:pt x="12" y="242"/>
                    <a:pt x="12" y="242"/>
                  </a:cubicBezTo>
                  <a:cubicBezTo>
                    <a:pt x="11" y="241"/>
                    <a:pt x="11" y="241"/>
                    <a:pt x="11" y="241"/>
                  </a:cubicBezTo>
                  <a:cubicBezTo>
                    <a:pt x="10" y="241"/>
                    <a:pt x="10" y="241"/>
                    <a:pt x="10" y="241"/>
                  </a:cubicBezTo>
                  <a:cubicBezTo>
                    <a:pt x="10" y="240"/>
                    <a:pt x="10" y="240"/>
                    <a:pt x="10" y="240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8" y="237"/>
                    <a:pt x="8" y="237"/>
                    <a:pt x="8" y="237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8" y="233"/>
                    <a:pt x="8" y="233"/>
                    <a:pt x="8" y="233"/>
                  </a:cubicBezTo>
                  <a:cubicBezTo>
                    <a:pt x="7" y="232"/>
                    <a:pt x="7" y="232"/>
                    <a:pt x="7" y="232"/>
                  </a:cubicBezTo>
                  <a:cubicBezTo>
                    <a:pt x="8" y="232"/>
                    <a:pt x="8" y="232"/>
                    <a:pt x="8" y="232"/>
                  </a:cubicBezTo>
                  <a:cubicBezTo>
                    <a:pt x="8" y="231"/>
                    <a:pt x="8" y="231"/>
                    <a:pt x="8" y="231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6" y="225"/>
                    <a:pt x="6" y="225"/>
                    <a:pt x="6" y="225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3"/>
                    <a:pt x="7" y="223"/>
                    <a:pt x="7" y="223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8" y="220"/>
                    <a:pt x="8" y="220"/>
                    <a:pt x="8" y="220"/>
                  </a:cubicBezTo>
                  <a:cubicBezTo>
                    <a:pt x="7" y="220"/>
                    <a:pt x="7" y="220"/>
                    <a:pt x="7" y="220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8" y="220"/>
                    <a:pt x="8" y="220"/>
                    <a:pt x="8" y="220"/>
                  </a:cubicBezTo>
                  <a:cubicBezTo>
                    <a:pt x="9" y="220"/>
                    <a:pt x="9" y="220"/>
                    <a:pt x="9" y="220"/>
                  </a:cubicBezTo>
                  <a:cubicBezTo>
                    <a:pt x="9" y="219"/>
                    <a:pt x="9" y="219"/>
                    <a:pt x="9" y="219"/>
                  </a:cubicBezTo>
                  <a:cubicBezTo>
                    <a:pt x="10" y="219"/>
                    <a:pt x="10" y="219"/>
                    <a:pt x="10" y="219"/>
                  </a:cubicBezTo>
                  <a:cubicBezTo>
                    <a:pt x="10" y="219"/>
                    <a:pt x="10" y="219"/>
                    <a:pt x="10" y="219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2" y="218"/>
                    <a:pt x="12" y="218"/>
                    <a:pt x="12" y="218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8"/>
                    <a:pt x="14" y="218"/>
                    <a:pt x="14" y="218"/>
                  </a:cubicBezTo>
                  <a:cubicBezTo>
                    <a:pt x="14" y="217"/>
                    <a:pt x="14" y="217"/>
                    <a:pt x="14" y="217"/>
                  </a:cubicBezTo>
                  <a:cubicBezTo>
                    <a:pt x="13" y="216"/>
                    <a:pt x="13" y="216"/>
                    <a:pt x="13" y="216"/>
                  </a:cubicBezTo>
                  <a:cubicBezTo>
                    <a:pt x="13" y="216"/>
                    <a:pt x="13" y="216"/>
                    <a:pt x="13" y="216"/>
                  </a:cubicBezTo>
                  <a:cubicBezTo>
                    <a:pt x="12" y="216"/>
                    <a:pt x="12" y="216"/>
                    <a:pt x="12" y="216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10" y="216"/>
                    <a:pt x="10" y="216"/>
                    <a:pt x="10" y="216"/>
                  </a:cubicBezTo>
                  <a:cubicBezTo>
                    <a:pt x="9" y="215"/>
                    <a:pt x="9" y="215"/>
                    <a:pt x="9" y="215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10" y="215"/>
                    <a:pt x="10" y="215"/>
                    <a:pt x="10" y="215"/>
                  </a:cubicBezTo>
                  <a:cubicBezTo>
                    <a:pt x="10" y="214"/>
                    <a:pt x="10" y="214"/>
                    <a:pt x="10" y="214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10" y="213"/>
                    <a:pt x="10" y="213"/>
                    <a:pt x="10" y="213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9" y="213"/>
                    <a:pt x="8" y="214"/>
                    <a:pt x="8" y="214"/>
                  </a:cubicBezTo>
                  <a:cubicBezTo>
                    <a:pt x="8" y="214"/>
                    <a:pt x="8" y="214"/>
                    <a:pt x="8" y="214"/>
                  </a:cubicBezTo>
                  <a:cubicBezTo>
                    <a:pt x="8" y="214"/>
                    <a:pt x="8" y="214"/>
                    <a:pt x="8" y="214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9" y="211"/>
                    <a:pt x="9" y="211"/>
                    <a:pt x="9" y="211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4" y="205"/>
                    <a:pt x="14" y="205"/>
                    <a:pt x="14" y="205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4" y="196"/>
                    <a:pt x="14" y="196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6" y="172"/>
                    <a:pt x="6" y="172"/>
                    <a:pt x="6" y="172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9" y="151"/>
                    <a:pt x="9" y="151"/>
                    <a:pt x="9" y="151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10" y="150"/>
                    <a:pt x="10" y="150"/>
                    <a:pt x="10" y="150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1" y="151"/>
                    <a:pt x="11" y="151"/>
                    <a:pt x="11" y="151"/>
                  </a:cubicBezTo>
                  <a:cubicBezTo>
                    <a:pt x="11" y="151"/>
                    <a:pt x="11" y="151"/>
                    <a:pt x="11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7" y="159"/>
                    <a:pt x="37" y="159"/>
                    <a:pt x="37" y="159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1" y="159"/>
                    <a:pt x="41" y="159"/>
                    <a:pt x="41" y="159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3" y="162"/>
                    <a:pt x="43" y="162"/>
                    <a:pt x="43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5" y="162"/>
                    <a:pt x="45" y="162"/>
                    <a:pt x="45" y="162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7" y="165"/>
                    <a:pt x="47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8" y="166"/>
                    <a:pt x="48" y="166"/>
                    <a:pt x="48" y="166"/>
                  </a:cubicBezTo>
                  <a:cubicBezTo>
                    <a:pt x="48" y="167"/>
                    <a:pt x="48" y="167"/>
                    <a:pt x="48" y="167"/>
                  </a:cubicBezTo>
                  <a:cubicBezTo>
                    <a:pt x="48" y="169"/>
                    <a:pt x="48" y="169"/>
                    <a:pt x="48" y="169"/>
                  </a:cubicBezTo>
                  <a:cubicBezTo>
                    <a:pt x="47" y="169"/>
                    <a:pt x="47" y="169"/>
                    <a:pt x="47" y="169"/>
                  </a:cubicBezTo>
                  <a:cubicBezTo>
                    <a:pt x="47" y="170"/>
                    <a:pt x="47" y="170"/>
                    <a:pt x="47" y="170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4" y="175"/>
                    <a:pt x="34" y="175"/>
                    <a:pt x="34" y="175"/>
                  </a:cubicBezTo>
                  <a:cubicBezTo>
                    <a:pt x="33" y="174"/>
                    <a:pt x="33" y="174"/>
                    <a:pt x="33" y="174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6" y="173"/>
                    <a:pt x="26" y="173"/>
                    <a:pt x="26" y="173"/>
                  </a:cubicBezTo>
                  <a:cubicBezTo>
                    <a:pt x="26" y="173"/>
                    <a:pt x="26" y="173"/>
                    <a:pt x="26" y="173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2"/>
                    <a:pt x="25" y="172"/>
                    <a:pt x="25" y="172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1" y="173"/>
                    <a:pt x="21" y="173"/>
                    <a:pt x="21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21" y="174"/>
                    <a:pt x="21" y="174"/>
                    <a:pt x="21" y="174"/>
                  </a:cubicBezTo>
                  <a:cubicBezTo>
                    <a:pt x="21" y="174"/>
                    <a:pt x="21" y="174"/>
                    <a:pt x="21" y="174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6" y="179"/>
                    <a:pt x="26" y="179"/>
                    <a:pt x="26" y="179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8" y="186"/>
                    <a:pt x="28" y="186"/>
                    <a:pt x="28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90"/>
                    <a:pt x="33" y="190"/>
                    <a:pt x="33" y="190"/>
                  </a:cubicBezTo>
                  <a:cubicBezTo>
                    <a:pt x="34" y="190"/>
                    <a:pt x="34" y="190"/>
                    <a:pt x="34" y="190"/>
                  </a:cubicBezTo>
                  <a:cubicBezTo>
                    <a:pt x="35" y="190"/>
                    <a:pt x="35" y="190"/>
                    <a:pt x="35" y="190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7" y="191"/>
                    <a:pt x="37" y="191"/>
                    <a:pt x="37" y="191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40" y="191"/>
                    <a:pt x="40" y="191"/>
                    <a:pt x="40" y="191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39" y="187"/>
                    <a:pt x="39" y="187"/>
                    <a:pt x="39" y="187"/>
                  </a:cubicBezTo>
                  <a:cubicBezTo>
                    <a:pt x="39" y="187"/>
                    <a:pt x="39" y="187"/>
                    <a:pt x="39" y="187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4" y="183"/>
                    <a:pt x="34" y="183"/>
                    <a:pt x="34" y="183"/>
                  </a:cubicBezTo>
                  <a:cubicBezTo>
                    <a:pt x="34" y="183"/>
                    <a:pt x="34" y="183"/>
                    <a:pt x="34" y="183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7" y="182"/>
                    <a:pt x="37" y="182"/>
                    <a:pt x="37" y="182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1" y="184"/>
                    <a:pt x="41" y="184"/>
                    <a:pt x="41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7" y="182"/>
                    <a:pt x="47" y="182"/>
                    <a:pt x="47" y="182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79"/>
                    <a:pt x="45" y="179"/>
                    <a:pt x="45" y="179"/>
                  </a:cubicBezTo>
                  <a:cubicBezTo>
                    <a:pt x="45" y="178"/>
                    <a:pt x="45" y="178"/>
                    <a:pt x="45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7" y="175"/>
                    <a:pt x="47" y="175"/>
                    <a:pt x="47" y="175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51" y="171"/>
                    <a:pt x="51" y="171"/>
                    <a:pt x="51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7" y="173"/>
                    <a:pt x="57" y="173"/>
                    <a:pt x="57" y="173"/>
                  </a:cubicBezTo>
                  <a:cubicBezTo>
                    <a:pt x="58" y="172"/>
                    <a:pt x="58" y="172"/>
                    <a:pt x="58" y="172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0" y="172"/>
                    <a:pt x="60" y="172"/>
                    <a:pt x="60" y="172"/>
                  </a:cubicBezTo>
                  <a:cubicBezTo>
                    <a:pt x="60" y="170"/>
                    <a:pt x="60" y="170"/>
                    <a:pt x="60" y="170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59" y="167"/>
                    <a:pt x="59" y="167"/>
                    <a:pt x="59" y="167"/>
                  </a:cubicBezTo>
                  <a:cubicBezTo>
                    <a:pt x="60" y="167"/>
                    <a:pt x="60" y="167"/>
                    <a:pt x="60" y="167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8" y="166"/>
                    <a:pt x="58" y="166"/>
                    <a:pt x="58" y="166"/>
                  </a:cubicBezTo>
                  <a:cubicBezTo>
                    <a:pt x="57" y="166"/>
                    <a:pt x="57" y="166"/>
                    <a:pt x="57" y="166"/>
                  </a:cubicBezTo>
                  <a:cubicBezTo>
                    <a:pt x="56" y="165"/>
                    <a:pt x="56" y="165"/>
                    <a:pt x="56" y="165"/>
                  </a:cubicBezTo>
                  <a:cubicBezTo>
                    <a:pt x="57" y="164"/>
                    <a:pt x="57" y="164"/>
                    <a:pt x="57" y="164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7" y="159"/>
                    <a:pt x="57" y="159"/>
                    <a:pt x="57" y="159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5" y="156"/>
                    <a:pt x="55" y="156"/>
                    <a:pt x="55" y="156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1" y="155"/>
                    <a:pt x="61" y="155"/>
                    <a:pt x="61" y="155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3" y="157"/>
                    <a:pt x="63" y="157"/>
                    <a:pt x="63" y="157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6" y="160"/>
                    <a:pt x="66" y="160"/>
                    <a:pt x="66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3" y="161"/>
                    <a:pt x="63" y="161"/>
                    <a:pt x="63" y="161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4"/>
                    <a:pt x="61" y="164"/>
                  </a:cubicBezTo>
                  <a:cubicBezTo>
                    <a:pt x="61" y="164"/>
                    <a:pt x="61" y="164"/>
                    <a:pt x="61" y="164"/>
                  </a:cubicBezTo>
                  <a:cubicBezTo>
                    <a:pt x="63" y="165"/>
                    <a:pt x="63" y="165"/>
                    <a:pt x="63" y="165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9" y="167"/>
                    <a:pt x="69" y="167"/>
                    <a:pt x="69" y="167"/>
                  </a:cubicBezTo>
                  <a:cubicBezTo>
                    <a:pt x="69" y="167"/>
                    <a:pt x="69" y="167"/>
                    <a:pt x="69" y="167"/>
                  </a:cubicBezTo>
                  <a:cubicBezTo>
                    <a:pt x="71" y="166"/>
                    <a:pt x="71" y="166"/>
                    <a:pt x="71" y="166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70" y="164"/>
                    <a:pt x="70" y="164"/>
                    <a:pt x="70" y="164"/>
                  </a:cubicBezTo>
                  <a:cubicBezTo>
                    <a:pt x="71" y="163"/>
                    <a:pt x="71" y="163"/>
                    <a:pt x="71" y="163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0" y="162"/>
                    <a:pt x="70" y="162"/>
                    <a:pt x="70" y="162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5" y="161"/>
                    <a:pt x="75" y="161"/>
                    <a:pt x="75" y="161"/>
                  </a:cubicBezTo>
                  <a:cubicBezTo>
                    <a:pt x="75" y="160"/>
                    <a:pt x="75" y="160"/>
                    <a:pt x="75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4" y="159"/>
                    <a:pt x="74" y="159"/>
                    <a:pt x="74" y="159"/>
                  </a:cubicBezTo>
                  <a:cubicBezTo>
                    <a:pt x="74" y="159"/>
                    <a:pt x="74" y="159"/>
                    <a:pt x="74" y="159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4" y="155"/>
                    <a:pt x="84" y="155"/>
                    <a:pt x="84" y="155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91" y="149"/>
                    <a:pt x="91" y="149"/>
                    <a:pt x="91" y="149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1" y="150"/>
                    <a:pt x="91" y="150"/>
                    <a:pt x="91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0" y="151"/>
                    <a:pt x="90" y="151"/>
                    <a:pt x="90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0" y="152"/>
                    <a:pt x="90" y="152"/>
                    <a:pt x="90" y="152"/>
                  </a:cubicBezTo>
                  <a:cubicBezTo>
                    <a:pt x="90" y="152"/>
                    <a:pt x="90" y="152"/>
                    <a:pt x="90" y="152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0" y="153"/>
                    <a:pt x="90" y="153"/>
                    <a:pt x="90" y="153"/>
                  </a:cubicBezTo>
                  <a:cubicBezTo>
                    <a:pt x="89" y="153"/>
                    <a:pt x="89" y="153"/>
                    <a:pt x="89" y="153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90" y="155"/>
                    <a:pt x="90" y="155"/>
                    <a:pt x="90" y="155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2" y="155"/>
                    <a:pt x="92" y="155"/>
                    <a:pt x="92" y="155"/>
                  </a:cubicBezTo>
                  <a:cubicBezTo>
                    <a:pt x="92" y="156"/>
                    <a:pt x="92" y="156"/>
                    <a:pt x="92" y="156"/>
                  </a:cubicBezTo>
                  <a:cubicBezTo>
                    <a:pt x="92" y="155"/>
                    <a:pt x="92" y="155"/>
                    <a:pt x="92" y="155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4" y="154"/>
                    <a:pt x="94" y="154"/>
                    <a:pt x="94" y="154"/>
                  </a:cubicBezTo>
                  <a:cubicBezTo>
                    <a:pt x="94" y="154"/>
                    <a:pt x="94" y="154"/>
                    <a:pt x="94" y="154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2" y="151"/>
                    <a:pt x="102" y="151"/>
                    <a:pt x="102" y="151"/>
                  </a:cubicBezTo>
                  <a:cubicBezTo>
                    <a:pt x="102" y="151"/>
                    <a:pt x="102" y="151"/>
                    <a:pt x="102" y="151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3" y="150"/>
                    <a:pt x="103" y="150"/>
                    <a:pt x="103" y="150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6" y="148"/>
                    <a:pt x="106" y="148"/>
                    <a:pt x="106" y="148"/>
                  </a:cubicBezTo>
                  <a:cubicBezTo>
                    <a:pt x="107" y="147"/>
                    <a:pt x="107" y="147"/>
                    <a:pt x="107" y="147"/>
                  </a:cubicBezTo>
                  <a:cubicBezTo>
                    <a:pt x="107" y="147"/>
                    <a:pt x="107" y="147"/>
                    <a:pt x="107" y="147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9" y="151"/>
                    <a:pt x="109" y="151"/>
                    <a:pt x="109" y="151"/>
                  </a:cubicBezTo>
                  <a:cubicBezTo>
                    <a:pt x="109" y="152"/>
                    <a:pt x="109" y="152"/>
                    <a:pt x="109" y="152"/>
                  </a:cubicBezTo>
                  <a:cubicBezTo>
                    <a:pt x="109" y="152"/>
                    <a:pt x="109" y="152"/>
                    <a:pt x="109" y="152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1" y="151"/>
                    <a:pt x="111" y="151"/>
                    <a:pt x="111" y="151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11" y="150"/>
                    <a:pt x="111" y="150"/>
                    <a:pt x="111" y="150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3" y="149"/>
                    <a:pt x="113" y="149"/>
                    <a:pt x="113" y="149"/>
                  </a:cubicBezTo>
                  <a:cubicBezTo>
                    <a:pt x="114" y="148"/>
                    <a:pt x="114" y="148"/>
                    <a:pt x="114" y="148"/>
                  </a:cubicBezTo>
                  <a:cubicBezTo>
                    <a:pt x="114" y="148"/>
                    <a:pt x="114" y="148"/>
                    <a:pt x="114" y="148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6" y="148"/>
                    <a:pt x="116" y="148"/>
                    <a:pt x="116" y="148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4" y="147"/>
                    <a:pt x="114" y="147"/>
                    <a:pt x="114" y="147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1" y="139"/>
                    <a:pt x="111" y="139"/>
                    <a:pt x="111" y="139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3" y="140"/>
                    <a:pt x="113" y="140"/>
                    <a:pt x="113" y="140"/>
                  </a:cubicBezTo>
                  <a:cubicBezTo>
                    <a:pt x="114" y="140"/>
                    <a:pt x="114" y="140"/>
                    <a:pt x="114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8" y="140"/>
                    <a:pt x="118" y="140"/>
                    <a:pt x="118" y="140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3" y="141"/>
                    <a:pt x="123" y="141"/>
                    <a:pt x="123" y="141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26" y="142"/>
                    <a:pt x="126" y="142"/>
                    <a:pt x="126" y="142"/>
                  </a:cubicBezTo>
                  <a:cubicBezTo>
                    <a:pt x="126" y="142"/>
                    <a:pt x="126" y="142"/>
                    <a:pt x="126" y="142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129" y="143"/>
                    <a:pt x="129" y="143"/>
                    <a:pt x="129" y="143"/>
                  </a:cubicBezTo>
                  <a:cubicBezTo>
                    <a:pt x="130" y="143"/>
                    <a:pt x="130" y="143"/>
                    <a:pt x="130" y="143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7" y="146"/>
                    <a:pt x="137" y="146"/>
                    <a:pt x="137" y="146"/>
                  </a:cubicBezTo>
                  <a:cubicBezTo>
                    <a:pt x="138" y="147"/>
                    <a:pt x="138" y="147"/>
                    <a:pt x="138" y="147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41" y="148"/>
                    <a:pt x="141" y="148"/>
                    <a:pt x="141" y="148"/>
                  </a:cubicBezTo>
                  <a:cubicBezTo>
                    <a:pt x="142" y="150"/>
                    <a:pt x="142" y="150"/>
                    <a:pt x="142" y="150"/>
                  </a:cubicBezTo>
                  <a:cubicBezTo>
                    <a:pt x="143" y="150"/>
                    <a:pt x="143" y="150"/>
                    <a:pt x="143" y="150"/>
                  </a:cubicBezTo>
                  <a:cubicBezTo>
                    <a:pt x="143" y="150"/>
                    <a:pt x="143" y="150"/>
                    <a:pt x="143" y="150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1" y="144"/>
                    <a:pt x="141" y="144"/>
                    <a:pt x="141" y="144"/>
                  </a:cubicBezTo>
                  <a:cubicBezTo>
                    <a:pt x="140" y="144"/>
                    <a:pt x="140" y="144"/>
                    <a:pt x="140" y="144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7" y="140"/>
                    <a:pt x="137" y="140"/>
                    <a:pt x="137" y="14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0" y="131"/>
                    <a:pt x="130" y="131"/>
                    <a:pt x="130" y="131"/>
                  </a:cubicBezTo>
                  <a:cubicBezTo>
                    <a:pt x="130" y="130"/>
                    <a:pt x="130" y="130"/>
                    <a:pt x="130" y="130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30"/>
                    <a:pt x="129" y="130"/>
                    <a:pt x="129" y="130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0" y="117"/>
                    <a:pt x="130" y="117"/>
                    <a:pt x="130" y="117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7" y="108"/>
                    <a:pt x="137" y="108"/>
                    <a:pt x="137" y="108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2" y="109"/>
                    <a:pt x="142" y="109"/>
                    <a:pt x="142" y="109"/>
                  </a:cubicBezTo>
                  <a:cubicBezTo>
                    <a:pt x="142" y="109"/>
                    <a:pt x="142" y="109"/>
                    <a:pt x="142" y="109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3"/>
                    <a:pt x="143" y="113"/>
                    <a:pt x="143" y="113"/>
                  </a:cubicBezTo>
                  <a:cubicBezTo>
                    <a:pt x="143" y="114"/>
                    <a:pt x="143" y="114"/>
                    <a:pt x="143" y="114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4" y="118"/>
                    <a:pt x="144" y="118"/>
                    <a:pt x="144" y="118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3" y="120"/>
                    <a:pt x="143" y="120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145" y="123"/>
                    <a:pt x="145" y="123"/>
                    <a:pt x="145" y="12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7" y="124"/>
                    <a:pt x="147" y="124"/>
                    <a:pt x="147" y="124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9" y="127"/>
                    <a:pt x="149" y="127"/>
                    <a:pt x="149" y="127"/>
                  </a:cubicBezTo>
                  <a:cubicBezTo>
                    <a:pt x="150" y="129"/>
                    <a:pt x="150" y="129"/>
                    <a:pt x="150" y="129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2" y="136"/>
                    <a:pt x="152" y="136"/>
                    <a:pt x="152" y="136"/>
                  </a:cubicBezTo>
                  <a:cubicBezTo>
                    <a:pt x="153" y="137"/>
                    <a:pt x="153" y="137"/>
                    <a:pt x="153" y="137"/>
                  </a:cubicBezTo>
                  <a:cubicBezTo>
                    <a:pt x="153" y="137"/>
                    <a:pt x="153" y="137"/>
                    <a:pt x="153" y="137"/>
                  </a:cubicBezTo>
                  <a:cubicBezTo>
                    <a:pt x="153" y="138"/>
                    <a:pt x="153" y="138"/>
                    <a:pt x="153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6" y="142"/>
                    <a:pt x="156" y="142"/>
                    <a:pt x="156" y="142"/>
                  </a:cubicBezTo>
                  <a:cubicBezTo>
                    <a:pt x="157" y="143"/>
                    <a:pt x="157" y="143"/>
                    <a:pt x="157" y="143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58" y="144"/>
                    <a:pt x="158" y="144"/>
                    <a:pt x="158" y="144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59" y="145"/>
                    <a:pt x="159" y="145"/>
                    <a:pt x="159" y="145"/>
                  </a:cubicBezTo>
                  <a:cubicBezTo>
                    <a:pt x="159" y="146"/>
                    <a:pt x="159" y="146"/>
                    <a:pt x="159" y="146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60" y="149"/>
                    <a:pt x="160" y="149"/>
                    <a:pt x="160" y="149"/>
                  </a:cubicBezTo>
                  <a:cubicBezTo>
                    <a:pt x="161" y="150"/>
                    <a:pt x="161" y="150"/>
                    <a:pt x="161" y="150"/>
                  </a:cubicBezTo>
                  <a:cubicBezTo>
                    <a:pt x="161" y="151"/>
                    <a:pt x="161" y="151"/>
                    <a:pt x="161" y="151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3"/>
                    <a:pt x="160" y="153"/>
                    <a:pt x="160" y="153"/>
                  </a:cubicBezTo>
                  <a:cubicBezTo>
                    <a:pt x="160" y="155"/>
                    <a:pt x="160" y="155"/>
                    <a:pt x="160" y="155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60" y="155"/>
                    <a:pt x="160" y="155"/>
                    <a:pt x="160" y="155"/>
                  </a:cubicBezTo>
                  <a:cubicBezTo>
                    <a:pt x="160" y="156"/>
                    <a:pt x="160" y="156"/>
                    <a:pt x="160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9" y="158"/>
                    <a:pt x="159" y="158"/>
                    <a:pt x="159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57" y="159"/>
                    <a:pt x="157" y="159"/>
                    <a:pt x="157" y="159"/>
                  </a:cubicBezTo>
                  <a:cubicBezTo>
                    <a:pt x="158" y="160"/>
                    <a:pt x="158" y="160"/>
                    <a:pt x="158" y="160"/>
                  </a:cubicBezTo>
                  <a:cubicBezTo>
                    <a:pt x="158" y="160"/>
                    <a:pt x="158" y="160"/>
                    <a:pt x="158" y="160"/>
                  </a:cubicBezTo>
                  <a:cubicBezTo>
                    <a:pt x="157" y="161"/>
                    <a:pt x="157" y="161"/>
                    <a:pt x="157" y="161"/>
                  </a:cubicBezTo>
                  <a:cubicBezTo>
                    <a:pt x="156" y="161"/>
                    <a:pt x="156" y="161"/>
                    <a:pt x="156" y="161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2" y="159"/>
                    <a:pt x="152" y="159"/>
                    <a:pt x="152" y="159"/>
                  </a:cubicBezTo>
                  <a:cubicBezTo>
                    <a:pt x="151" y="160"/>
                    <a:pt x="151" y="160"/>
                    <a:pt x="151" y="160"/>
                  </a:cubicBezTo>
                  <a:cubicBezTo>
                    <a:pt x="149" y="160"/>
                    <a:pt x="149" y="160"/>
                    <a:pt x="149" y="160"/>
                  </a:cubicBezTo>
                  <a:cubicBezTo>
                    <a:pt x="147" y="160"/>
                    <a:pt x="147" y="160"/>
                    <a:pt x="147" y="160"/>
                  </a:cubicBezTo>
                  <a:cubicBezTo>
                    <a:pt x="147" y="161"/>
                    <a:pt x="147" y="161"/>
                    <a:pt x="147" y="161"/>
                  </a:cubicBezTo>
                  <a:cubicBezTo>
                    <a:pt x="147" y="161"/>
                    <a:pt x="147" y="161"/>
                    <a:pt x="147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9" y="160"/>
                    <a:pt x="149" y="160"/>
                    <a:pt x="149" y="160"/>
                  </a:cubicBezTo>
                  <a:cubicBezTo>
                    <a:pt x="150" y="161"/>
                    <a:pt x="150" y="161"/>
                    <a:pt x="150" y="161"/>
                  </a:cubicBezTo>
                  <a:cubicBezTo>
                    <a:pt x="151" y="162"/>
                    <a:pt x="151" y="162"/>
                    <a:pt x="151" y="162"/>
                  </a:cubicBezTo>
                  <a:cubicBezTo>
                    <a:pt x="154" y="163"/>
                    <a:pt x="154" y="163"/>
                    <a:pt x="154" y="163"/>
                  </a:cubicBezTo>
                  <a:cubicBezTo>
                    <a:pt x="156" y="163"/>
                    <a:pt x="156" y="163"/>
                    <a:pt x="156" y="163"/>
                  </a:cubicBezTo>
                  <a:cubicBezTo>
                    <a:pt x="157" y="163"/>
                    <a:pt x="157" y="163"/>
                    <a:pt x="157" y="163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61" y="164"/>
                    <a:pt x="161" y="164"/>
                    <a:pt x="161" y="164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62" y="161"/>
                    <a:pt x="162" y="161"/>
                    <a:pt x="162" y="161"/>
                  </a:cubicBezTo>
                  <a:cubicBezTo>
                    <a:pt x="162" y="160"/>
                    <a:pt x="162" y="160"/>
                    <a:pt x="162" y="160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64" y="157"/>
                    <a:pt x="164" y="157"/>
                    <a:pt x="164" y="157"/>
                  </a:cubicBezTo>
                  <a:cubicBezTo>
                    <a:pt x="165" y="155"/>
                    <a:pt x="165" y="155"/>
                    <a:pt x="165" y="155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5" y="153"/>
                    <a:pt x="165" y="153"/>
                    <a:pt x="165" y="153"/>
                  </a:cubicBezTo>
                  <a:cubicBezTo>
                    <a:pt x="166" y="150"/>
                    <a:pt x="166" y="150"/>
                    <a:pt x="166" y="150"/>
                  </a:cubicBezTo>
                  <a:cubicBezTo>
                    <a:pt x="166" y="150"/>
                    <a:pt x="166" y="150"/>
                    <a:pt x="166" y="150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3" y="146"/>
                    <a:pt x="163" y="146"/>
                    <a:pt x="163" y="146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2" y="143"/>
                    <a:pt x="162" y="143"/>
                    <a:pt x="162" y="143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64" y="141"/>
                    <a:pt x="164" y="141"/>
                    <a:pt x="164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7" y="139"/>
                    <a:pt x="167" y="139"/>
                    <a:pt x="167" y="139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71" y="142"/>
                    <a:pt x="171" y="142"/>
                    <a:pt x="171" y="142"/>
                  </a:cubicBezTo>
                  <a:cubicBezTo>
                    <a:pt x="172" y="143"/>
                    <a:pt x="172" y="143"/>
                    <a:pt x="172" y="143"/>
                  </a:cubicBezTo>
                  <a:cubicBezTo>
                    <a:pt x="172" y="143"/>
                    <a:pt x="172" y="143"/>
                    <a:pt x="172" y="143"/>
                  </a:cubicBezTo>
                  <a:cubicBezTo>
                    <a:pt x="173" y="144"/>
                    <a:pt x="173" y="144"/>
                    <a:pt x="173" y="144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4" y="145"/>
                    <a:pt x="174" y="145"/>
                    <a:pt x="174" y="145"/>
                  </a:cubicBezTo>
                  <a:cubicBezTo>
                    <a:pt x="174" y="146"/>
                    <a:pt x="174" y="146"/>
                    <a:pt x="174" y="146"/>
                  </a:cubicBezTo>
                  <a:cubicBezTo>
                    <a:pt x="175" y="147"/>
                    <a:pt x="175" y="147"/>
                    <a:pt x="175" y="147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9"/>
                    <a:pt x="175" y="149"/>
                    <a:pt x="175" y="149"/>
                  </a:cubicBezTo>
                  <a:cubicBezTo>
                    <a:pt x="175" y="149"/>
                    <a:pt x="175" y="149"/>
                    <a:pt x="175" y="149"/>
                  </a:cubicBezTo>
                  <a:cubicBezTo>
                    <a:pt x="177" y="150"/>
                    <a:pt x="177" y="150"/>
                    <a:pt x="177" y="150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79" y="150"/>
                    <a:pt x="179" y="150"/>
                    <a:pt x="179" y="150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82" y="149"/>
                    <a:pt x="182" y="149"/>
                    <a:pt x="182" y="149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0" y="148"/>
                    <a:pt x="180" y="148"/>
                    <a:pt x="180" y="148"/>
                  </a:cubicBezTo>
                  <a:cubicBezTo>
                    <a:pt x="179" y="149"/>
                    <a:pt x="179" y="149"/>
                    <a:pt x="179" y="149"/>
                  </a:cubicBezTo>
                  <a:cubicBezTo>
                    <a:pt x="178" y="149"/>
                    <a:pt x="178" y="149"/>
                    <a:pt x="178" y="149"/>
                  </a:cubicBezTo>
                  <a:cubicBezTo>
                    <a:pt x="177" y="149"/>
                    <a:pt x="177" y="149"/>
                    <a:pt x="177" y="149"/>
                  </a:cubicBezTo>
                  <a:cubicBezTo>
                    <a:pt x="176" y="149"/>
                    <a:pt x="176" y="149"/>
                    <a:pt x="176" y="149"/>
                  </a:cubicBezTo>
                  <a:cubicBezTo>
                    <a:pt x="176" y="148"/>
                    <a:pt x="176" y="148"/>
                    <a:pt x="176" y="148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5" y="146"/>
                    <a:pt x="175" y="146"/>
                    <a:pt x="175" y="146"/>
                  </a:cubicBezTo>
                  <a:cubicBezTo>
                    <a:pt x="175" y="145"/>
                    <a:pt x="175" y="145"/>
                    <a:pt x="175" y="145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77" y="144"/>
                    <a:pt x="177" y="144"/>
                    <a:pt x="177" y="144"/>
                  </a:cubicBezTo>
                  <a:cubicBezTo>
                    <a:pt x="176" y="143"/>
                    <a:pt x="176" y="143"/>
                    <a:pt x="176" y="143"/>
                  </a:cubicBezTo>
                  <a:cubicBezTo>
                    <a:pt x="176" y="143"/>
                    <a:pt x="176" y="143"/>
                    <a:pt x="176" y="143"/>
                  </a:cubicBezTo>
                  <a:cubicBezTo>
                    <a:pt x="176" y="143"/>
                    <a:pt x="176" y="143"/>
                    <a:pt x="176" y="143"/>
                  </a:cubicBezTo>
                  <a:cubicBezTo>
                    <a:pt x="175" y="142"/>
                    <a:pt x="175" y="142"/>
                    <a:pt x="175" y="142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1" y="139"/>
                    <a:pt x="171" y="139"/>
                    <a:pt x="171" y="139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8" y="138"/>
                    <a:pt x="168" y="138"/>
                    <a:pt x="168" y="138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5" y="137"/>
                    <a:pt x="165" y="137"/>
                    <a:pt x="165" y="137"/>
                  </a:cubicBezTo>
                  <a:cubicBezTo>
                    <a:pt x="164" y="137"/>
                    <a:pt x="164" y="137"/>
                    <a:pt x="164" y="137"/>
                  </a:cubicBezTo>
                  <a:cubicBezTo>
                    <a:pt x="163" y="138"/>
                    <a:pt x="163" y="138"/>
                    <a:pt x="163" y="138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59" y="140"/>
                    <a:pt x="159" y="140"/>
                    <a:pt x="159" y="140"/>
                  </a:cubicBezTo>
                  <a:cubicBezTo>
                    <a:pt x="158" y="140"/>
                    <a:pt x="158" y="140"/>
                    <a:pt x="158" y="140"/>
                  </a:cubicBezTo>
                  <a:cubicBezTo>
                    <a:pt x="158" y="139"/>
                    <a:pt x="158" y="139"/>
                    <a:pt x="158" y="139"/>
                  </a:cubicBezTo>
                  <a:cubicBezTo>
                    <a:pt x="158" y="138"/>
                    <a:pt x="158" y="138"/>
                    <a:pt x="158" y="138"/>
                  </a:cubicBezTo>
                  <a:cubicBezTo>
                    <a:pt x="158" y="137"/>
                    <a:pt x="158" y="137"/>
                    <a:pt x="158" y="137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6" y="135"/>
                    <a:pt x="156" y="135"/>
                    <a:pt x="156" y="135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0"/>
                    <a:pt x="155" y="130"/>
                    <a:pt x="155" y="130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2" y="124"/>
                    <a:pt x="152" y="124"/>
                    <a:pt x="152" y="124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9" y="119"/>
                    <a:pt x="149" y="119"/>
                    <a:pt x="149" y="119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1" y="109"/>
                    <a:pt x="151" y="109"/>
                    <a:pt x="151" y="109"/>
                  </a:cubicBezTo>
                  <a:cubicBezTo>
                    <a:pt x="151" y="109"/>
                    <a:pt x="151" y="109"/>
                    <a:pt x="151" y="109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17"/>
                    <a:pt x="154" y="117"/>
                    <a:pt x="154" y="117"/>
                  </a:cubicBezTo>
                  <a:cubicBezTo>
                    <a:pt x="154" y="118"/>
                    <a:pt x="154" y="118"/>
                    <a:pt x="154" y="118"/>
                  </a:cubicBezTo>
                  <a:cubicBezTo>
                    <a:pt x="155" y="119"/>
                    <a:pt x="155" y="119"/>
                    <a:pt x="155" y="119"/>
                  </a:cubicBezTo>
                  <a:cubicBezTo>
                    <a:pt x="155" y="119"/>
                    <a:pt x="155" y="119"/>
                    <a:pt x="155" y="119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1" y="122"/>
                    <a:pt x="161" y="122"/>
                    <a:pt x="161" y="122"/>
                  </a:cubicBezTo>
                  <a:cubicBezTo>
                    <a:pt x="161" y="121"/>
                    <a:pt x="161" y="121"/>
                    <a:pt x="161" y="121"/>
                  </a:cubicBezTo>
                  <a:cubicBezTo>
                    <a:pt x="162" y="121"/>
                    <a:pt x="162" y="121"/>
                    <a:pt x="162" y="121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5" y="122"/>
                    <a:pt x="165" y="122"/>
                    <a:pt x="165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7" y="122"/>
                    <a:pt x="167" y="122"/>
                    <a:pt x="167" y="122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70" y="121"/>
                    <a:pt x="170" y="121"/>
                    <a:pt x="170" y="121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67" y="122"/>
                    <a:pt x="167" y="122"/>
                    <a:pt x="167" y="122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6" y="121"/>
                    <a:pt x="166" y="121"/>
                    <a:pt x="166" y="121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4" y="119"/>
                    <a:pt x="164" y="119"/>
                    <a:pt x="164" y="119"/>
                  </a:cubicBezTo>
                  <a:cubicBezTo>
                    <a:pt x="164" y="119"/>
                    <a:pt x="164" y="119"/>
                    <a:pt x="164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0" y="119"/>
                    <a:pt x="160" y="119"/>
                    <a:pt x="160" y="119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8" y="113"/>
                    <a:pt x="158" y="113"/>
                    <a:pt x="158" y="113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2" y="115"/>
                    <a:pt x="162" y="115"/>
                    <a:pt x="162" y="115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2" y="108"/>
                    <a:pt x="162" y="108"/>
                    <a:pt x="162" y="108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66" y="108"/>
                    <a:pt x="166" y="108"/>
                    <a:pt x="166" y="10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8" y="110"/>
                    <a:pt x="168" y="110"/>
                    <a:pt x="168" y="110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71" y="111"/>
                    <a:pt x="171" y="111"/>
                    <a:pt x="171" y="111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8" y="113"/>
                    <a:pt x="178" y="113"/>
                    <a:pt x="178" y="113"/>
                  </a:cubicBezTo>
                  <a:cubicBezTo>
                    <a:pt x="180" y="112"/>
                    <a:pt x="180" y="112"/>
                    <a:pt x="180" y="112"/>
                  </a:cubicBezTo>
                  <a:cubicBezTo>
                    <a:pt x="180" y="113"/>
                    <a:pt x="180" y="113"/>
                    <a:pt x="180" y="113"/>
                  </a:cubicBezTo>
                  <a:cubicBezTo>
                    <a:pt x="181" y="113"/>
                    <a:pt x="181" y="113"/>
                    <a:pt x="181" y="113"/>
                  </a:cubicBezTo>
                  <a:cubicBezTo>
                    <a:pt x="182" y="113"/>
                    <a:pt x="182" y="113"/>
                    <a:pt x="182" y="113"/>
                  </a:cubicBezTo>
                  <a:cubicBezTo>
                    <a:pt x="181" y="114"/>
                    <a:pt x="181" y="114"/>
                    <a:pt x="181" y="114"/>
                  </a:cubicBezTo>
                  <a:cubicBezTo>
                    <a:pt x="182" y="115"/>
                    <a:pt x="182" y="115"/>
                    <a:pt x="182" y="115"/>
                  </a:cubicBezTo>
                  <a:cubicBezTo>
                    <a:pt x="181" y="115"/>
                    <a:pt x="181" y="115"/>
                    <a:pt x="181" y="115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0" y="117"/>
                    <a:pt x="180" y="117"/>
                    <a:pt x="180" y="117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9"/>
                    <a:pt x="181" y="119"/>
                    <a:pt x="181" y="119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2"/>
                    <a:pt x="182" y="122"/>
                    <a:pt x="182" y="122"/>
                  </a:cubicBezTo>
                  <a:cubicBezTo>
                    <a:pt x="182" y="125"/>
                    <a:pt x="182" y="125"/>
                    <a:pt x="182" y="125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3" y="124"/>
                    <a:pt x="183" y="124"/>
                    <a:pt x="183" y="124"/>
                  </a:cubicBezTo>
                  <a:cubicBezTo>
                    <a:pt x="183" y="123"/>
                    <a:pt x="183" y="123"/>
                    <a:pt x="183" y="123"/>
                  </a:cubicBezTo>
                  <a:cubicBezTo>
                    <a:pt x="183" y="123"/>
                    <a:pt x="183" y="123"/>
                    <a:pt x="183" y="123"/>
                  </a:cubicBezTo>
                  <a:cubicBezTo>
                    <a:pt x="183" y="122"/>
                    <a:pt x="183" y="122"/>
                    <a:pt x="183" y="122"/>
                  </a:cubicBezTo>
                  <a:cubicBezTo>
                    <a:pt x="184" y="121"/>
                    <a:pt x="184" y="121"/>
                    <a:pt x="184" y="121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5" y="121"/>
                    <a:pt x="185" y="121"/>
                    <a:pt x="185" y="121"/>
                  </a:cubicBezTo>
                  <a:cubicBezTo>
                    <a:pt x="185" y="122"/>
                    <a:pt x="185" y="122"/>
                    <a:pt x="185" y="122"/>
                  </a:cubicBezTo>
                  <a:cubicBezTo>
                    <a:pt x="186" y="124"/>
                    <a:pt x="186" y="124"/>
                    <a:pt x="186" y="124"/>
                  </a:cubicBezTo>
                  <a:cubicBezTo>
                    <a:pt x="186" y="124"/>
                    <a:pt x="186" y="124"/>
                    <a:pt x="186" y="124"/>
                  </a:cubicBezTo>
                  <a:cubicBezTo>
                    <a:pt x="185" y="125"/>
                    <a:pt x="185" y="125"/>
                    <a:pt x="185" y="125"/>
                  </a:cubicBezTo>
                  <a:cubicBezTo>
                    <a:pt x="185" y="126"/>
                    <a:pt x="185" y="126"/>
                    <a:pt x="185" y="126"/>
                  </a:cubicBezTo>
                  <a:cubicBezTo>
                    <a:pt x="185" y="126"/>
                    <a:pt x="185" y="126"/>
                    <a:pt x="185" y="126"/>
                  </a:cubicBezTo>
                  <a:cubicBezTo>
                    <a:pt x="186" y="127"/>
                    <a:pt x="186" y="127"/>
                    <a:pt x="186" y="127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9" y="127"/>
                    <a:pt x="189" y="127"/>
                    <a:pt x="189" y="127"/>
                  </a:cubicBezTo>
                  <a:cubicBezTo>
                    <a:pt x="190" y="128"/>
                    <a:pt x="190" y="128"/>
                    <a:pt x="190" y="128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1" y="130"/>
                    <a:pt x="191" y="130"/>
                    <a:pt x="191" y="130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0"/>
                    <a:pt x="194" y="130"/>
                    <a:pt x="194" y="130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7" y="128"/>
                    <a:pt x="197" y="128"/>
                    <a:pt x="197" y="128"/>
                  </a:cubicBezTo>
                  <a:cubicBezTo>
                    <a:pt x="199" y="130"/>
                    <a:pt x="199" y="130"/>
                    <a:pt x="199" y="130"/>
                  </a:cubicBezTo>
                  <a:cubicBezTo>
                    <a:pt x="200" y="130"/>
                    <a:pt x="200" y="130"/>
                    <a:pt x="200" y="130"/>
                  </a:cubicBezTo>
                  <a:cubicBezTo>
                    <a:pt x="201" y="131"/>
                    <a:pt x="201" y="131"/>
                    <a:pt x="201" y="131"/>
                  </a:cubicBezTo>
                  <a:cubicBezTo>
                    <a:pt x="201" y="132"/>
                    <a:pt x="201" y="132"/>
                    <a:pt x="201" y="132"/>
                  </a:cubicBezTo>
                  <a:cubicBezTo>
                    <a:pt x="201" y="131"/>
                    <a:pt x="201" y="131"/>
                    <a:pt x="201" y="131"/>
                  </a:cubicBezTo>
                  <a:cubicBezTo>
                    <a:pt x="200" y="129"/>
                    <a:pt x="200" y="129"/>
                    <a:pt x="200" y="129"/>
                  </a:cubicBezTo>
                  <a:cubicBezTo>
                    <a:pt x="200" y="129"/>
                    <a:pt x="200" y="129"/>
                    <a:pt x="200" y="129"/>
                  </a:cubicBezTo>
                  <a:cubicBezTo>
                    <a:pt x="198" y="129"/>
                    <a:pt x="198" y="129"/>
                    <a:pt x="198" y="129"/>
                  </a:cubicBezTo>
                  <a:cubicBezTo>
                    <a:pt x="197" y="128"/>
                    <a:pt x="197" y="128"/>
                    <a:pt x="197" y="128"/>
                  </a:cubicBezTo>
                  <a:cubicBezTo>
                    <a:pt x="195" y="128"/>
                    <a:pt x="195" y="128"/>
                    <a:pt x="195" y="128"/>
                  </a:cubicBezTo>
                  <a:cubicBezTo>
                    <a:pt x="194" y="129"/>
                    <a:pt x="194" y="129"/>
                    <a:pt x="194" y="129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1" y="129"/>
                    <a:pt x="191" y="129"/>
                    <a:pt x="191" y="129"/>
                  </a:cubicBezTo>
                  <a:cubicBezTo>
                    <a:pt x="190" y="127"/>
                    <a:pt x="190" y="127"/>
                    <a:pt x="190" y="127"/>
                  </a:cubicBezTo>
                  <a:cubicBezTo>
                    <a:pt x="189" y="127"/>
                    <a:pt x="189" y="127"/>
                    <a:pt x="189" y="127"/>
                  </a:cubicBezTo>
                  <a:cubicBezTo>
                    <a:pt x="187" y="126"/>
                    <a:pt x="187" y="126"/>
                    <a:pt x="187" y="126"/>
                  </a:cubicBezTo>
                  <a:cubicBezTo>
                    <a:pt x="187" y="125"/>
                    <a:pt x="187" y="125"/>
                    <a:pt x="187" y="125"/>
                  </a:cubicBezTo>
                  <a:cubicBezTo>
                    <a:pt x="187" y="125"/>
                    <a:pt x="187" y="125"/>
                    <a:pt x="187" y="125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9" y="124"/>
                    <a:pt x="189" y="124"/>
                    <a:pt x="189" y="124"/>
                  </a:cubicBezTo>
                  <a:cubicBezTo>
                    <a:pt x="189" y="123"/>
                    <a:pt x="189" y="123"/>
                    <a:pt x="189" y="123"/>
                  </a:cubicBezTo>
                  <a:cubicBezTo>
                    <a:pt x="187" y="122"/>
                    <a:pt x="187" y="122"/>
                    <a:pt x="187" y="122"/>
                  </a:cubicBezTo>
                  <a:cubicBezTo>
                    <a:pt x="187" y="120"/>
                    <a:pt x="187" y="120"/>
                    <a:pt x="187" y="120"/>
                  </a:cubicBezTo>
                  <a:cubicBezTo>
                    <a:pt x="185" y="118"/>
                    <a:pt x="185" y="118"/>
                    <a:pt x="185" y="118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3" y="117"/>
                    <a:pt x="183" y="117"/>
                    <a:pt x="183" y="117"/>
                  </a:cubicBezTo>
                  <a:cubicBezTo>
                    <a:pt x="184" y="116"/>
                    <a:pt x="184" y="116"/>
                    <a:pt x="184" y="116"/>
                  </a:cubicBezTo>
                  <a:cubicBezTo>
                    <a:pt x="183" y="115"/>
                    <a:pt x="183" y="115"/>
                    <a:pt x="183" y="115"/>
                  </a:cubicBezTo>
                  <a:cubicBezTo>
                    <a:pt x="183" y="113"/>
                    <a:pt x="183" y="113"/>
                    <a:pt x="183" y="113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8" y="111"/>
                    <a:pt x="178" y="111"/>
                    <a:pt x="178" y="111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09"/>
                    <a:pt x="176" y="109"/>
                    <a:pt x="176" y="109"/>
                  </a:cubicBezTo>
                  <a:cubicBezTo>
                    <a:pt x="176" y="108"/>
                    <a:pt x="176" y="108"/>
                    <a:pt x="176" y="108"/>
                  </a:cubicBezTo>
                  <a:cubicBezTo>
                    <a:pt x="175" y="107"/>
                    <a:pt x="175" y="107"/>
                    <a:pt x="175" y="107"/>
                  </a:cubicBezTo>
                  <a:cubicBezTo>
                    <a:pt x="175" y="107"/>
                    <a:pt x="175" y="107"/>
                    <a:pt x="175" y="107"/>
                  </a:cubicBezTo>
                  <a:cubicBezTo>
                    <a:pt x="174" y="107"/>
                    <a:pt x="174" y="107"/>
                    <a:pt x="174" y="107"/>
                  </a:cubicBezTo>
                  <a:cubicBezTo>
                    <a:pt x="171" y="107"/>
                    <a:pt x="171" y="107"/>
                    <a:pt x="171" y="107"/>
                  </a:cubicBezTo>
                  <a:cubicBezTo>
                    <a:pt x="170" y="107"/>
                    <a:pt x="170" y="107"/>
                    <a:pt x="170" y="107"/>
                  </a:cubicBezTo>
                  <a:cubicBezTo>
                    <a:pt x="169" y="107"/>
                    <a:pt x="169" y="107"/>
                    <a:pt x="169" y="107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8" y="103"/>
                    <a:pt x="168" y="103"/>
                    <a:pt x="168" y="103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6" y="100"/>
                    <a:pt x="166" y="100"/>
                    <a:pt x="166" y="100"/>
                  </a:cubicBezTo>
                  <a:cubicBezTo>
                    <a:pt x="166" y="100"/>
                    <a:pt x="166" y="100"/>
                    <a:pt x="166" y="100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4" y="97"/>
                    <a:pt x="164" y="97"/>
                    <a:pt x="164" y="97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8" y="95"/>
                    <a:pt x="168" y="95"/>
                    <a:pt x="168" y="95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7" y="93"/>
                    <a:pt x="177" y="93"/>
                    <a:pt x="177" y="93"/>
                  </a:cubicBezTo>
                  <a:cubicBezTo>
                    <a:pt x="178" y="92"/>
                    <a:pt x="178" y="92"/>
                    <a:pt x="178" y="92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83" y="90"/>
                    <a:pt x="183" y="90"/>
                    <a:pt x="183" y="90"/>
                  </a:cubicBezTo>
                  <a:cubicBezTo>
                    <a:pt x="183" y="91"/>
                    <a:pt x="183" y="91"/>
                    <a:pt x="183" y="91"/>
                  </a:cubicBezTo>
                  <a:cubicBezTo>
                    <a:pt x="183" y="91"/>
                    <a:pt x="183" y="91"/>
                    <a:pt x="183" y="91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1" y="93"/>
                    <a:pt x="181" y="93"/>
                    <a:pt x="181" y="93"/>
                  </a:cubicBezTo>
                  <a:cubicBezTo>
                    <a:pt x="181" y="94"/>
                    <a:pt x="181" y="94"/>
                    <a:pt x="181" y="94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4" y="95"/>
                    <a:pt x="184" y="95"/>
                    <a:pt x="184" y="95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82" y="93"/>
                    <a:pt x="182" y="93"/>
                    <a:pt x="182" y="93"/>
                  </a:cubicBezTo>
                  <a:cubicBezTo>
                    <a:pt x="183" y="92"/>
                    <a:pt x="183" y="92"/>
                    <a:pt x="183" y="92"/>
                  </a:cubicBezTo>
                  <a:cubicBezTo>
                    <a:pt x="185" y="91"/>
                    <a:pt x="185" y="91"/>
                    <a:pt x="185" y="91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6"/>
                    <a:pt x="180" y="86"/>
                    <a:pt x="180" y="86"/>
                  </a:cubicBezTo>
                  <a:cubicBezTo>
                    <a:pt x="178" y="86"/>
                    <a:pt x="178" y="86"/>
                    <a:pt x="178" y="86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7" y="85"/>
                    <a:pt x="177" y="85"/>
                    <a:pt x="177" y="85"/>
                  </a:cubicBezTo>
                  <a:cubicBezTo>
                    <a:pt x="177" y="85"/>
                    <a:pt x="177" y="85"/>
                    <a:pt x="177" y="85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81" y="84"/>
                    <a:pt x="181" y="84"/>
                    <a:pt x="181" y="84"/>
                  </a:cubicBezTo>
                  <a:cubicBezTo>
                    <a:pt x="180" y="84"/>
                    <a:pt x="180" y="84"/>
                    <a:pt x="180" y="84"/>
                  </a:cubicBezTo>
                  <a:cubicBezTo>
                    <a:pt x="180" y="84"/>
                    <a:pt x="180" y="84"/>
                    <a:pt x="180" y="84"/>
                  </a:cubicBezTo>
                  <a:cubicBezTo>
                    <a:pt x="179" y="84"/>
                    <a:pt x="179" y="84"/>
                    <a:pt x="179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74" y="82"/>
                    <a:pt x="174" y="82"/>
                    <a:pt x="174" y="82"/>
                  </a:cubicBezTo>
                  <a:cubicBezTo>
                    <a:pt x="175" y="82"/>
                    <a:pt x="175" y="82"/>
                    <a:pt x="175" y="82"/>
                  </a:cubicBezTo>
                  <a:cubicBezTo>
                    <a:pt x="174" y="81"/>
                    <a:pt x="174" y="81"/>
                    <a:pt x="174" y="81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5" y="80"/>
                    <a:pt x="175" y="80"/>
                    <a:pt x="175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9" y="78"/>
                    <a:pt x="179" y="78"/>
                    <a:pt x="179" y="78"/>
                  </a:cubicBezTo>
                  <a:cubicBezTo>
                    <a:pt x="179" y="78"/>
                    <a:pt x="179" y="78"/>
                    <a:pt x="179" y="78"/>
                  </a:cubicBezTo>
                  <a:cubicBezTo>
                    <a:pt x="177" y="77"/>
                    <a:pt x="177" y="77"/>
                    <a:pt x="177" y="77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6" y="78"/>
                    <a:pt x="176" y="78"/>
                    <a:pt x="176" y="78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7" y="76"/>
                    <a:pt x="177" y="76"/>
                    <a:pt x="177" y="76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80" y="76"/>
                    <a:pt x="180" y="76"/>
                    <a:pt x="180" y="76"/>
                  </a:cubicBezTo>
                  <a:cubicBezTo>
                    <a:pt x="179" y="75"/>
                    <a:pt x="179" y="75"/>
                    <a:pt x="179" y="75"/>
                  </a:cubicBezTo>
                  <a:cubicBezTo>
                    <a:pt x="180" y="74"/>
                    <a:pt x="180" y="74"/>
                    <a:pt x="180" y="74"/>
                  </a:cubicBezTo>
                  <a:cubicBezTo>
                    <a:pt x="180" y="74"/>
                    <a:pt x="180" y="74"/>
                    <a:pt x="180" y="74"/>
                  </a:cubicBezTo>
                  <a:cubicBezTo>
                    <a:pt x="181" y="73"/>
                    <a:pt x="181" y="73"/>
                    <a:pt x="181" y="73"/>
                  </a:cubicBezTo>
                  <a:cubicBezTo>
                    <a:pt x="181" y="73"/>
                    <a:pt x="181" y="73"/>
                    <a:pt x="181" y="73"/>
                  </a:cubicBezTo>
                  <a:cubicBezTo>
                    <a:pt x="181" y="72"/>
                    <a:pt x="181" y="72"/>
                    <a:pt x="181" y="72"/>
                  </a:cubicBezTo>
                  <a:cubicBezTo>
                    <a:pt x="182" y="72"/>
                    <a:pt x="182" y="72"/>
                    <a:pt x="182" y="72"/>
                  </a:cubicBezTo>
                  <a:cubicBezTo>
                    <a:pt x="182" y="72"/>
                    <a:pt x="182" y="72"/>
                    <a:pt x="182" y="72"/>
                  </a:cubicBezTo>
                  <a:cubicBezTo>
                    <a:pt x="183" y="72"/>
                    <a:pt x="183" y="72"/>
                    <a:pt x="183" y="72"/>
                  </a:cubicBezTo>
                  <a:cubicBezTo>
                    <a:pt x="183" y="71"/>
                    <a:pt x="183" y="71"/>
                    <a:pt x="183" y="71"/>
                  </a:cubicBezTo>
                  <a:cubicBezTo>
                    <a:pt x="183" y="71"/>
                    <a:pt x="183" y="71"/>
                    <a:pt x="183" y="71"/>
                  </a:cubicBezTo>
                  <a:cubicBezTo>
                    <a:pt x="183" y="71"/>
                    <a:pt x="183" y="71"/>
                    <a:pt x="183" y="71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6" y="69"/>
                    <a:pt x="186" y="69"/>
                    <a:pt x="186" y="69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90" y="67"/>
                    <a:pt x="190" y="67"/>
                    <a:pt x="190" y="67"/>
                  </a:cubicBezTo>
                  <a:cubicBezTo>
                    <a:pt x="191" y="66"/>
                    <a:pt x="191" y="66"/>
                    <a:pt x="191" y="66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4" y="64"/>
                    <a:pt x="194" y="64"/>
                    <a:pt x="194" y="64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1" y="65"/>
                    <a:pt x="191" y="65"/>
                    <a:pt x="191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90" y="62"/>
                    <a:pt x="190" y="62"/>
                    <a:pt x="190" y="62"/>
                  </a:cubicBezTo>
                  <a:cubicBezTo>
                    <a:pt x="191" y="62"/>
                    <a:pt x="191" y="62"/>
                    <a:pt x="191" y="62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1" y="61"/>
                    <a:pt x="191" y="61"/>
                    <a:pt x="191" y="61"/>
                  </a:cubicBezTo>
                  <a:cubicBezTo>
                    <a:pt x="192" y="61"/>
                    <a:pt x="192" y="61"/>
                    <a:pt x="192" y="61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8" y="63"/>
                    <a:pt x="198" y="63"/>
                    <a:pt x="198" y="63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9" y="64"/>
                    <a:pt x="199" y="64"/>
                    <a:pt x="199" y="64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200" y="61"/>
                    <a:pt x="200" y="61"/>
                    <a:pt x="200" y="61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201" y="63"/>
                    <a:pt x="201" y="63"/>
                    <a:pt x="201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3" y="61"/>
                    <a:pt x="203" y="61"/>
                    <a:pt x="203" y="61"/>
                  </a:cubicBezTo>
                  <a:cubicBezTo>
                    <a:pt x="203" y="61"/>
                    <a:pt x="203" y="61"/>
                    <a:pt x="203" y="61"/>
                  </a:cubicBezTo>
                  <a:cubicBezTo>
                    <a:pt x="203" y="62"/>
                    <a:pt x="203" y="62"/>
                    <a:pt x="203" y="62"/>
                  </a:cubicBezTo>
                  <a:cubicBezTo>
                    <a:pt x="205" y="61"/>
                    <a:pt x="205" y="61"/>
                    <a:pt x="205" y="61"/>
                  </a:cubicBezTo>
                  <a:cubicBezTo>
                    <a:pt x="205" y="60"/>
                    <a:pt x="205" y="60"/>
                    <a:pt x="205" y="60"/>
                  </a:cubicBezTo>
                  <a:cubicBezTo>
                    <a:pt x="204" y="60"/>
                    <a:pt x="204" y="60"/>
                    <a:pt x="204" y="60"/>
                  </a:cubicBezTo>
                  <a:cubicBezTo>
                    <a:pt x="205" y="60"/>
                    <a:pt x="205" y="60"/>
                    <a:pt x="205" y="60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7" y="58"/>
                    <a:pt x="207" y="58"/>
                    <a:pt x="207" y="58"/>
                  </a:cubicBezTo>
                  <a:cubicBezTo>
                    <a:pt x="208" y="57"/>
                    <a:pt x="208" y="57"/>
                    <a:pt x="208" y="57"/>
                  </a:cubicBezTo>
                  <a:cubicBezTo>
                    <a:pt x="208" y="58"/>
                    <a:pt x="208" y="58"/>
                    <a:pt x="208" y="58"/>
                  </a:cubicBezTo>
                  <a:cubicBezTo>
                    <a:pt x="208" y="58"/>
                    <a:pt x="208" y="58"/>
                    <a:pt x="208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10" y="58"/>
                    <a:pt x="210" y="58"/>
                    <a:pt x="210" y="58"/>
                  </a:cubicBezTo>
                  <a:cubicBezTo>
                    <a:pt x="210" y="60"/>
                    <a:pt x="210" y="60"/>
                    <a:pt x="210" y="60"/>
                  </a:cubicBezTo>
                  <a:cubicBezTo>
                    <a:pt x="210" y="60"/>
                    <a:pt x="210" y="60"/>
                    <a:pt x="210" y="60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2" y="60"/>
                    <a:pt x="212" y="60"/>
                    <a:pt x="212" y="60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7"/>
                    <a:pt x="210" y="57"/>
                    <a:pt x="210" y="57"/>
                  </a:cubicBezTo>
                  <a:cubicBezTo>
                    <a:pt x="209" y="56"/>
                    <a:pt x="209" y="56"/>
                    <a:pt x="209" y="56"/>
                  </a:cubicBezTo>
                  <a:cubicBezTo>
                    <a:pt x="208" y="57"/>
                    <a:pt x="208" y="57"/>
                    <a:pt x="208" y="57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06" y="57"/>
                    <a:pt x="206" y="57"/>
                    <a:pt x="206" y="57"/>
                  </a:cubicBezTo>
                  <a:cubicBezTo>
                    <a:pt x="206" y="56"/>
                    <a:pt x="206" y="56"/>
                    <a:pt x="206" y="56"/>
                  </a:cubicBezTo>
                  <a:cubicBezTo>
                    <a:pt x="205" y="56"/>
                    <a:pt x="205" y="56"/>
                    <a:pt x="205" y="56"/>
                  </a:cubicBezTo>
                  <a:cubicBezTo>
                    <a:pt x="205" y="55"/>
                    <a:pt x="205" y="55"/>
                    <a:pt x="205" y="55"/>
                  </a:cubicBezTo>
                  <a:cubicBezTo>
                    <a:pt x="206" y="55"/>
                    <a:pt x="206" y="55"/>
                    <a:pt x="206" y="55"/>
                  </a:cubicBezTo>
                  <a:cubicBezTo>
                    <a:pt x="208" y="55"/>
                    <a:pt x="208" y="55"/>
                    <a:pt x="208" y="55"/>
                  </a:cubicBezTo>
                  <a:cubicBezTo>
                    <a:pt x="208" y="54"/>
                    <a:pt x="208" y="54"/>
                    <a:pt x="208" y="54"/>
                  </a:cubicBezTo>
                  <a:cubicBezTo>
                    <a:pt x="209" y="54"/>
                    <a:pt x="209" y="54"/>
                    <a:pt x="209" y="54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11" y="54"/>
                    <a:pt x="211" y="54"/>
                    <a:pt x="211" y="54"/>
                  </a:cubicBezTo>
                  <a:cubicBezTo>
                    <a:pt x="211" y="54"/>
                    <a:pt x="211" y="54"/>
                    <a:pt x="211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4" y="54"/>
                    <a:pt x="214" y="54"/>
                    <a:pt x="214" y="54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6" y="54"/>
                    <a:pt x="216" y="54"/>
                    <a:pt x="216" y="54"/>
                  </a:cubicBezTo>
                  <a:cubicBezTo>
                    <a:pt x="217" y="54"/>
                    <a:pt x="217" y="54"/>
                    <a:pt x="217" y="54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3" y="53"/>
                    <a:pt x="213" y="53"/>
                    <a:pt x="213" y="53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11" y="53"/>
                    <a:pt x="211" y="53"/>
                    <a:pt x="211" y="53"/>
                  </a:cubicBezTo>
                  <a:cubicBezTo>
                    <a:pt x="211" y="52"/>
                    <a:pt x="211" y="52"/>
                    <a:pt x="211" y="52"/>
                  </a:cubicBezTo>
                  <a:cubicBezTo>
                    <a:pt x="210" y="51"/>
                    <a:pt x="210" y="51"/>
                    <a:pt x="210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10" y="50"/>
                    <a:pt x="210" y="50"/>
                    <a:pt x="210" y="50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208" y="40"/>
                    <a:pt x="208" y="40"/>
                    <a:pt x="208" y="40"/>
                  </a:cubicBezTo>
                  <a:cubicBezTo>
                    <a:pt x="208" y="38"/>
                    <a:pt x="208" y="38"/>
                    <a:pt x="208" y="38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08" y="37"/>
                    <a:pt x="208" y="37"/>
                    <a:pt x="208" y="37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09" y="36"/>
                    <a:pt x="209" y="36"/>
                    <a:pt x="209" y="36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3" y="35"/>
                    <a:pt x="213" y="35"/>
                    <a:pt x="213" y="35"/>
                  </a:cubicBezTo>
                  <a:cubicBezTo>
                    <a:pt x="214" y="35"/>
                    <a:pt x="214" y="35"/>
                    <a:pt x="214" y="35"/>
                  </a:cubicBezTo>
                  <a:cubicBezTo>
                    <a:pt x="214" y="37"/>
                    <a:pt x="214" y="37"/>
                    <a:pt x="214" y="37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7" y="36"/>
                    <a:pt x="217" y="36"/>
                    <a:pt x="217" y="36"/>
                  </a:cubicBezTo>
                  <a:cubicBezTo>
                    <a:pt x="217" y="36"/>
                    <a:pt x="217" y="36"/>
                    <a:pt x="217" y="36"/>
                  </a:cubicBezTo>
                  <a:cubicBezTo>
                    <a:pt x="217" y="37"/>
                    <a:pt x="217" y="37"/>
                    <a:pt x="217" y="37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40"/>
                    <a:pt x="218" y="40"/>
                    <a:pt x="218" y="40"/>
                  </a:cubicBezTo>
                  <a:cubicBezTo>
                    <a:pt x="218" y="41"/>
                    <a:pt x="218" y="41"/>
                    <a:pt x="218" y="41"/>
                  </a:cubicBezTo>
                  <a:cubicBezTo>
                    <a:pt x="217" y="42"/>
                    <a:pt x="217" y="42"/>
                    <a:pt x="217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16" y="43"/>
                    <a:pt x="216" y="43"/>
                    <a:pt x="216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20" y="41"/>
                    <a:pt x="220" y="41"/>
                    <a:pt x="220" y="41"/>
                  </a:cubicBezTo>
                  <a:cubicBezTo>
                    <a:pt x="220" y="41"/>
                    <a:pt x="220" y="41"/>
                    <a:pt x="220" y="41"/>
                  </a:cubicBezTo>
                  <a:cubicBezTo>
                    <a:pt x="220" y="41"/>
                    <a:pt x="220" y="41"/>
                    <a:pt x="220" y="41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2" y="41"/>
                    <a:pt x="222" y="41"/>
                    <a:pt x="222" y="41"/>
                  </a:cubicBezTo>
                  <a:cubicBezTo>
                    <a:pt x="223" y="42"/>
                    <a:pt x="223" y="42"/>
                    <a:pt x="223" y="42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7" y="42"/>
                    <a:pt x="227" y="42"/>
                    <a:pt x="227" y="42"/>
                  </a:cubicBezTo>
                  <a:cubicBezTo>
                    <a:pt x="227" y="42"/>
                    <a:pt x="227" y="42"/>
                    <a:pt x="227" y="42"/>
                  </a:cubicBezTo>
                  <a:cubicBezTo>
                    <a:pt x="227" y="44"/>
                    <a:pt x="227" y="44"/>
                    <a:pt x="227" y="44"/>
                  </a:cubicBezTo>
                  <a:cubicBezTo>
                    <a:pt x="227" y="44"/>
                    <a:pt x="227" y="44"/>
                    <a:pt x="227" y="44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6" y="46"/>
                    <a:pt x="226" y="46"/>
                    <a:pt x="226" y="46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7" y="49"/>
                    <a:pt x="227" y="49"/>
                    <a:pt x="227" y="49"/>
                  </a:cubicBezTo>
                  <a:cubicBezTo>
                    <a:pt x="226" y="49"/>
                    <a:pt x="226" y="49"/>
                    <a:pt x="226" y="49"/>
                  </a:cubicBezTo>
                  <a:cubicBezTo>
                    <a:pt x="227" y="49"/>
                    <a:pt x="227" y="49"/>
                    <a:pt x="227" y="49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31" y="47"/>
                    <a:pt x="231" y="47"/>
                    <a:pt x="231" y="47"/>
                  </a:cubicBezTo>
                  <a:cubicBezTo>
                    <a:pt x="231" y="45"/>
                    <a:pt x="231" y="45"/>
                    <a:pt x="231" y="45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30" y="43"/>
                    <a:pt x="230" y="43"/>
                    <a:pt x="230" y="43"/>
                  </a:cubicBezTo>
                  <a:cubicBezTo>
                    <a:pt x="230" y="43"/>
                    <a:pt x="230" y="43"/>
                    <a:pt x="230" y="43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2" y="43"/>
                    <a:pt x="232" y="43"/>
                    <a:pt x="232" y="43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4" y="42"/>
                    <a:pt x="234" y="42"/>
                    <a:pt x="234" y="42"/>
                  </a:cubicBezTo>
                  <a:cubicBezTo>
                    <a:pt x="235" y="42"/>
                    <a:pt x="235" y="42"/>
                    <a:pt x="235" y="42"/>
                  </a:cubicBezTo>
                  <a:cubicBezTo>
                    <a:pt x="236" y="42"/>
                    <a:pt x="236" y="42"/>
                    <a:pt x="236" y="42"/>
                  </a:cubicBezTo>
                  <a:cubicBezTo>
                    <a:pt x="236" y="41"/>
                    <a:pt x="236" y="41"/>
                    <a:pt x="236" y="41"/>
                  </a:cubicBezTo>
                  <a:cubicBezTo>
                    <a:pt x="237" y="40"/>
                    <a:pt x="237" y="40"/>
                    <a:pt x="237" y="40"/>
                  </a:cubicBezTo>
                  <a:cubicBezTo>
                    <a:pt x="237" y="41"/>
                    <a:pt x="237" y="41"/>
                    <a:pt x="237" y="41"/>
                  </a:cubicBezTo>
                  <a:cubicBezTo>
                    <a:pt x="238" y="40"/>
                    <a:pt x="238" y="40"/>
                    <a:pt x="238" y="40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41"/>
                    <a:pt x="240" y="41"/>
                    <a:pt x="240" y="41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42" y="41"/>
                    <a:pt x="242" y="41"/>
                    <a:pt x="242" y="41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7" y="44"/>
                    <a:pt x="247" y="44"/>
                    <a:pt x="247" y="44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48" y="45"/>
                    <a:pt x="248" y="45"/>
                    <a:pt x="248" y="45"/>
                  </a:cubicBezTo>
                  <a:cubicBezTo>
                    <a:pt x="248" y="45"/>
                    <a:pt x="248" y="45"/>
                    <a:pt x="248" y="45"/>
                  </a:cubicBezTo>
                  <a:cubicBezTo>
                    <a:pt x="249" y="47"/>
                    <a:pt x="249" y="47"/>
                    <a:pt x="249" y="47"/>
                  </a:cubicBezTo>
                  <a:cubicBezTo>
                    <a:pt x="250" y="47"/>
                    <a:pt x="250" y="47"/>
                    <a:pt x="250" y="47"/>
                  </a:cubicBezTo>
                  <a:cubicBezTo>
                    <a:pt x="250" y="46"/>
                    <a:pt x="250" y="46"/>
                    <a:pt x="250" y="46"/>
                  </a:cubicBezTo>
                  <a:cubicBezTo>
                    <a:pt x="250" y="46"/>
                    <a:pt x="250" y="46"/>
                    <a:pt x="250" y="46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50" y="45"/>
                    <a:pt x="250" y="45"/>
                    <a:pt x="250" y="45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4"/>
                    <a:pt x="249" y="44"/>
                    <a:pt x="249" y="44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2" y="45"/>
                    <a:pt x="252" y="45"/>
                    <a:pt x="252" y="45"/>
                  </a:cubicBezTo>
                  <a:cubicBezTo>
                    <a:pt x="252" y="46"/>
                    <a:pt x="252" y="46"/>
                    <a:pt x="252" y="46"/>
                  </a:cubicBezTo>
                  <a:cubicBezTo>
                    <a:pt x="253" y="47"/>
                    <a:pt x="253" y="47"/>
                    <a:pt x="253" y="47"/>
                  </a:cubicBezTo>
                  <a:cubicBezTo>
                    <a:pt x="253" y="48"/>
                    <a:pt x="253" y="48"/>
                    <a:pt x="253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4" y="47"/>
                    <a:pt x="254" y="47"/>
                    <a:pt x="254" y="47"/>
                  </a:cubicBezTo>
                  <a:cubicBezTo>
                    <a:pt x="255" y="48"/>
                    <a:pt x="255" y="48"/>
                    <a:pt x="255" y="48"/>
                  </a:cubicBezTo>
                  <a:cubicBezTo>
                    <a:pt x="256" y="49"/>
                    <a:pt x="256" y="49"/>
                    <a:pt x="256" y="49"/>
                  </a:cubicBezTo>
                  <a:cubicBezTo>
                    <a:pt x="256" y="49"/>
                    <a:pt x="256" y="49"/>
                    <a:pt x="256" y="49"/>
                  </a:cubicBezTo>
                  <a:cubicBezTo>
                    <a:pt x="256" y="50"/>
                    <a:pt x="256" y="50"/>
                    <a:pt x="256" y="50"/>
                  </a:cubicBezTo>
                  <a:cubicBezTo>
                    <a:pt x="256" y="51"/>
                    <a:pt x="256" y="51"/>
                    <a:pt x="256" y="51"/>
                  </a:cubicBezTo>
                  <a:cubicBezTo>
                    <a:pt x="256" y="51"/>
                    <a:pt x="256" y="51"/>
                    <a:pt x="256" y="51"/>
                  </a:cubicBezTo>
                  <a:cubicBezTo>
                    <a:pt x="256" y="50"/>
                    <a:pt x="256" y="50"/>
                    <a:pt x="256" y="50"/>
                  </a:cubicBezTo>
                  <a:cubicBezTo>
                    <a:pt x="256" y="50"/>
                    <a:pt x="256" y="50"/>
                    <a:pt x="256" y="50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4" y="50"/>
                    <a:pt x="254" y="50"/>
                    <a:pt x="254" y="50"/>
                  </a:cubicBezTo>
                  <a:cubicBezTo>
                    <a:pt x="253" y="49"/>
                    <a:pt x="253" y="49"/>
                    <a:pt x="253" y="49"/>
                  </a:cubicBezTo>
                  <a:cubicBezTo>
                    <a:pt x="251" y="49"/>
                    <a:pt x="251" y="49"/>
                    <a:pt x="251" y="49"/>
                  </a:cubicBezTo>
                  <a:cubicBezTo>
                    <a:pt x="251" y="49"/>
                    <a:pt x="251" y="49"/>
                    <a:pt x="251" y="49"/>
                  </a:cubicBezTo>
                  <a:cubicBezTo>
                    <a:pt x="252" y="50"/>
                    <a:pt x="252" y="50"/>
                    <a:pt x="252" y="50"/>
                  </a:cubicBezTo>
                  <a:cubicBezTo>
                    <a:pt x="253" y="50"/>
                    <a:pt x="253" y="50"/>
                    <a:pt x="253" y="50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4" y="52"/>
                    <a:pt x="254" y="52"/>
                    <a:pt x="254" y="52"/>
                  </a:cubicBezTo>
                  <a:cubicBezTo>
                    <a:pt x="254" y="52"/>
                    <a:pt x="254" y="52"/>
                    <a:pt x="254" y="52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5" y="51"/>
                    <a:pt x="255" y="51"/>
                    <a:pt x="255" y="51"/>
                  </a:cubicBezTo>
                  <a:cubicBezTo>
                    <a:pt x="255" y="51"/>
                    <a:pt x="255" y="51"/>
                    <a:pt x="255" y="51"/>
                  </a:cubicBezTo>
                  <a:cubicBezTo>
                    <a:pt x="256" y="51"/>
                    <a:pt x="256" y="51"/>
                    <a:pt x="256" y="51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7" y="52"/>
                    <a:pt x="257" y="52"/>
                    <a:pt x="257" y="52"/>
                  </a:cubicBezTo>
                  <a:cubicBezTo>
                    <a:pt x="257" y="52"/>
                    <a:pt x="257" y="52"/>
                    <a:pt x="257" y="52"/>
                  </a:cubicBezTo>
                  <a:cubicBezTo>
                    <a:pt x="258" y="52"/>
                    <a:pt x="258" y="52"/>
                    <a:pt x="258" y="52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8" y="54"/>
                    <a:pt x="258" y="54"/>
                    <a:pt x="258" y="54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7"/>
                    <a:pt x="258" y="57"/>
                    <a:pt x="258" y="57"/>
                  </a:cubicBezTo>
                  <a:cubicBezTo>
                    <a:pt x="258" y="58"/>
                    <a:pt x="258" y="58"/>
                    <a:pt x="258" y="58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257" y="60"/>
                    <a:pt x="257" y="60"/>
                    <a:pt x="257" y="60"/>
                  </a:cubicBezTo>
                  <a:cubicBezTo>
                    <a:pt x="257" y="61"/>
                    <a:pt x="257" y="61"/>
                    <a:pt x="257" y="61"/>
                  </a:cubicBezTo>
                  <a:cubicBezTo>
                    <a:pt x="257" y="61"/>
                    <a:pt x="257" y="61"/>
                    <a:pt x="257" y="61"/>
                  </a:cubicBezTo>
                  <a:cubicBezTo>
                    <a:pt x="257" y="62"/>
                    <a:pt x="257" y="62"/>
                    <a:pt x="257" y="62"/>
                  </a:cubicBezTo>
                  <a:cubicBezTo>
                    <a:pt x="257" y="62"/>
                    <a:pt x="257" y="62"/>
                    <a:pt x="257" y="62"/>
                  </a:cubicBezTo>
                  <a:cubicBezTo>
                    <a:pt x="256" y="63"/>
                    <a:pt x="256" y="63"/>
                    <a:pt x="256" y="63"/>
                  </a:cubicBezTo>
                  <a:cubicBezTo>
                    <a:pt x="256" y="64"/>
                    <a:pt x="256" y="64"/>
                    <a:pt x="256" y="64"/>
                  </a:cubicBezTo>
                  <a:cubicBezTo>
                    <a:pt x="256" y="64"/>
                    <a:pt x="256" y="64"/>
                    <a:pt x="256" y="64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255" y="66"/>
                    <a:pt x="255" y="66"/>
                    <a:pt x="255" y="66"/>
                  </a:cubicBezTo>
                  <a:cubicBezTo>
                    <a:pt x="255" y="66"/>
                    <a:pt x="255" y="66"/>
                    <a:pt x="255" y="66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4" y="67"/>
                    <a:pt x="254" y="67"/>
                    <a:pt x="254" y="67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2" y="68"/>
                    <a:pt x="252" y="68"/>
                    <a:pt x="252" y="68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4" y="68"/>
                    <a:pt x="254" y="68"/>
                    <a:pt x="254" y="68"/>
                  </a:cubicBezTo>
                  <a:cubicBezTo>
                    <a:pt x="254" y="68"/>
                    <a:pt x="254" y="68"/>
                    <a:pt x="254" y="68"/>
                  </a:cubicBezTo>
                  <a:cubicBezTo>
                    <a:pt x="254" y="68"/>
                    <a:pt x="254" y="68"/>
                    <a:pt x="254" y="68"/>
                  </a:cubicBezTo>
                  <a:cubicBezTo>
                    <a:pt x="255" y="69"/>
                    <a:pt x="255" y="69"/>
                    <a:pt x="255" y="69"/>
                  </a:cubicBezTo>
                  <a:cubicBezTo>
                    <a:pt x="254" y="70"/>
                    <a:pt x="254" y="70"/>
                    <a:pt x="254" y="70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3"/>
                    <a:pt x="253" y="73"/>
                    <a:pt x="253" y="73"/>
                  </a:cubicBezTo>
                  <a:cubicBezTo>
                    <a:pt x="253" y="74"/>
                    <a:pt x="253" y="74"/>
                    <a:pt x="253" y="74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52" y="77"/>
                    <a:pt x="252" y="77"/>
                    <a:pt x="252" y="77"/>
                  </a:cubicBezTo>
                  <a:cubicBezTo>
                    <a:pt x="251" y="77"/>
                    <a:pt x="251" y="77"/>
                    <a:pt x="251" y="77"/>
                  </a:cubicBezTo>
                  <a:cubicBezTo>
                    <a:pt x="251" y="77"/>
                    <a:pt x="251" y="77"/>
                    <a:pt x="251" y="77"/>
                  </a:cubicBezTo>
                  <a:cubicBezTo>
                    <a:pt x="250" y="77"/>
                    <a:pt x="250" y="77"/>
                    <a:pt x="250" y="77"/>
                  </a:cubicBezTo>
                  <a:cubicBezTo>
                    <a:pt x="251" y="78"/>
                    <a:pt x="251" y="78"/>
                    <a:pt x="251" y="78"/>
                  </a:cubicBezTo>
                  <a:cubicBezTo>
                    <a:pt x="251" y="79"/>
                    <a:pt x="251" y="79"/>
                    <a:pt x="251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9" y="82"/>
                    <a:pt x="249" y="82"/>
                    <a:pt x="249" y="82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4"/>
                    <a:pt x="250" y="84"/>
                    <a:pt x="250" y="84"/>
                  </a:cubicBezTo>
                  <a:cubicBezTo>
                    <a:pt x="250" y="84"/>
                    <a:pt x="250" y="84"/>
                    <a:pt x="250" y="84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7"/>
                    <a:pt x="250" y="87"/>
                    <a:pt x="250" y="87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251" y="87"/>
                    <a:pt x="251" y="87"/>
                    <a:pt x="251" y="87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3" y="85"/>
                    <a:pt x="253" y="85"/>
                    <a:pt x="253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1" y="84"/>
                    <a:pt x="251" y="84"/>
                    <a:pt x="251" y="84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2" y="82"/>
                    <a:pt x="252" y="82"/>
                    <a:pt x="252" y="82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5" y="80"/>
                    <a:pt x="255" y="80"/>
                    <a:pt x="255" y="80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6" y="79"/>
                    <a:pt x="256" y="79"/>
                    <a:pt x="256" y="79"/>
                  </a:cubicBezTo>
                  <a:cubicBezTo>
                    <a:pt x="257" y="78"/>
                    <a:pt x="257" y="78"/>
                    <a:pt x="257" y="78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7" y="77"/>
                    <a:pt x="257" y="77"/>
                    <a:pt x="257" y="77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9" y="77"/>
                    <a:pt x="259" y="77"/>
                    <a:pt x="259" y="77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5"/>
                    <a:pt x="260" y="75"/>
                    <a:pt x="260" y="75"/>
                  </a:cubicBezTo>
                  <a:cubicBezTo>
                    <a:pt x="261" y="74"/>
                    <a:pt x="261" y="74"/>
                    <a:pt x="261" y="74"/>
                  </a:cubicBezTo>
                  <a:cubicBezTo>
                    <a:pt x="261" y="73"/>
                    <a:pt x="261" y="73"/>
                    <a:pt x="261" y="73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59" y="74"/>
                    <a:pt x="259" y="74"/>
                    <a:pt x="259" y="74"/>
                  </a:cubicBezTo>
                  <a:cubicBezTo>
                    <a:pt x="258" y="75"/>
                    <a:pt x="258" y="75"/>
                    <a:pt x="258" y="75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6" y="73"/>
                    <a:pt x="256" y="73"/>
                    <a:pt x="256" y="73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7" y="71"/>
                    <a:pt x="257" y="71"/>
                    <a:pt x="257" y="71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0" y="71"/>
                    <a:pt x="260" y="71"/>
                    <a:pt x="260" y="71"/>
                  </a:cubicBezTo>
                  <a:cubicBezTo>
                    <a:pt x="261" y="71"/>
                    <a:pt x="261" y="71"/>
                    <a:pt x="261" y="71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2" y="69"/>
                    <a:pt x="262" y="69"/>
                    <a:pt x="262" y="69"/>
                  </a:cubicBezTo>
                  <a:cubicBezTo>
                    <a:pt x="262" y="70"/>
                    <a:pt x="262" y="70"/>
                    <a:pt x="262" y="70"/>
                  </a:cubicBezTo>
                  <a:cubicBezTo>
                    <a:pt x="262" y="70"/>
                    <a:pt x="262" y="70"/>
                    <a:pt x="262" y="70"/>
                  </a:cubicBezTo>
                  <a:cubicBezTo>
                    <a:pt x="262" y="71"/>
                    <a:pt x="262" y="71"/>
                    <a:pt x="262" y="71"/>
                  </a:cubicBezTo>
                  <a:cubicBezTo>
                    <a:pt x="264" y="73"/>
                    <a:pt x="264" y="73"/>
                    <a:pt x="264" y="73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66" y="73"/>
                    <a:pt x="266" y="73"/>
                    <a:pt x="266" y="73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7" y="69"/>
                    <a:pt x="267" y="69"/>
                    <a:pt x="267" y="69"/>
                  </a:cubicBezTo>
                  <a:cubicBezTo>
                    <a:pt x="267" y="69"/>
                    <a:pt x="267" y="69"/>
                    <a:pt x="267" y="69"/>
                  </a:cubicBezTo>
                  <a:cubicBezTo>
                    <a:pt x="267" y="69"/>
                    <a:pt x="267" y="69"/>
                    <a:pt x="267" y="69"/>
                  </a:cubicBezTo>
                  <a:cubicBezTo>
                    <a:pt x="269" y="70"/>
                    <a:pt x="269" y="70"/>
                    <a:pt x="269" y="70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1" y="71"/>
                    <a:pt x="271" y="71"/>
                    <a:pt x="271" y="71"/>
                  </a:cubicBezTo>
                  <a:cubicBezTo>
                    <a:pt x="270" y="72"/>
                    <a:pt x="270" y="72"/>
                    <a:pt x="270" y="72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2" y="73"/>
                    <a:pt x="272" y="73"/>
                    <a:pt x="272" y="73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4" y="73"/>
                    <a:pt x="274" y="73"/>
                    <a:pt x="274" y="73"/>
                  </a:cubicBezTo>
                  <a:cubicBezTo>
                    <a:pt x="274" y="73"/>
                    <a:pt x="274" y="73"/>
                    <a:pt x="274" y="73"/>
                  </a:cubicBezTo>
                  <a:cubicBezTo>
                    <a:pt x="273" y="73"/>
                    <a:pt x="273" y="73"/>
                    <a:pt x="273" y="73"/>
                  </a:cubicBezTo>
                  <a:cubicBezTo>
                    <a:pt x="272" y="73"/>
                    <a:pt x="272" y="73"/>
                    <a:pt x="272" y="73"/>
                  </a:cubicBezTo>
                  <a:cubicBezTo>
                    <a:pt x="272" y="72"/>
                    <a:pt x="272" y="72"/>
                    <a:pt x="272" y="72"/>
                  </a:cubicBezTo>
                  <a:cubicBezTo>
                    <a:pt x="273" y="71"/>
                    <a:pt x="273" y="71"/>
                    <a:pt x="273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4" y="70"/>
                    <a:pt x="274" y="70"/>
                    <a:pt x="274" y="70"/>
                  </a:cubicBezTo>
                  <a:cubicBezTo>
                    <a:pt x="275" y="70"/>
                    <a:pt x="275" y="70"/>
                    <a:pt x="275" y="70"/>
                  </a:cubicBezTo>
                  <a:cubicBezTo>
                    <a:pt x="275" y="70"/>
                    <a:pt x="275" y="70"/>
                    <a:pt x="275" y="70"/>
                  </a:cubicBezTo>
                  <a:cubicBezTo>
                    <a:pt x="277" y="69"/>
                    <a:pt x="277" y="69"/>
                    <a:pt x="277" y="69"/>
                  </a:cubicBezTo>
                  <a:cubicBezTo>
                    <a:pt x="280" y="69"/>
                    <a:pt x="280" y="69"/>
                    <a:pt x="280" y="69"/>
                  </a:cubicBezTo>
                  <a:cubicBezTo>
                    <a:pt x="283" y="68"/>
                    <a:pt x="283" y="68"/>
                    <a:pt x="283" y="68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9" y="68"/>
                    <a:pt x="289" y="68"/>
                    <a:pt x="289" y="68"/>
                  </a:cubicBezTo>
                  <a:cubicBezTo>
                    <a:pt x="289" y="68"/>
                    <a:pt x="289" y="68"/>
                    <a:pt x="289" y="68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3" y="72"/>
                    <a:pt x="293" y="72"/>
                    <a:pt x="293" y="72"/>
                  </a:cubicBezTo>
                  <a:cubicBezTo>
                    <a:pt x="294" y="72"/>
                    <a:pt x="294" y="72"/>
                    <a:pt x="294" y="72"/>
                  </a:cubicBezTo>
                  <a:cubicBezTo>
                    <a:pt x="294" y="72"/>
                    <a:pt x="294" y="72"/>
                    <a:pt x="294" y="72"/>
                  </a:cubicBezTo>
                  <a:cubicBezTo>
                    <a:pt x="296" y="72"/>
                    <a:pt x="296" y="72"/>
                    <a:pt x="296" y="72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300" y="72"/>
                    <a:pt x="300" y="72"/>
                    <a:pt x="300" y="72"/>
                  </a:cubicBezTo>
                  <a:cubicBezTo>
                    <a:pt x="302" y="71"/>
                    <a:pt x="302" y="71"/>
                    <a:pt x="302" y="71"/>
                  </a:cubicBezTo>
                  <a:cubicBezTo>
                    <a:pt x="302" y="71"/>
                    <a:pt x="302" y="71"/>
                    <a:pt x="302" y="71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4" y="70"/>
                    <a:pt x="304" y="70"/>
                    <a:pt x="304" y="70"/>
                  </a:cubicBezTo>
                  <a:cubicBezTo>
                    <a:pt x="303" y="70"/>
                    <a:pt x="303" y="70"/>
                    <a:pt x="303" y="70"/>
                  </a:cubicBezTo>
                  <a:cubicBezTo>
                    <a:pt x="304" y="70"/>
                    <a:pt x="304" y="70"/>
                    <a:pt x="304" y="70"/>
                  </a:cubicBezTo>
                  <a:cubicBezTo>
                    <a:pt x="305" y="70"/>
                    <a:pt x="305" y="70"/>
                    <a:pt x="305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7" y="70"/>
                    <a:pt x="307" y="70"/>
                    <a:pt x="307" y="70"/>
                  </a:cubicBezTo>
                  <a:cubicBezTo>
                    <a:pt x="307" y="69"/>
                    <a:pt x="307" y="69"/>
                    <a:pt x="307" y="69"/>
                  </a:cubicBezTo>
                  <a:cubicBezTo>
                    <a:pt x="307" y="69"/>
                    <a:pt x="307" y="69"/>
                    <a:pt x="307" y="69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307" y="67"/>
                    <a:pt x="307" y="67"/>
                    <a:pt x="307" y="67"/>
                  </a:cubicBezTo>
                  <a:cubicBezTo>
                    <a:pt x="306" y="67"/>
                    <a:pt x="306" y="67"/>
                    <a:pt x="306" y="67"/>
                  </a:cubicBezTo>
                  <a:cubicBezTo>
                    <a:pt x="305" y="67"/>
                    <a:pt x="305" y="67"/>
                    <a:pt x="305" y="67"/>
                  </a:cubicBezTo>
                  <a:cubicBezTo>
                    <a:pt x="305" y="66"/>
                    <a:pt x="305" y="66"/>
                    <a:pt x="305" y="66"/>
                  </a:cubicBezTo>
                  <a:cubicBezTo>
                    <a:pt x="304" y="65"/>
                    <a:pt x="304" y="65"/>
                    <a:pt x="304" y="65"/>
                  </a:cubicBezTo>
                  <a:cubicBezTo>
                    <a:pt x="304" y="65"/>
                    <a:pt x="304" y="65"/>
                    <a:pt x="304" y="65"/>
                  </a:cubicBezTo>
                  <a:cubicBezTo>
                    <a:pt x="304" y="64"/>
                    <a:pt x="304" y="64"/>
                    <a:pt x="304" y="64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04" y="62"/>
                    <a:pt x="304" y="62"/>
                    <a:pt x="304" y="62"/>
                  </a:cubicBezTo>
                  <a:cubicBezTo>
                    <a:pt x="304" y="63"/>
                    <a:pt x="304" y="63"/>
                    <a:pt x="304" y="63"/>
                  </a:cubicBezTo>
                  <a:cubicBezTo>
                    <a:pt x="305" y="63"/>
                    <a:pt x="305" y="63"/>
                    <a:pt x="305" y="63"/>
                  </a:cubicBezTo>
                  <a:cubicBezTo>
                    <a:pt x="306" y="62"/>
                    <a:pt x="306" y="62"/>
                    <a:pt x="306" y="62"/>
                  </a:cubicBezTo>
                  <a:cubicBezTo>
                    <a:pt x="305" y="62"/>
                    <a:pt x="305" y="62"/>
                    <a:pt x="305" y="6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06" y="61"/>
                    <a:pt x="306" y="61"/>
                    <a:pt x="306" y="61"/>
                  </a:cubicBezTo>
                  <a:cubicBezTo>
                    <a:pt x="307" y="62"/>
                    <a:pt x="307" y="62"/>
                    <a:pt x="307" y="62"/>
                  </a:cubicBezTo>
                  <a:cubicBezTo>
                    <a:pt x="307" y="62"/>
                    <a:pt x="307" y="62"/>
                    <a:pt x="307" y="62"/>
                  </a:cubicBezTo>
                  <a:cubicBezTo>
                    <a:pt x="308" y="61"/>
                    <a:pt x="308" y="61"/>
                    <a:pt x="308" y="61"/>
                  </a:cubicBezTo>
                  <a:cubicBezTo>
                    <a:pt x="308" y="61"/>
                    <a:pt x="308" y="61"/>
                    <a:pt x="308" y="61"/>
                  </a:cubicBezTo>
                  <a:cubicBezTo>
                    <a:pt x="309" y="61"/>
                    <a:pt x="309" y="61"/>
                    <a:pt x="309" y="61"/>
                  </a:cubicBezTo>
                  <a:cubicBezTo>
                    <a:pt x="310" y="61"/>
                    <a:pt x="310" y="61"/>
                    <a:pt x="310" y="61"/>
                  </a:cubicBezTo>
                  <a:cubicBezTo>
                    <a:pt x="310" y="61"/>
                    <a:pt x="310" y="61"/>
                    <a:pt x="310" y="61"/>
                  </a:cubicBezTo>
                  <a:cubicBezTo>
                    <a:pt x="311" y="61"/>
                    <a:pt x="311" y="61"/>
                    <a:pt x="311" y="61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3" y="62"/>
                    <a:pt x="313" y="62"/>
                    <a:pt x="313" y="62"/>
                  </a:cubicBezTo>
                  <a:cubicBezTo>
                    <a:pt x="313" y="61"/>
                    <a:pt x="313" y="61"/>
                    <a:pt x="313" y="61"/>
                  </a:cubicBezTo>
                  <a:cubicBezTo>
                    <a:pt x="313" y="61"/>
                    <a:pt x="313" y="61"/>
                    <a:pt x="313" y="61"/>
                  </a:cubicBezTo>
                  <a:cubicBezTo>
                    <a:pt x="314" y="62"/>
                    <a:pt x="314" y="62"/>
                    <a:pt x="314" y="62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6" y="63"/>
                    <a:pt x="316" y="63"/>
                    <a:pt x="316" y="63"/>
                  </a:cubicBezTo>
                  <a:cubicBezTo>
                    <a:pt x="315" y="62"/>
                    <a:pt x="315" y="62"/>
                    <a:pt x="315" y="62"/>
                  </a:cubicBezTo>
                  <a:cubicBezTo>
                    <a:pt x="315" y="62"/>
                    <a:pt x="315" y="62"/>
                    <a:pt x="315" y="62"/>
                  </a:cubicBezTo>
                  <a:cubicBezTo>
                    <a:pt x="315" y="61"/>
                    <a:pt x="315" y="61"/>
                    <a:pt x="315" y="61"/>
                  </a:cubicBezTo>
                  <a:cubicBezTo>
                    <a:pt x="316" y="61"/>
                    <a:pt x="316" y="61"/>
                    <a:pt x="316" y="61"/>
                  </a:cubicBezTo>
                  <a:cubicBezTo>
                    <a:pt x="317" y="61"/>
                    <a:pt x="317" y="61"/>
                    <a:pt x="317" y="61"/>
                  </a:cubicBezTo>
                  <a:cubicBezTo>
                    <a:pt x="318" y="61"/>
                    <a:pt x="318" y="61"/>
                    <a:pt x="318" y="61"/>
                  </a:cubicBezTo>
                  <a:cubicBezTo>
                    <a:pt x="318" y="61"/>
                    <a:pt x="318" y="61"/>
                    <a:pt x="318" y="61"/>
                  </a:cubicBezTo>
                  <a:cubicBezTo>
                    <a:pt x="319" y="61"/>
                    <a:pt x="319" y="61"/>
                    <a:pt x="319" y="61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20" y="63"/>
                    <a:pt x="320" y="63"/>
                    <a:pt x="320" y="63"/>
                  </a:cubicBezTo>
                  <a:cubicBezTo>
                    <a:pt x="320" y="62"/>
                    <a:pt x="320" y="62"/>
                    <a:pt x="320" y="62"/>
                  </a:cubicBezTo>
                  <a:cubicBezTo>
                    <a:pt x="320" y="62"/>
                    <a:pt x="320" y="62"/>
                    <a:pt x="320" y="62"/>
                  </a:cubicBezTo>
                  <a:cubicBezTo>
                    <a:pt x="321" y="61"/>
                    <a:pt x="321" y="61"/>
                    <a:pt x="321" y="61"/>
                  </a:cubicBezTo>
                  <a:cubicBezTo>
                    <a:pt x="321" y="62"/>
                    <a:pt x="321" y="62"/>
                    <a:pt x="321" y="62"/>
                  </a:cubicBezTo>
                  <a:cubicBezTo>
                    <a:pt x="322" y="63"/>
                    <a:pt x="322" y="63"/>
                    <a:pt x="322" y="63"/>
                  </a:cubicBezTo>
                  <a:cubicBezTo>
                    <a:pt x="323" y="62"/>
                    <a:pt x="323" y="62"/>
                    <a:pt x="323" y="62"/>
                  </a:cubicBezTo>
                  <a:cubicBezTo>
                    <a:pt x="323" y="63"/>
                    <a:pt x="323" y="63"/>
                    <a:pt x="323" y="63"/>
                  </a:cubicBezTo>
                  <a:cubicBezTo>
                    <a:pt x="324" y="64"/>
                    <a:pt x="324" y="64"/>
                    <a:pt x="324" y="64"/>
                  </a:cubicBezTo>
                  <a:cubicBezTo>
                    <a:pt x="324" y="63"/>
                    <a:pt x="324" y="63"/>
                    <a:pt x="324" y="63"/>
                  </a:cubicBezTo>
                  <a:cubicBezTo>
                    <a:pt x="325" y="63"/>
                    <a:pt x="325" y="63"/>
                    <a:pt x="325" y="63"/>
                  </a:cubicBezTo>
                  <a:cubicBezTo>
                    <a:pt x="325" y="63"/>
                    <a:pt x="325" y="63"/>
                    <a:pt x="325" y="63"/>
                  </a:cubicBezTo>
                  <a:cubicBezTo>
                    <a:pt x="325" y="64"/>
                    <a:pt x="325" y="64"/>
                    <a:pt x="325" y="64"/>
                  </a:cubicBezTo>
                  <a:cubicBezTo>
                    <a:pt x="325" y="65"/>
                    <a:pt x="325" y="65"/>
                    <a:pt x="325" y="65"/>
                  </a:cubicBezTo>
                  <a:cubicBezTo>
                    <a:pt x="326" y="65"/>
                    <a:pt x="326" y="65"/>
                    <a:pt x="326" y="65"/>
                  </a:cubicBezTo>
                  <a:cubicBezTo>
                    <a:pt x="327" y="65"/>
                    <a:pt x="327" y="65"/>
                    <a:pt x="327" y="65"/>
                  </a:cubicBezTo>
                  <a:cubicBezTo>
                    <a:pt x="327" y="66"/>
                    <a:pt x="327" y="66"/>
                    <a:pt x="327" y="66"/>
                  </a:cubicBezTo>
                  <a:cubicBezTo>
                    <a:pt x="327" y="65"/>
                    <a:pt x="327" y="65"/>
                    <a:pt x="327" y="65"/>
                  </a:cubicBezTo>
                  <a:cubicBezTo>
                    <a:pt x="328" y="65"/>
                    <a:pt x="328" y="65"/>
                    <a:pt x="328" y="65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27" y="67"/>
                    <a:pt x="327" y="67"/>
                    <a:pt x="327" y="67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7"/>
                    <a:pt x="328" y="67"/>
                    <a:pt x="328" y="67"/>
                  </a:cubicBezTo>
                  <a:cubicBezTo>
                    <a:pt x="329" y="67"/>
                    <a:pt x="329" y="67"/>
                    <a:pt x="329" y="67"/>
                  </a:cubicBezTo>
                  <a:cubicBezTo>
                    <a:pt x="329" y="67"/>
                    <a:pt x="329" y="67"/>
                    <a:pt x="329" y="67"/>
                  </a:cubicBezTo>
                  <a:cubicBezTo>
                    <a:pt x="328" y="69"/>
                    <a:pt x="328" y="69"/>
                    <a:pt x="328" y="69"/>
                  </a:cubicBezTo>
                  <a:cubicBezTo>
                    <a:pt x="328" y="70"/>
                    <a:pt x="328" y="70"/>
                    <a:pt x="328" y="70"/>
                  </a:cubicBezTo>
                  <a:cubicBezTo>
                    <a:pt x="329" y="70"/>
                    <a:pt x="329" y="70"/>
                    <a:pt x="329" y="70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30" y="69"/>
                    <a:pt x="330" y="69"/>
                    <a:pt x="330" y="69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70"/>
                    <a:pt x="331" y="70"/>
                    <a:pt x="331" y="70"/>
                  </a:cubicBezTo>
                  <a:cubicBezTo>
                    <a:pt x="332" y="70"/>
                    <a:pt x="332" y="70"/>
                    <a:pt x="332" y="70"/>
                  </a:cubicBezTo>
                  <a:cubicBezTo>
                    <a:pt x="332" y="71"/>
                    <a:pt x="332" y="71"/>
                    <a:pt x="332" y="71"/>
                  </a:cubicBezTo>
                  <a:cubicBezTo>
                    <a:pt x="332" y="72"/>
                    <a:pt x="332" y="72"/>
                    <a:pt x="332" y="72"/>
                  </a:cubicBezTo>
                  <a:cubicBezTo>
                    <a:pt x="333" y="72"/>
                    <a:pt x="333" y="72"/>
                    <a:pt x="333" y="72"/>
                  </a:cubicBezTo>
                  <a:cubicBezTo>
                    <a:pt x="333" y="72"/>
                    <a:pt x="333" y="72"/>
                    <a:pt x="333" y="72"/>
                  </a:cubicBezTo>
                  <a:cubicBezTo>
                    <a:pt x="334" y="72"/>
                    <a:pt x="334" y="72"/>
                    <a:pt x="334" y="72"/>
                  </a:cubicBezTo>
                  <a:cubicBezTo>
                    <a:pt x="334" y="73"/>
                    <a:pt x="334" y="73"/>
                    <a:pt x="334" y="73"/>
                  </a:cubicBezTo>
                  <a:cubicBezTo>
                    <a:pt x="333" y="74"/>
                    <a:pt x="333" y="74"/>
                    <a:pt x="333" y="74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31" y="74"/>
                    <a:pt x="331" y="74"/>
                    <a:pt x="331" y="74"/>
                  </a:cubicBezTo>
                  <a:cubicBezTo>
                    <a:pt x="330" y="73"/>
                    <a:pt x="330" y="73"/>
                    <a:pt x="330" y="73"/>
                  </a:cubicBezTo>
                  <a:cubicBezTo>
                    <a:pt x="328" y="73"/>
                    <a:pt x="328" y="73"/>
                    <a:pt x="328" y="73"/>
                  </a:cubicBezTo>
                  <a:cubicBezTo>
                    <a:pt x="329" y="74"/>
                    <a:pt x="329" y="74"/>
                    <a:pt x="329" y="74"/>
                  </a:cubicBezTo>
                  <a:cubicBezTo>
                    <a:pt x="329" y="75"/>
                    <a:pt x="329" y="75"/>
                    <a:pt x="329" y="75"/>
                  </a:cubicBezTo>
                  <a:cubicBezTo>
                    <a:pt x="331" y="75"/>
                    <a:pt x="331" y="75"/>
                    <a:pt x="331" y="75"/>
                  </a:cubicBezTo>
                  <a:cubicBezTo>
                    <a:pt x="331" y="76"/>
                    <a:pt x="331" y="76"/>
                    <a:pt x="331" y="76"/>
                  </a:cubicBezTo>
                  <a:cubicBezTo>
                    <a:pt x="333" y="77"/>
                    <a:pt x="333" y="77"/>
                    <a:pt x="333" y="77"/>
                  </a:cubicBezTo>
                  <a:cubicBezTo>
                    <a:pt x="334" y="77"/>
                    <a:pt x="334" y="77"/>
                    <a:pt x="334" y="77"/>
                  </a:cubicBezTo>
                  <a:cubicBezTo>
                    <a:pt x="335" y="76"/>
                    <a:pt x="335" y="76"/>
                    <a:pt x="335" y="76"/>
                  </a:cubicBezTo>
                  <a:cubicBezTo>
                    <a:pt x="335" y="76"/>
                    <a:pt x="335" y="76"/>
                    <a:pt x="335" y="76"/>
                  </a:cubicBezTo>
                  <a:cubicBezTo>
                    <a:pt x="335" y="75"/>
                    <a:pt x="335" y="75"/>
                    <a:pt x="335" y="75"/>
                  </a:cubicBezTo>
                  <a:cubicBezTo>
                    <a:pt x="334" y="74"/>
                    <a:pt x="334" y="74"/>
                    <a:pt x="334" y="74"/>
                  </a:cubicBezTo>
                  <a:cubicBezTo>
                    <a:pt x="335" y="74"/>
                    <a:pt x="335" y="74"/>
                    <a:pt x="335" y="74"/>
                  </a:cubicBezTo>
                  <a:cubicBezTo>
                    <a:pt x="336" y="75"/>
                    <a:pt x="336" y="75"/>
                    <a:pt x="336" y="75"/>
                  </a:cubicBezTo>
                  <a:cubicBezTo>
                    <a:pt x="337" y="76"/>
                    <a:pt x="337" y="76"/>
                    <a:pt x="337" y="76"/>
                  </a:cubicBezTo>
                  <a:cubicBezTo>
                    <a:pt x="337" y="76"/>
                    <a:pt x="337" y="76"/>
                    <a:pt x="337" y="76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5" y="78"/>
                    <a:pt x="335" y="78"/>
                    <a:pt x="335" y="78"/>
                  </a:cubicBezTo>
                  <a:cubicBezTo>
                    <a:pt x="335" y="78"/>
                    <a:pt x="335" y="78"/>
                    <a:pt x="335" y="78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7" y="78"/>
                    <a:pt x="337" y="78"/>
                    <a:pt x="337" y="78"/>
                  </a:cubicBezTo>
                  <a:cubicBezTo>
                    <a:pt x="340" y="80"/>
                    <a:pt x="340" y="80"/>
                    <a:pt x="340" y="80"/>
                  </a:cubicBezTo>
                  <a:cubicBezTo>
                    <a:pt x="341" y="80"/>
                    <a:pt x="341" y="80"/>
                    <a:pt x="341" y="80"/>
                  </a:cubicBezTo>
                  <a:cubicBezTo>
                    <a:pt x="341" y="81"/>
                    <a:pt x="341" y="81"/>
                    <a:pt x="341" y="81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5" y="83"/>
                    <a:pt x="345" y="83"/>
                    <a:pt x="345" y="83"/>
                  </a:cubicBezTo>
                  <a:cubicBezTo>
                    <a:pt x="346" y="83"/>
                    <a:pt x="346" y="83"/>
                    <a:pt x="346" y="83"/>
                  </a:cubicBezTo>
                  <a:cubicBezTo>
                    <a:pt x="346" y="83"/>
                    <a:pt x="346" y="83"/>
                    <a:pt x="346" y="83"/>
                  </a:cubicBezTo>
                  <a:cubicBezTo>
                    <a:pt x="346" y="82"/>
                    <a:pt x="346" y="82"/>
                    <a:pt x="346" y="82"/>
                  </a:cubicBezTo>
                  <a:cubicBezTo>
                    <a:pt x="347" y="82"/>
                    <a:pt x="347" y="82"/>
                    <a:pt x="347" y="82"/>
                  </a:cubicBezTo>
                  <a:cubicBezTo>
                    <a:pt x="347" y="83"/>
                    <a:pt x="347" y="83"/>
                    <a:pt x="347" y="83"/>
                  </a:cubicBezTo>
                  <a:cubicBezTo>
                    <a:pt x="348" y="83"/>
                    <a:pt x="348" y="83"/>
                    <a:pt x="348" y="83"/>
                  </a:cubicBezTo>
                  <a:cubicBezTo>
                    <a:pt x="348" y="84"/>
                    <a:pt x="348" y="84"/>
                    <a:pt x="348" y="84"/>
                  </a:cubicBezTo>
                  <a:cubicBezTo>
                    <a:pt x="349" y="84"/>
                    <a:pt x="349" y="84"/>
                    <a:pt x="349" y="84"/>
                  </a:cubicBezTo>
                  <a:cubicBezTo>
                    <a:pt x="349" y="83"/>
                    <a:pt x="349" y="83"/>
                    <a:pt x="349" y="83"/>
                  </a:cubicBezTo>
                  <a:cubicBezTo>
                    <a:pt x="348" y="79"/>
                    <a:pt x="348" y="79"/>
                    <a:pt x="348" y="79"/>
                  </a:cubicBezTo>
                  <a:cubicBezTo>
                    <a:pt x="347" y="77"/>
                    <a:pt x="347" y="77"/>
                    <a:pt x="347" y="77"/>
                  </a:cubicBezTo>
                  <a:cubicBezTo>
                    <a:pt x="346" y="74"/>
                    <a:pt x="346" y="74"/>
                    <a:pt x="346" y="74"/>
                  </a:cubicBezTo>
                  <a:cubicBezTo>
                    <a:pt x="346" y="72"/>
                    <a:pt x="346" y="72"/>
                    <a:pt x="346" y="72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0"/>
                    <a:pt x="345" y="70"/>
                    <a:pt x="345" y="70"/>
                  </a:cubicBezTo>
                  <a:cubicBezTo>
                    <a:pt x="346" y="71"/>
                    <a:pt x="346" y="71"/>
                    <a:pt x="346" y="71"/>
                  </a:cubicBezTo>
                  <a:cubicBezTo>
                    <a:pt x="346" y="72"/>
                    <a:pt x="346" y="72"/>
                    <a:pt x="346" y="72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8" y="73"/>
                    <a:pt x="348" y="73"/>
                    <a:pt x="348" y="73"/>
                  </a:cubicBezTo>
                  <a:cubicBezTo>
                    <a:pt x="349" y="74"/>
                    <a:pt x="349" y="74"/>
                    <a:pt x="349" y="74"/>
                  </a:cubicBezTo>
                  <a:cubicBezTo>
                    <a:pt x="351" y="74"/>
                    <a:pt x="351" y="74"/>
                    <a:pt x="351" y="74"/>
                  </a:cubicBezTo>
                  <a:cubicBezTo>
                    <a:pt x="354" y="74"/>
                    <a:pt x="354" y="74"/>
                    <a:pt x="354" y="74"/>
                  </a:cubicBezTo>
                  <a:cubicBezTo>
                    <a:pt x="355" y="74"/>
                    <a:pt x="355" y="74"/>
                    <a:pt x="355" y="74"/>
                  </a:cubicBezTo>
                  <a:cubicBezTo>
                    <a:pt x="356" y="74"/>
                    <a:pt x="356" y="74"/>
                    <a:pt x="356" y="74"/>
                  </a:cubicBezTo>
                  <a:cubicBezTo>
                    <a:pt x="357" y="74"/>
                    <a:pt x="357" y="74"/>
                    <a:pt x="357" y="74"/>
                  </a:cubicBezTo>
                  <a:cubicBezTo>
                    <a:pt x="357" y="74"/>
                    <a:pt x="357" y="74"/>
                    <a:pt x="357" y="74"/>
                  </a:cubicBezTo>
                  <a:cubicBezTo>
                    <a:pt x="356" y="73"/>
                    <a:pt x="356" y="73"/>
                    <a:pt x="356" y="73"/>
                  </a:cubicBezTo>
                  <a:cubicBezTo>
                    <a:pt x="356" y="73"/>
                    <a:pt x="356" y="73"/>
                    <a:pt x="356" y="73"/>
                  </a:cubicBezTo>
                  <a:cubicBezTo>
                    <a:pt x="356" y="72"/>
                    <a:pt x="356" y="72"/>
                    <a:pt x="356" y="72"/>
                  </a:cubicBezTo>
                  <a:cubicBezTo>
                    <a:pt x="356" y="72"/>
                    <a:pt x="356" y="72"/>
                    <a:pt x="356" y="72"/>
                  </a:cubicBezTo>
                  <a:cubicBezTo>
                    <a:pt x="356" y="71"/>
                    <a:pt x="356" y="71"/>
                    <a:pt x="356" y="71"/>
                  </a:cubicBezTo>
                  <a:cubicBezTo>
                    <a:pt x="359" y="70"/>
                    <a:pt x="359" y="70"/>
                    <a:pt x="359" y="70"/>
                  </a:cubicBezTo>
                  <a:cubicBezTo>
                    <a:pt x="360" y="70"/>
                    <a:pt x="360" y="70"/>
                    <a:pt x="360" y="70"/>
                  </a:cubicBezTo>
                  <a:cubicBezTo>
                    <a:pt x="360" y="70"/>
                    <a:pt x="360" y="70"/>
                    <a:pt x="360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3" y="70"/>
                    <a:pt x="363" y="70"/>
                    <a:pt x="363" y="70"/>
                  </a:cubicBezTo>
                  <a:cubicBezTo>
                    <a:pt x="364" y="71"/>
                    <a:pt x="364" y="71"/>
                    <a:pt x="364" y="71"/>
                  </a:cubicBezTo>
                  <a:cubicBezTo>
                    <a:pt x="365" y="72"/>
                    <a:pt x="365" y="72"/>
                    <a:pt x="365" y="72"/>
                  </a:cubicBezTo>
                  <a:cubicBezTo>
                    <a:pt x="365" y="72"/>
                    <a:pt x="365" y="72"/>
                    <a:pt x="365" y="72"/>
                  </a:cubicBezTo>
                  <a:cubicBezTo>
                    <a:pt x="367" y="73"/>
                    <a:pt x="367" y="73"/>
                    <a:pt x="367" y="73"/>
                  </a:cubicBezTo>
                  <a:cubicBezTo>
                    <a:pt x="367" y="73"/>
                    <a:pt x="367" y="73"/>
                    <a:pt x="367" y="73"/>
                  </a:cubicBezTo>
                  <a:cubicBezTo>
                    <a:pt x="369" y="73"/>
                    <a:pt x="369" y="73"/>
                    <a:pt x="369" y="73"/>
                  </a:cubicBezTo>
                  <a:cubicBezTo>
                    <a:pt x="368" y="73"/>
                    <a:pt x="368" y="73"/>
                    <a:pt x="368" y="73"/>
                  </a:cubicBezTo>
                  <a:cubicBezTo>
                    <a:pt x="368" y="72"/>
                    <a:pt x="368" y="72"/>
                    <a:pt x="368" y="72"/>
                  </a:cubicBezTo>
                  <a:cubicBezTo>
                    <a:pt x="369" y="73"/>
                    <a:pt x="369" y="73"/>
                    <a:pt x="369" y="73"/>
                  </a:cubicBezTo>
                  <a:cubicBezTo>
                    <a:pt x="370" y="72"/>
                    <a:pt x="370" y="72"/>
                    <a:pt x="370" y="72"/>
                  </a:cubicBezTo>
                  <a:cubicBezTo>
                    <a:pt x="369" y="72"/>
                    <a:pt x="369" y="72"/>
                    <a:pt x="369" y="72"/>
                  </a:cubicBezTo>
                  <a:cubicBezTo>
                    <a:pt x="370" y="71"/>
                    <a:pt x="370" y="71"/>
                    <a:pt x="370" y="71"/>
                  </a:cubicBezTo>
                  <a:cubicBezTo>
                    <a:pt x="369" y="70"/>
                    <a:pt x="369" y="70"/>
                    <a:pt x="369" y="70"/>
                  </a:cubicBezTo>
                  <a:cubicBezTo>
                    <a:pt x="368" y="71"/>
                    <a:pt x="368" y="71"/>
                    <a:pt x="368" y="71"/>
                  </a:cubicBezTo>
                  <a:cubicBezTo>
                    <a:pt x="367" y="71"/>
                    <a:pt x="367" y="71"/>
                    <a:pt x="367" y="71"/>
                  </a:cubicBezTo>
                  <a:cubicBezTo>
                    <a:pt x="367" y="69"/>
                    <a:pt x="367" y="69"/>
                    <a:pt x="367" y="69"/>
                  </a:cubicBezTo>
                  <a:cubicBezTo>
                    <a:pt x="366" y="68"/>
                    <a:pt x="366" y="68"/>
                    <a:pt x="366" y="68"/>
                  </a:cubicBezTo>
                  <a:cubicBezTo>
                    <a:pt x="367" y="68"/>
                    <a:pt x="367" y="68"/>
                    <a:pt x="367" y="68"/>
                  </a:cubicBezTo>
                  <a:cubicBezTo>
                    <a:pt x="367" y="68"/>
                    <a:pt x="367" y="68"/>
                    <a:pt x="367" y="68"/>
                  </a:cubicBezTo>
                  <a:cubicBezTo>
                    <a:pt x="368" y="68"/>
                    <a:pt x="368" y="68"/>
                    <a:pt x="368" y="68"/>
                  </a:cubicBezTo>
                  <a:cubicBezTo>
                    <a:pt x="368" y="67"/>
                    <a:pt x="368" y="67"/>
                    <a:pt x="368" y="67"/>
                  </a:cubicBezTo>
                  <a:cubicBezTo>
                    <a:pt x="368" y="67"/>
                    <a:pt x="368" y="67"/>
                    <a:pt x="368" y="67"/>
                  </a:cubicBezTo>
                  <a:cubicBezTo>
                    <a:pt x="370" y="68"/>
                    <a:pt x="370" y="68"/>
                    <a:pt x="370" y="68"/>
                  </a:cubicBezTo>
                  <a:cubicBezTo>
                    <a:pt x="370" y="69"/>
                    <a:pt x="370" y="69"/>
                    <a:pt x="370" y="69"/>
                  </a:cubicBezTo>
                  <a:cubicBezTo>
                    <a:pt x="371" y="69"/>
                    <a:pt x="371" y="69"/>
                    <a:pt x="371" y="69"/>
                  </a:cubicBezTo>
                  <a:cubicBezTo>
                    <a:pt x="371" y="69"/>
                    <a:pt x="371" y="69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1" y="68"/>
                    <a:pt x="371" y="68"/>
                    <a:pt x="371" y="68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3" y="68"/>
                    <a:pt x="373" y="68"/>
                    <a:pt x="373" y="68"/>
                  </a:cubicBezTo>
                  <a:cubicBezTo>
                    <a:pt x="373" y="67"/>
                    <a:pt x="373" y="67"/>
                    <a:pt x="373" y="67"/>
                  </a:cubicBezTo>
                  <a:cubicBezTo>
                    <a:pt x="372" y="66"/>
                    <a:pt x="372" y="66"/>
                    <a:pt x="372" y="66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0" y="65"/>
                    <a:pt x="370" y="65"/>
                    <a:pt x="370" y="65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69" y="63"/>
                    <a:pt x="369" y="63"/>
                    <a:pt x="369" y="63"/>
                  </a:cubicBezTo>
                  <a:cubicBezTo>
                    <a:pt x="368" y="64"/>
                    <a:pt x="368" y="64"/>
                    <a:pt x="368" y="64"/>
                  </a:cubicBezTo>
                  <a:cubicBezTo>
                    <a:pt x="367" y="63"/>
                    <a:pt x="367" y="63"/>
                    <a:pt x="367" y="63"/>
                  </a:cubicBezTo>
                  <a:cubicBezTo>
                    <a:pt x="369" y="63"/>
                    <a:pt x="369" y="63"/>
                    <a:pt x="369" y="63"/>
                  </a:cubicBezTo>
                  <a:cubicBezTo>
                    <a:pt x="368" y="62"/>
                    <a:pt x="368" y="62"/>
                    <a:pt x="368" y="62"/>
                  </a:cubicBezTo>
                  <a:cubicBezTo>
                    <a:pt x="368" y="62"/>
                    <a:pt x="368" y="62"/>
                    <a:pt x="368" y="62"/>
                  </a:cubicBezTo>
                  <a:cubicBezTo>
                    <a:pt x="368" y="61"/>
                    <a:pt x="368" y="61"/>
                    <a:pt x="368" y="61"/>
                  </a:cubicBezTo>
                  <a:cubicBezTo>
                    <a:pt x="369" y="61"/>
                    <a:pt x="369" y="61"/>
                    <a:pt x="369" y="61"/>
                  </a:cubicBezTo>
                  <a:cubicBezTo>
                    <a:pt x="369" y="59"/>
                    <a:pt x="369" y="59"/>
                    <a:pt x="369" y="59"/>
                  </a:cubicBezTo>
                  <a:cubicBezTo>
                    <a:pt x="368" y="60"/>
                    <a:pt x="368" y="60"/>
                    <a:pt x="368" y="60"/>
                  </a:cubicBezTo>
                  <a:cubicBezTo>
                    <a:pt x="367" y="61"/>
                    <a:pt x="367" y="61"/>
                    <a:pt x="367" y="61"/>
                  </a:cubicBezTo>
                  <a:cubicBezTo>
                    <a:pt x="367" y="62"/>
                    <a:pt x="367" y="62"/>
                    <a:pt x="367" y="62"/>
                  </a:cubicBezTo>
                  <a:cubicBezTo>
                    <a:pt x="365" y="61"/>
                    <a:pt x="365" y="61"/>
                    <a:pt x="365" y="61"/>
                  </a:cubicBezTo>
                  <a:cubicBezTo>
                    <a:pt x="364" y="60"/>
                    <a:pt x="364" y="60"/>
                    <a:pt x="364" y="60"/>
                  </a:cubicBezTo>
                  <a:cubicBezTo>
                    <a:pt x="365" y="59"/>
                    <a:pt x="365" y="59"/>
                    <a:pt x="365" y="59"/>
                  </a:cubicBezTo>
                  <a:cubicBezTo>
                    <a:pt x="365" y="58"/>
                    <a:pt x="365" y="58"/>
                    <a:pt x="365" y="58"/>
                  </a:cubicBezTo>
                  <a:cubicBezTo>
                    <a:pt x="366" y="57"/>
                    <a:pt x="366" y="57"/>
                    <a:pt x="366" y="57"/>
                  </a:cubicBezTo>
                  <a:cubicBezTo>
                    <a:pt x="367" y="57"/>
                    <a:pt x="367" y="57"/>
                    <a:pt x="367" y="57"/>
                  </a:cubicBezTo>
                  <a:cubicBezTo>
                    <a:pt x="369" y="56"/>
                    <a:pt x="369" y="56"/>
                    <a:pt x="369" y="56"/>
                  </a:cubicBezTo>
                  <a:cubicBezTo>
                    <a:pt x="369" y="56"/>
                    <a:pt x="369" y="56"/>
                    <a:pt x="369" y="56"/>
                  </a:cubicBezTo>
                  <a:cubicBezTo>
                    <a:pt x="368" y="55"/>
                    <a:pt x="368" y="55"/>
                    <a:pt x="368" y="55"/>
                  </a:cubicBezTo>
                  <a:cubicBezTo>
                    <a:pt x="367" y="55"/>
                    <a:pt x="367" y="55"/>
                    <a:pt x="367" y="55"/>
                  </a:cubicBezTo>
                  <a:cubicBezTo>
                    <a:pt x="366" y="54"/>
                    <a:pt x="366" y="54"/>
                    <a:pt x="366" y="54"/>
                  </a:cubicBezTo>
                  <a:cubicBezTo>
                    <a:pt x="365" y="54"/>
                    <a:pt x="365" y="54"/>
                    <a:pt x="365" y="54"/>
                  </a:cubicBezTo>
                  <a:cubicBezTo>
                    <a:pt x="364" y="53"/>
                    <a:pt x="364" y="53"/>
                    <a:pt x="364" y="53"/>
                  </a:cubicBezTo>
                  <a:cubicBezTo>
                    <a:pt x="365" y="53"/>
                    <a:pt x="365" y="53"/>
                    <a:pt x="365" y="53"/>
                  </a:cubicBezTo>
                  <a:cubicBezTo>
                    <a:pt x="367" y="53"/>
                    <a:pt x="367" y="53"/>
                    <a:pt x="367" y="53"/>
                  </a:cubicBezTo>
                  <a:cubicBezTo>
                    <a:pt x="369" y="53"/>
                    <a:pt x="369" y="53"/>
                    <a:pt x="369" y="53"/>
                  </a:cubicBezTo>
                  <a:cubicBezTo>
                    <a:pt x="371" y="53"/>
                    <a:pt x="371" y="53"/>
                    <a:pt x="371" y="53"/>
                  </a:cubicBezTo>
                  <a:cubicBezTo>
                    <a:pt x="374" y="53"/>
                    <a:pt x="374" y="53"/>
                    <a:pt x="374" y="53"/>
                  </a:cubicBezTo>
                  <a:cubicBezTo>
                    <a:pt x="379" y="53"/>
                    <a:pt x="379" y="53"/>
                    <a:pt x="379" y="53"/>
                  </a:cubicBezTo>
                  <a:cubicBezTo>
                    <a:pt x="380" y="52"/>
                    <a:pt x="380" y="52"/>
                    <a:pt x="380" y="52"/>
                  </a:cubicBezTo>
                  <a:cubicBezTo>
                    <a:pt x="383" y="52"/>
                    <a:pt x="383" y="52"/>
                    <a:pt x="383" y="52"/>
                  </a:cubicBezTo>
                  <a:cubicBezTo>
                    <a:pt x="385" y="52"/>
                    <a:pt x="385" y="52"/>
                    <a:pt x="385" y="52"/>
                  </a:cubicBezTo>
                  <a:cubicBezTo>
                    <a:pt x="386" y="52"/>
                    <a:pt x="386" y="52"/>
                    <a:pt x="386" y="52"/>
                  </a:cubicBezTo>
                  <a:cubicBezTo>
                    <a:pt x="389" y="52"/>
                    <a:pt x="389" y="52"/>
                    <a:pt x="389" y="52"/>
                  </a:cubicBezTo>
                  <a:cubicBezTo>
                    <a:pt x="387" y="53"/>
                    <a:pt x="387" y="53"/>
                    <a:pt x="387" y="53"/>
                  </a:cubicBezTo>
                  <a:cubicBezTo>
                    <a:pt x="385" y="54"/>
                    <a:pt x="385" y="54"/>
                    <a:pt x="385" y="54"/>
                  </a:cubicBezTo>
                  <a:cubicBezTo>
                    <a:pt x="384" y="53"/>
                    <a:pt x="384" y="53"/>
                    <a:pt x="384" y="53"/>
                  </a:cubicBezTo>
                  <a:cubicBezTo>
                    <a:pt x="383" y="53"/>
                    <a:pt x="383" y="53"/>
                    <a:pt x="383" y="53"/>
                  </a:cubicBezTo>
                  <a:cubicBezTo>
                    <a:pt x="382" y="53"/>
                    <a:pt x="382" y="53"/>
                    <a:pt x="382" y="53"/>
                  </a:cubicBezTo>
                  <a:cubicBezTo>
                    <a:pt x="382" y="55"/>
                    <a:pt x="382" y="55"/>
                    <a:pt x="382" y="55"/>
                  </a:cubicBezTo>
                  <a:cubicBezTo>
                    <a:pt x="382" y="56"/>
                    <a:pt x="382" y="56"/>
                    <a:pt x="382" y="56"/>
                  </a:cubicBezTo>
                  <a:cubicBezTo>
                    <a:pt x="382" y="56"/>
                    <a:pt x="382" y="56"/>
                    <a:pt x="382" y="56"/>
                  </a:cubicBezTo>
                  <a:cubicBezTo>
                    <a:pt x="382" y="57"/>
                    <a:pt x="382" y="57"/>
                    <a:pt x="382" y="57"/>
                  </a:cubicBezTo>
                  <a:cubicBezTo>
                    <a:pt x="382" y="57"/>
                    <a:pt x="382" y="57"/>
                    <a:pt x="382" y="57"/>
                  </a:cubicBezTo>
                  <a:cubicBezTo>
                    <a:pt x="384" y="56"/>
                    <a:pt x="384" y="56"/>
                    <a:pt x="384" y="56"/>
                  </a:cubicBezTo>
                  <a:cubicBezTo>
                    <a:pt x="384" y="55"/>
                    <a:pt x="384" y="55"/>
                    <a:pt x="384" y="55"/>
                  </a:cubicBezTo>
                  <a:cubicBezTo>
                    <a:pt x="386" y="54"/>
                    <a:pt x="386" y="54"/>
                    <a:pt x="386" y="54"/>
                  </a:cubicBezTo>
                  <a:cubicBezTo>
                    <a:pt x="389" y="53"/>
                    <a:pt x="389" y="53"/>
                    <a:pt x="389" y="53"/>
                  </a:cubicBezTo>
                  <a:cubicBezTo>
                    <a:pt x="390" y="54"/>
                    <a:pt x="390" y="54"/>
                    <a:pt x="390" y="54"/>
                  </a:cubicBezTo>
                  <a:cubicBezTo>
                    <a:pt x="390" y="56"/>
                    <a:pt x="390" y="56"/>
                    <a:pt x="390" y="56"/>
                  </a:cubicBezTo>
                  <a:cubicBezTo>
                    <a:pt x="389" y="57"/>
                    <a:pt x="389" y="57"/>
                    <a:pt x="389" y="57"/>
                  </a:cubicBezTo>
                  <a:cubicBezTo>
                    <a:pt x="389" y="56"/>
                    <a:pt x="389" y="56"/>
                    <a:pt x="389" y="56"/>
                  </a:cubicBezTo>
                  <a:cubicBezTo>
                    <a:pt x="388" y="55"/>
                    <a:pt x="388" y="55"/>
                    <a:pt x="388" y="55"/>
                  </a:cubicBezTo>
                  <a:cubicBezTo>
                    <a:pt x="388" y="54"/>
                    <a:pt x="388" y="54"/>
                    <a:pt x="388" y="54"/>
                  </a:cubicBezTo>
                  <a:cubicBezTo>
                    <a:pt x="387" y="55"/>
                    <a:pt x="387" y="55"/>
                    <a:pt x="387" y="55"/>
                  </a:cubicBezTo>
                  <a:cubicBezTo>
                    <a:pt x="386" y="54"/>
                    <a:pt x="386" y="54"/>
                    <a:pt x="386" y="54"/>
                  </a:cubicBezTo>
                  <a:cubicBezTo>
                    <a:pt x="387" y="56"/>
                    <a:pt x="387" y="56"/>
                    <a:pt x="387" y="56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8" y="58"/>
                    <a:pt x="388" y="58"/>
                    <a:pt x="388" y="58"/>
                  </a:cubicBezTo>
                  <a:cubicBezTo>
                    <a:pt x="388" y="59"/>
                    <a:pt x="388" y="59"/>
                    <a:pt x="388" y="59"/>
                  </a:cubicBezTo>
                  <a:cubicBezTo>
                    <a:pt x="387" y="59"/>
                    <a:pt x="387" y="59"/>
                    <a:pt x="387" y="59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7" y="60"/>
                    <a:pt x="387" y="60"/>
                    <a:pt x="387" y="60"/>
                  </a:cubicBezTo>
                  <a:cubicBezTo>
                    <a:pt x="387" y="61"/>
                    <a:pt x="387" y="61"/>
                    <a:pt x="387" y="61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90" y="60"/>
                    <a:pt x="390" y="60"/>
                    <a:pt x="390" y="60"/>
                  </a:cubicBezTo>
                  <a:cubicBezTo>
                    <a:pt x="390" y="59"/>
                    <a:pt x="390" y="59"/>
                    <a:pt x="390" y="59"/>
                  </a:cubicBezTo>
                  <a:cubicBezTo>
                    <a:pt x="390" y="58"/>
                    <a:pt x="390" y="58"/>
                    <a:pt x="390" y="58"/>
                  </a:cubicBezTo>
                  <a:cubicBezTo>
                    <a:pt x="390" y="57"/>
                    <a:pt x="390" y="57"/>
                    <a:pt x="390" y="57"/>
                  </a:cubicBezTo>
                  <a:cubicBezTo>
                    <a:pt x="390" y="56"/>
                    <a:pt x="390" y="56"/>
                    <a:pt x="390" y="56"/>
                  </a:cubicBezTo>
                  <a:cubicBezTo>
                    <a:pt x="390" y="52"/>
                    <a:pt x="390" y="52"/>
                    <a:pt x="390" y="52"/>
                  </a:cubicBezTo>
                  <a:cubicBezTo>
                    <a:pt x="391" y="51"/>
                    <a:pt x="391" y="51"/>
                    <a:pt x="391" y="51"/>
                  </a:cubicBezTo>
                  <a:cubicBezTo>
                    <a:pt x="394" y="50"/>
                    <a:pt x="394" y="50"/>
                    <a:pt x="394" y="50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402" y="51"/>
                    <a:pt x="402" y="51"/>
                    <a:pt x="402" y="51"/>
                  </a:cubicBezTo>
                  <a:cubicBezTo>
                    <a:pt x="403" y="53"/>
                    <a:pt x="403" y="53"/>
                    <a:pt x="403" y="53"/>
                  </a:cubicBezTo>
                  <a:cubicBezTo>
                    <a:pt x="403" y="54"/>
                    <a:pt x="403" y="54"/>
                    <a:pt x="403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3"/>
                    <a:pt x="401" y="53"/>
                    <a:pt x="401" y="53"/>
                  </a:cubicBezTo>
                  <a:cubicBezTo>
                    <a:pt x="401" y="53"/>
                    <a:pt x="401" y="53"/>
                    <a:pt x="401" y="53"/>
                  </a:cubicBezTo>
                  <a:cubicBezTo>
                    <a:pt x="401" y="54"/>
                    <a:pt x="401" y="54"/>
                    <a:pt x="401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1" y="56"/>
                    <a:pt x="401" y="56"/>
                    <a:pt x="401" y="56"/>
                  </a:cubicBezTo>
                  <a:cubicBezTo>
                    <a:pt x="400" y="56"/>
                    <a:pt x="400" y="56"/>
                    <a:pt x="400" y="56"/>
                  </a:cubicBezTo>
                  <a:cubicBezTo>
                    <a:pt x="401" y="56"/>
                    <a:pt x="401" y="56"/>
                    <a:pt x="401" y="56"/>
                  </a:cubicBezTo>
                  <a:cubicBezTo>
                    <a:pt x="402" y="56"/>
                    <a:pt x="402" y="56"/>
                    <a:pt x="402" y="56"/>
                  </a:cubicBezTo>
                  <a:cubicBezTo>
                    <a:pt x="403" y="56"/>
                    <a:pt x="403" y="56"/>
                    <a:pt x="403" y="56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5" y="56"/>
                    <a:pt x="405" y="56"/>
                    <a:pt x="405" y="56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8"/>
                    <a:pt x="405" y="58"/>
                    <a:pt x="405" y="58"/>
                  </a:cubicBezTo>
                  <a:cubicBezTo>
                    <a:pt x="406" y="59"/>
                    <a:pt x="406" y="59"/>
                    <a:pt x="406" y="59"/>
                  </a:cubicBezTo>
                  <a:cubicBezTo>
                    <a:pt x="406" y="58"/>
                    <a:pt x="406" y="58"/>
                    <a:pt x="406" y="58"/>
                  </a:cubicBezTo>
                  <a:cubicBezTo>
                    <a:pt x="406" y="57"/>
                    <a:pt x="406" y="57"/>
                    <a:pt x="406" y="57"/>
                  </a:cubicBezTo>
                  <a:cubicBezTo>
                    <a:pt x="407" y="56"/>
                    <a:pt x="407" y="56"/>
                    <a:pt x="407" y="56"/>
                  </a:cubicBezTo>
                  <a:cubicBezTo>
                    <a:pt x="408" y="57"/>
                    <a:pt x="408" y="57"/>
                    <a:pt x="408" y="57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08" y="58"/>
                    <a:pt x="408" y="58"/>
                    <a:pt x="408" y="58"/>
                  </a:cubicBezTo>
                  <a:cubicBezTo>
                    <a:pt x="408" y="59"/>
                    <a:pt x="408" y="59"/>
                    <a:pt x="408" y="59"/>
                  </a:cubicBezTo>
                  <a:cubicBezTo>
                    <a:pt x="408" y="60"/>
                    <a:pt x="408" y="60"/>
                    <a:pt x="408" y="60"/>
                  </a:cubicBezTo>
                  <a:cubicBezTo>
                    <a:pt x="409" y="59"/>
                    <a:pt x="409" y="59"/>
                    <a:pt x="409" y="59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10" y="58"/>
                    <a:pt x="410" y="58"/>
                    <a:pt x="410" y="58"/>
                  </a:cubicBezTo>
                  <a:cubicBezTo>
                    <a:pt x="410" y="59"/>
                    <a:pt x="410" y="59"/>
                    <a:pt x="410" y="59"/>
                  </a:cubicBezTo>
                  <a:cubicBezTo>
                    <a:pt x="410" y="58"/>
                    <a:pt x="410" y="58"/>
                    <a:pt x="410" y="58"/>
                  </a:cubicBezTo>
                  <a:cubicBezTo>
                    <a:pt x="411" y="56"/>
                    <a:pt x="411" y="56"/>
                    <a:pt x="411" y="56"/>
                  </a:cubicBezTo>
                  <a:cubicBezTo>
                    <a:pt x="411" y="56"/>
                    <a:pt x="411" y="56"/>
                    <a:pt x="411" y="56"/>
                  </a:cubicBezTo>
                  <a:cubicBezTo>
                    <a:pt x="412" y="56"/>
                    <a:pt x="412" y="56"/>
                    <a:pt x="412" y="56"/>
                  </a:cubicBezTo>
                  <a:cubicBezTo>
                    <a:pt x="414" y="58"/>
                    <a:pt x="414" y="58"/>
                    <a:pt x="414" y="58"/>
                  </a:cubicBezTo>
                  <a:cubicBezTo>
                    <a:pt x="416" y="58"/>
                    <a:pt x="416" y="58"/>
                    <a:pt x="416" y="58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60"/>
                    <a:pt x="417" y="60"/>
                    <a:pt x="417" y="60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5" y="62"/>
                    <a:pt x="415" y="62"/>
                    <a:pt x="415" y="62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8" y="61"/>
                    <a:pt x="418" y="61"/>
                    <a:pt x="418" y="61"/>
                  </a:cubicBezTo>
                  <a:cubicBezTo>
                    <a:pt x="419" y="61"/>
                    <a:pt x="419" y="61"/>
                    <a:pt x="419" y="61"/>
                  </a:cubicBezTo>
                  <a:cubicBezTo>
                    <a:pt x="421" y="61"/>
                    <a:pt x="421" y="61"/>
                    <a:pt x="421" y="61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3" y="60"/>
                    <a:pt x="423" y="60"/>
                    <a:pt x="423" y="60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26" y="58"/>
                    <a:pt x="426" y="58"/>
                    <a:pt x="426" y="58"/>
                  </a:cubicBezTo>
                  <a:cubicBezTo>
                    <a:pt x="427" y="57"/>
                    <a:pt x="427" y="57"/>
                    <a:pt x="427" y="57"/>
                  </a:cubicBezTo>
                  <a:cubicBezTo>
                    <a:pt x="428" y="56"/>
                    <a:pt x="428" y="56"/>
                    <a:pt x="428" y="56"/>
                  </a:cubicBezTo>
                  <a:cubicBezTo>
                    <a:pt x="432" y="55"/>
                    <a:pt x="432" y="55"/>
                    <a:pt x="432" y="55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4" y="55"/>
                    <a:pt x="434" y="55"/>
                    <a:pt x="434" y="55"/>
                  </a:cubicBezTo>
                  <a:cubicBezTo>
                    <a:pt x="434" y="54"/>
                    <a:pt x="434" y="54"/>
                    <a:pt x="434" y="54"/>
                  </a:cubicBezTo>
                  <a:cubicBezTo>
                    <a:pt x="436" y="53"/>
                    <a:pt x="436" y="53"/>
                    <a:pt x="436" y="53"/>
                  </a:cubicBezTo>
                  <a:cubicBezTo>
                    <a:pt x="437" y="53"/>
                    <a:pt x="437" y="53"/>
                    <a:pt x="437" y="53"/>
                  </a:cubicBezTo>
                  <a:cubicBezTo>
                    <a:pt x="440" y="53"/>
                    <a:pt x="440" y="53"/>
                    <a:pt x="440" y="53"/>
                  </a:cubicBezTo>
                  <a:cubicBezTo>
                    <a:pt x="444" y="54"/>
                    <a:pt x="444" y="54"/>
                    <a:pt x="444" y="54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8" y="57"/>
                    <a:pt x="448" y="57"/>
                    <a:pt x="448" y="57"/>
                  </a:cubicBezTo>
                  <a:cubicBezTo>
                    <a:pt x="449" y="59"/>
                    <a:pt x="449" y="59"/>
                    <a:pt x="449" y="59"/>
                  </a:cubicBezTo>
                  <a:cubicBezTo>
                    <a:pt x="450" y="60"/>
                    <a:pt x="450" y="60"/>
                    <a:pt x="450" y="60"/>
                  </a:cubicBezTo>
                  <a:cubicBezTo>
                    <a:pt x="450" y="61"/>
                    <a:pt x="450" y="61"/>
                    <a:pt x="450" y="61"/>
                  </a:cubicBezTo>
                  <a:cubicBezTo>
                    <a:pt x="451" y="61"/>
                    <a:pt x="451" y="61"/>
                    <a:pt x="451" y="61"/>
                  </a:cubicBezTo>
                  <a:cubicBezTo>
                    <a:pt x="450" y="62"/>
                    <a:pt x="450" y="62"/>
                    <a:pt x="450" y="62"/>
                  </a:cubicBezTo>
                  <a:cubicBezTo>
                    <a:pt x="451" y="64"/>
                    <a:pt x="451" y="64"/>
                    <a:pt x="451" y="64"/>
                  </a:cubicBezTo>
                  <a:cubicBezTo>
                    <a:pt x="451" y="65"/>
                    <a:pt x="451" y="65"/>
                    <a:pt x="451" y="65"/>
                  </a:cubicBezTo>
                  <a:cubicBezTo>
                    <a:pt x="451" y="65"/>
                    <a:pt x="451" y="65"/>
                    <a:pt x="451" y="65"/>
                  </a:cubicBezTo>
                  <a:cubicBezTo>
                    <a:pt x="452" y="65"/>
                    <a:pt x="452" y="65"/>
                    <a:pt x="452" y="65"/>
                  </a:cubicBezTo>
                  <a:cubicBezTo>
                    <a:pt x="453" y="64"/>
                    <a:pt x="453" y="64"/>
                    <a:pt x="453" y="64"/>
                  </a:cubicBezTo>
                  <a:cubicBezTo>
                    <a:pt x="454" y="64"/>
                    <a:pt x="454" y="64"/>
                    <a:pt x="454" y="64"/>
                  </a:cubicBezTo>
                  <a:cubicBezTo>
                    <a:pt x="455" y="65"/>
                    <a:pt x="455" y="65"/>
                    <a:pt x="455" y="65"/>
                  </a:cubicBezTo>
                  <a:cubicBezTo>
                    <a:pt x="455" y="64"/>
                    <a:pt x="455" y="64"/>
                    <a:pt x="455" y="64"/>
                  </a:cubicBezTo>
                  <a:cubicBezTo>
                    <a:pt x="456" y="64"/>
                    <a:pt x="456" y="64"/>
                    <a:pt x="456" y="64"/>
                  </a:cubicBezTo>
                  <a:cubicBezTo>
                    <a:pt x="457" y="64"/>
                    <a:pt x="457" y="64"/>
                    <a:pt x="457" y="64"/>
                  </a:cubicBezTo>
                  <a:cubicBezTo>
                    <a:pt x="457" y="65"/>
                    <a:pt x="457" y="65"/>
                    <a:pt x="457" y="65"/>
                  </a:cubicBezTo>
                  <a:cubicBezTo>
                    <a:pt x="458" y="65"/>
                    <a:pt x="458" y="65"/>
                    <a:pt x="458" y="65"/>
                  </a:cubicBezTo>
                  <a:cubicBezTo>
                    <a:pt x="457" y="63"/>
                    <a:pt x="457" y="63"/>
                    <a:pt x="457" y="63"/>
                  </a:cubicBezTo>
                  <a:cubicBezTo>
                    <a:pt x="458" y="63"/>
                    <a:pt x="458" y="63"/>
                    <a:pt x="458" y="63"/>
                  </a:cubicBezTo>
                  <a:cubicBezTo>
                    <a:pt x="459" y="64"/>
                    <a:pt x="459" y="64"/>
                    <a:pt x="459" y="64"/>
                  </a:cubicBezTo>
                  <a:cubicBezTo>
                    <a:pt x="460" y="66"/>
                    <a:pt x="460" y="66"/>
                    <a:pt x="460" y="66"/>
                  </a:cubicBezTo>
                  <a:cubicBezTo>
                    <a:pt x="460" y="67"/>
                    <a:pt x="460" y="67"/>
                    <a:pt x="460" y="67"/>
                  </a:cubicBezTo>
                  <a:cubicBezTo>
                    <a:pt x="461" y="67"/>
                    <a:pt x="461" y="67"/>
                    <a:pt x="461" y="67"/>
                  </a:cubicBezTo>
                  <a:cubicBezTo>
                    <a:pt x="462" y="69"/>
                    <a:pt x="462" y="69"/>
                    <a:pt x="462" y="69"/>
                  </a:cubicBezTo>
                  <a:cubicBezTo>
                    <a:pt x="462" y="68"/>
                    <a:pt x="462" y="68"/>
                    <a:pt x="462" y="68"/>
                  </a:cubicBezTo>
                  <a:cubicBezTo>
                    <a:pt x="462" y="67"/>
                    <a:pt x="462" y="67"/>
                    <a:pt x="462" y="67"/>
                  </a:cubicBezTo>
                  <a:cubicBezTo>
                    <a:pt x="461" y="67"/>
                    <a:pt x="461" y="67"/>
                    <a:pt x="461" y="67"/>
                  </a:cubicBezTo>
                  <a:cubicBezTo>
                    <a:pt x="461" y="66"/>
                    <a:pt x="461" y="66"/>
                    <a:pt x="461" y="66"/>
                  </a:cubicBezTo>
                  <a:cubicBezTo>
                    <a:pt x="462" y="66"/>
                    <a:pt x="462" y="66"/>
                    <a:pt x="462" y="66"/>
                  </a:cubicBezTo>
                  <a:cubicBezTo>
                    <a:pt x="463" y="66"/>
                    <a:pt x="463" y="66"/>
                    <a:pt x="463" y="66"/>
                  </a:cubicBezTo>
                  <a:cubicBezTo>
                    <a:pt x="464" y="67"/>
                    <a:pt x="464" y="67"/>
                    <a:pt x="464" y="67"/>
                  </a:cubicBezTo>
                  <a:cubicBezTo>
                    <a:pt x="465" y="69"/>
                    <a:pt x="465" y="69"/>
                    <a:pt x="465" y="69"/>
                  </a:cubicBezTo>
                  <a:cubicBezTo>
                    <a:pt x="464" y="67"/>
                    <a:pt x="464" y="67"/>
                    <a:pt x="464" y="67"/>
                  </a:cubicBezTo>
                  <a:cubicBezTo>
                    <a:pt x="463" y="65"/>
                    <a:pt x="463" y="65"/>
                    <a:pt x="463" y="65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4" y="61"/>
                    <a:pt x="464" y="61"/>
                    <a:pt x="464" y="61"/>
                  </a:cubicBezTo>
                  <a:cubicBezTo>
                    <a:pt x="466" y="61"/>
                    <a:pt x="466" y="61"/>
                    <a:pt x="466" y="61"/>
                  </a:cubicBezTo>
                  <a:cubicBezTo>
                    <a:pt x="467" y="60"/>
                    <a:pt x="467" y="60"/>
                    <a:pt x="467" y="60"/>
                  </a:cubicBezTo>
                  <a:cubicBezTo>
                    <a:pt x="468" y="59"/>
                    <a:pt x="468" y="59"/>
                    <a:pt x="468" y="59"/>
                  </a:cubicBezTo>
                  <a:cubicBezTo>
                    <a:pt x="468" y="59"/>
                    <a:pt x="468" y="59"/>
                    <a:pt x="468" y="59"/>
                  </a:cubicBezTo>
                  <a:cubicBezTo>
                    <a:pt x="468" y="58"/>
                    <a:pt x="468" y="58"/>
                    <a:pt x="468" y="58"/>
                  </a:cubicBezTo>
                  <a:cubicBezTo>
                    <a:pt x="469" y="58"/>
                    <a:pt x="469" y="58"/>
                    <a:pt x="469" y="58"/>
                  </a:cubicBezTo>
                  <a:cubicBezTo>
                    <a:pt x="470" y="59"/>
                    <a:pt x="470" y="59"/>
                    <a:pt x="470" y="59"/>
                  </a:cubicBezTo>
                  <a:cubicBezTo>
                    <a:pt x="471" y="59"/>
                    <a:pt x="471" y="59"/>
                    <a:pt x="471" y="59"/>
                  </a:cubicBezTo>
                  <a:cubicBezTo>
                    <a:pt x="472" y="59"/>
                    <a:pt x="472" y="59"/>
                    <a:pt x="472" y="59"/>
                  </a:cubicBezTo>
                  <a:cubicBezTo>
                    <a:pt x="473" y="58"/>
                    <a:pt x="473" y="58"/>
                    <a:pt x="473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5" y="58"/>
                    <a:pt x="475" y="58"/>
                    <a:pt x="475" y="58"/>
                  </a:cubicBezTo>
                  <a:cubicBezTo>
                    <a:pt x="477" y="58"/>
                    <a:pt x="477" y="58"/>
                    <a:pt x="477" y="58"/>
                  </a:cubicBezTo>
                  <a:cubicBezTo>
                    <a:pt x="478" y="58"/>
                    <a:pt x="478" y="58"/>
                    <a:pt x="478" y="58"/>
                  </a:cubicBezTo>
                  <a:cubicBezTo>
                    <a:pt x="478" y="58"/>
                    <a:pt x="478" y="58"/>
                    <a:pt x="478" y="58"/>
                  </a:cubicBezTo>
                  <a:cubicBezTo>
                    <a:pt x="478" y="58"/>
                    <a:pt x="478" y="58"/>
                    <a:pt x="478" y="58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5"/>
                    <a:pt x="480" y="55"/>
                    <a:pt x="480" y="55"/>
                  </a:cubicBezTo>
                  <a:cubicBezTo>
                    <a:pt x="480" y="54"/>
                    <a:pt x="480" y="54"/>
                    <a:pt x="480" y="54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482" y="54"/>
                    <a:pt x="482" y="54"/>
                    <a:pt x="482" y="54"/>
                  </a:cubicBezTo>
                  <a:cubicBezTo>
                    <a:pt x="483" y="55"/>
                    <a:pt x="483" y="55"/>
                    <a:pt x="483" y="55"/>
                  </a:cubicBezTo>
                  <a:cubicBezTo>
                    <a:pt x="483" y="55"/>
                    <a:pt x="483" y="55"/>
                    <a:pt x="483" y="55"/>
                  </a:cubicBezTo>
                  <a:cubicBezTo>
                    <a:pt x="484" y="55"/>
                    <a:pt x="484" y="55"/>
                    <a:pt x="484" y="55"/>
                  </a:cubicBez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6" y="58"/>
                    <a:pt x="486" y="58"/>
                    <a:pt x="486" y="58"/>
                  </a:cubicBezTo>
                  <a:cubicBezTo>
                    <a:pt x="487" y="59"/>
                    <a:pt x="487" y="59"/>
                    <a:pt x="487" y="59"/>
                  </a:cubicBezTo>
                  <a:cubicBezTo>
                    <a:pt x="488" y="58"/>
                    <a:pt x="488" y="58"/>
                    <a:pt x="488" y="58"/>
                  </a:cubicBezTo>
                  <a:cubicBezTo>
                    <a:pt x="490" y="59"/>
                    <a:pt x="490" y="59"/>
                    <a:pt x="490" y="59"/>
                  </a:cubicBezTo>
                  <a:cubicBezTo>
                    <a:pt x="490" y="59"/>
                    <a:pt x="490" y="59"/>
                    <a:pt x="490" y="59"/>
                  </a:cubicBezTo>
                  <a:cubicBezTo>
                    <a:pt x="491" y="59"/>
                    <a:pt x="491" y="59"/>
                    <a:pt x="491" y="59"/>
                  </a:cubicBezTo>
                  <a:cubicBezTo>
                    <a:pt x="493" y="61"/>
                    <a:pt x="493" y="61"/>
                    <a:pt x="493" y="61"/>
                  </a:cubicBezTo>
                  <a:cubicBezTo>
                    <a:pt x="493" y="61"/>
                    <a:pt x="493" y="61"/>
                    <a:pt x="493" y="61"/>
                  </a:cubicBezTo>
                  <a:cubicBezTo>
                    <a:pt x="493" y="62"/>
                    <a:pt x="493" y="62"/>
                    <a:pt x="493" y="62"/>
                  </a:cubicBezTo>
                  <a:cubicBezTo>
                    <a:pt x="495" y="62"/>
                    <a:pt x="495" y="62"/>
                    <a:pt x="495" y="62"/>
                  </a:cubicBezTo>
                  <a:cubicBezTo>
                    <a:pt x="495" y="62"/>
                    <a:pt x="495" y="62"/>
                    <a:pt x="495" y="62"/>
                  </a:cubicBezTo>
                  <a:cubicBezTo>
                    <a:pt x="496" y="62"/>
                    <a:pt x="496" y="62"/>
                    <a:pt x="496" y="62"/>
                  </a:cubicBezTo>
                  <a:cubicBezTo>
                    <a:pt x="496" y="61"/>
                    <a:pt x="496" y="61"/>
                    <a:pt x="496" y="61"/>
                  </a:cubicBezTo>
                  <a:cubicBezTo>
                    <a:pt x="497" y="60"/>
                    <a:pt x="497" y="60"/>
                    <a:pt x="497" y="60"/>
                  </a:cubicBezTo>
                  <a:cubicBezTo>
                    <a:pt x="498" y="60"/>
                    <a:pt x="498" y="60"/>
                    <a:pt x="498" y="60"/>
                  </a:cubicBezTo>
                  <a:cubicBezTo>
                    <a:pt x="498" y="60"/>
                    <a:pt x="498" y="60"/>
                    <a:pt x="498" y="60"/>
                  </a:cubicBezTo>
                  <a:cubicBezTo>
                    <a:pt x="498" y="59"/>
                    <a:pt x="498" y="59"/>
                    <a:pt x="498" y="59"/>
                  </a:cubicBezTo>
                  <a:cubicBezTo>
                    <a:pt x="498" y="59"/>
                    <a:pt x="498" y="59"/>
                    <a:pt x="498" y="59"/>
                  </a:cubicBezTo>
                  <a:cubicBezTo>
                    <a:pt x="498" y="59"/>
                    <a:pt x="498" y="59"/>
                    <a:pt x="498" y="59"/>
                  </a:cubicBezTo>
                  <a:cubicBezTo>
                    <a:pt x="498" y="58"/>
                    <a:pt x="498" y="58"/>
                    <a:pt x="498" y="58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4" y="54"/>
                    <a:pt x="494" y="54"/>
                    <a:pt x="494" y="54"/>
                  </a:cubicBezTo>
                  <a:cubicBezTo>
                    <a:pt x="493" y="54"/>
                    <a:pt x="493" y="54"/>
                    <a:pt x="493" y="54"/>
                  </a:cubicBezTo>
                  <a:cubicBezTo>
                    <a:pt x="493" y="53"/>
                    <a:pt x="493" y="53"/>
                    <a:pt x="493" y="53"/>
                  </a:cubicBezTo>
                  <a:cubicBezTo>
                    <a:pt x="491" y="52"/>
                    <a:pt x="491" y="52"/>
                    <a:pt x="491" y="52"/>
                  </a:cubicBezTo>
                  <a:cubicBezTo>
                    <a:pt x="490" y="53"/>
                    <a:pt x="490" y="53"/>
                    <a:pt x="490" y="53"/>
                  </a:cubicBezTo>
                  <a:cubicBezTo>
                    <a:pt x="490" y="53"/>
                    <a:pt x="490" y="53"/>
                    <a:pt x="490" y="53"/>
                  </a:cubicBezTo>
                  <a:cubicBezTo>
                    <a:pt x="490" y="52"/>
                    <a:pt x="490" y="52"/>
                    <a:pt x="490" y="52"/>
                  </a:cubicBezTo>
                  <a:cubicBezTo>
                    <a:pt x="490" y="52"/>
                    <a:pt x="490" y="52"/>
                    <a:pt x="490" y="52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8" y="48"/>
                    <a:pt x="488" y="48"/>
                    <a:pt x="488" y="48"/>
                  </a:cubicBezTo>
                  <a:cubicBezTo>
                    <a:pt x="487" y="47"/>
                    <a:pt x="487" y="47"/>
                    <a:pt x="487" y="47"/>
                  </a:cubicBezTo>
                  <a:cubicBezTo>
                    <a:pt x="487" y="47"/>
                    <a:pt x="487" y="47"/>
                    <a:pt x="487" y="47"/>
                  </a:cubicBezTo>
                  <a:cubicBezTo>
                    <a:pt x="489" y="47"/>
                    <a:pt x="489" y="47"/>
                    <a:pt x="489" y="47"/>
                  </a:cubicBezTo>
                  <a:cubicBezTo>
                    <a:pt x="490" y="47"/>
                    <a:pt x="490" y="47"/>
                    <a:pt x="490" y="47"/>
                  </a:cubicBezTo>
                  <a:cubicBezTo>
                    <a:pt x="492" y="47"/>
                    <a:pt x="492" y="47"/>
                    <a:pt x="492" y="47"/>
                  </a:cubicBezTo>
                  <a:cubicBezTo>
                    <a:pt x="494" y="47"/>
                    <a:pt x="494" y="47"/>
                    <a:pt x="494" y="47"/>
                  </a:cubicBezTo>
                  <a:cubicBezTo>
                    <a:pt x="494" y="46"/>
                    <a:pt x="494" y="46"/>
                    <a:pt x="494" y="46"/>
                  </a:cubicBezTo>
                  <a:cubicBezTo>
                    <a:pt x="495" y="46"/>
                    <a:pt x="495" y="46"/>
                    <a:pt x="495" y="46"/>
                  </a:cubicBezTo>
                  <a:cubicBezTo>
                    <a:pt x="497" y="46"/>
                    <a:pt x="497" y="46"/>
                    <a:pt x="497" y="46"/>
                  </a:cubicBezTo>
                  <a:cubicBezTo>
                    <a:pt x="497" y="46"/>
                    <a:pt x="497" y="46"/>
                    <a:pt x="497" y="46"/>
                  </a:cubicBezTo>
                  <a:cubicBezTo>
                    <a:pt x="498" y="46"/>
                    <a:pt x="498" y="46"/>
                    <a:pt x="498" y="46"/>
                  </a:cubicBezTo>
                  <a:cubicBezTo>
                    <a:pt x="498" y="45"/>
                    <a:pt x="498" y="45"/>
                    <a:pt x="498" y="45"/>
                  </a:cubicBezTo>
                  <a:cubicBezTo>
                    <a:pt x="499" y="45"/>
                    <a:pt x="499" y="45"/>
                    <a:pt x="499" y="45"/>
                  </a:cubicBezTo>
                  <a:cubicBezTo>
                    <a:pt x="499" y="46"/>
                    <a:pt x="499" y="46"/>
                    <a:pt x="499" y="46"/>
                  </a:cubicBezTo>
                  <a:cubicBezTo>
                    <a:pt x="500" y="46"/>
                    <a:pt x="500" y="46"/>
                    <a:pt x="500" y="46"/>
                  </a:cubicBezTo>
                  <a:cubicBezTo>
                    <a:pt x="500" y="45"/>
                    <a:pt x="500" y="45"/>
                    <a:pt x="500" y="45"/>
                  </a:cubicBezTo>
                  <a:cubicBezTo>
                    <a:pt x="501" y="45"/>
                    <a:pt x="501" y="45"/>
                    <a:pt x="501" y="45"/>
                  </a:cubicBezTo>
                  <a:cubicBezTo>
                    <a:pt x="501" y="44"/>
                    <a:pt x="501" y="44"/>
                    <a:pt x="501" y="44"/>
                  </a:cubicBezTo>
                  <a:cubicBezTo>
                    <a:pt x="505" y="44"/>
                    <a:pt x="505" y="44"/>
                    <a:pt x="505" y="44"/>
                  </a:cubicBezTo>
                  <a:cubicBezTo>
                    <a:pt x="505" y="44"/>
                    <a:pt x="505" y="44"/>
                    <a:pt x="505" y="44"/>
                  </a:cubicBezTo>
                  <a:cubicBezTo>
                    <a:pt x="505" y="44"/>
                    <a:pt x="505" y="44"/>
                    <a:pt x="505" y="44"/>
                  </a:cubicBezTo>
                  <a:cubicBezTo>
                    <a:pt x="506" y="43"/>
                    <a:pt x="506" y="43"/>
                    <a:pt x="506" y="43"/>
                  </a:cubicBezTo>
                  <a:cubicBezTo>
                    <a:pt x="506" y="43"/>
                    <a:pt x="506" y="43"/>
                    <a:pt x="506" y="43"/>
                  </a:cubicBezTo>
                  <a:cubicBezTo>
                    <a:pt x="507" y="43"/>
                    <a:pt x="507" y="43"/>
                    <a:pt x="507" y="43"/>
                  </a:cubicBezTo>
                  <a:cubicBezTo>
                    <a:pt x="508" y="43"/>
                    <a:pt x="508" y="43"/>
                    <a:pt x="508" y="43"/>
                  </a:cubicBezTo>
                  <a:cubicBezTo>
                    <a:pt x="509" y="44"/>
                    <a:pt x="509" y="44"/>
                    <a:pt x="509" y="44"/>
                  </a:cubicBezTo>
                  <a:cubicBezTo>
                    <a:pt x="510" y="44"/>
                    <a:pt x="510" y="44"/>
                    <a:pt x="510" y="44"/>
                  </a:cubicBezTo>
                  <a:cubicBezTo>
                    <a:pt x="511" y="43"/>
                    <a:pt x="511" y="43"/>
                    <a:pt x="511" y="43"/>
                  </a:cubicBezTo>
                  <a:cubicBezTo>
                    <a:pt x="512" y="44"/>
                    <a:pt x="512" y="44"/>
                    <a:pt x="512" y="44"/>
                  </a:cubicBezTo>
                  <a:cubicBezTo>
                    <a:pt x="512" y="44"/>
                    <a:pt x="512" y="44"/>
                    <a:pt x="512" y="44"/>
                  </a:cubicBezTo>
                  <a:cubicBezTo>
                    <a:pt x="513" y="44"/>
                    <a:pt x="513" y="44"/>
                    <a:pt x="513" y="44"/>
                  </a:cubicBezTo>
                  <a:cubicBezTo>
                    <a:pt x="514" y="43"/>
                    <a:pt x="514" y="43"/>
                    <a:pt x="514" y="43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5"/>
                    <a:pt x="518" y="45"/>
                    <a:pt x="518" y="45"/>
                  </a:cubicBezTo>
                  <a:cubicBezTo>
                    <a:pt x="519" y="44"/>
                    <a:pt x="519" y="44"/>
                    <a:pt x="519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19" y="44"/>
                    <a:pt x="519" y="44"/>
                    <a:pt x="519" y="44"/>
                  </a:cubicBezTo>
                  <a:cubicBezTo>
                    <a:pt x="520" y="44"/>
                    <a:pt x="520" y="44"/>
                    <a:pt x="520" y="44"/>
                  </a:cubicBezTo>
                  <a:cubicBezTo>
                    <a:pt x="520" y="45"/>
                    <a:pt x="520" y="45"/>
                    <a:pt x="520" y="45"/>
                  </a:cubicBezTo>
                  <a:cubicBezTo>
                    <a:pt x="520" y="45"/>
                    <a:pt x="520" y="45"/>
                    <a:pt x="520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7" y="47"/>
                    <a:pt x="527" y="47"/>
                    <a:pt x="527" y="47"/>
                  </a:cubicBezTo>
                  <a:cubicBezTo>
                    <a:pt x="527" y="47"/>
                    <a:pt x="527" y="47"/>
                    <a:pt x="527" y="47"/>
                  </a:cubicBezTo>
                  <a:cubicBezTo>
                    <a:pt x="526" y="47"/>
                    <a:pt x="526" y="47"/>
                    <a:pt x="526" y="47"/>
                  </a:cubicBezTo>
                  <a:cubicBezTo>
                    <a:pt x="524" y="46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6"/>
                  </a:cubicBezTo>
                  <a:cubicBezTo>
                    <a:pt x="527" y="47"/>
                    <a:pt x="527" y="47"/>
                    <a:pt x="527" y="47"/>
                  </a:cubicBezTo>
                  <a:cubicBezTo>
                    <a:pt x="528" y="47"/>
                    <a:pt x="528" y="47"/>
                    <a:pt x="528" y="47"/>
                  </a:cubicBezTo>
                  <a:cubicBezTo>
                    <a:pt x="529" y="47"/>
                    <a:pt x="529" y="47"/>
                    <a:pt x="529" y="47"/>
                  </a:cubicBezTo>
                  <a:cubicBezTo>
                    <a:pt x="530" y="47"/>
                    <a:pt x="530" y="47"/>
                    <a:pt x="530" y="47"/>
                  </a:cubicBezTo>
                  <a:cubicBezTo>
                    <a:pt x="531" y="47"/>
                    <a:pt x="531" y="47"/>
                    <a:pt x="531" y="47"/>
                  </a:cubicBezTo>
                  <a:cubicBezTo>
                    <a:pt x="531" y="46"/>
                    <a:pt x="531" y="46"/>
                    <a:pt x="531" y="46"/>
                  </a:cubicBezTo>
                  <a:cubicBezTo>
                    <a:pt x="531" y="46"/>
                    <a:pt x="531" y="46"/>
                    <a:pt x="531" y="46"/>
                  </a:cubicBezTo>
                  <a:cubicBezTo>
                    <a:pt x="532" y="46"/>
                    <a:pt x="532" y="46"/>
                    <a:pt x="532" y="46"/>
                  </a:cubicBezTo>
                  <a:cubicBezTo>
                    <a:pt x="533" y="47"/>
                    <a:pt x="533" y="47"/>
                    <a:pt x="533" y="47"/>
                  </a:cubicBezTo>
                  <a:cubicBezTo>
                    <a:pt x="533" y="47"/>
                    <a:pt x="533" y="47"/>
                    <a:pt x="533" y="47"/>
                  </a:cubicBezTo>
                  <a:cubicBezTo>
                    <a:pt x="534" y="46"/>
                    <a:pt x="534" y="46"/>
                    <a:pt x="534" y="46"/>
                  </a:cubicBezTo>
                  <a:cubicBezTo>
                    <a:pt x="534" y="46"/>
                    <a:pt x="534" y="46"/>
                    <a:pt x="534" y="46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6" y="48"/>
                    <a:pt x="536" y="48"/>
                    <a:pt x="536" y="48"/>
                  </a:cubicBezTo>
                  <a:cubicBezTo>
                    <a:pt x="537" y="47"/>
                    <a:pt x="537" y="47"/>
                    <a:pt x="537" y="47"/>
                  </a:cubicBezTo>
                  <a:cubicBezTo>
                    <a:pt x="541" y="48"/>
                    <a:pt x="541" y="48"/>
                    <a:pt x="541" y="48"/>
                  </a:cubicBezTo>
                  <a:cubicBezTo>
                    <a:pt x="541" y="47"/>
                    <a:pt x="541" y="47"/>
                    <a:pt x="541" y="47"/>
                  </a:cubicBezTo>
                  <a:cubicBezTo>
                    <a:pt x="542" y="47"/>
                    <a:pt x="542" y="47"/>
                    <a:pt x="542" y="47"/>
                  </a:cubicBezTo>
                  <a:cubicBezTo>
                    <a:pt x="543" y="48"/>
                    <a:pt x="543" y="48"/>
                    <a:pt x="543" y="48"/>
                  </a:cubicBezTo>
                  <a:cubicBezTo>
                    <a:pt x="543" y="48"/>
                    <a:pt x="543" y="48"/>
                    <a:pt x="543" y="48"/>
                  </a:cubicBezTo>
                  <a:cubicBezTo>
                    <a:pt x="543" y="47"/>
                    <a:pt x="543" y="47"/>
                    <a:pt x="543" y="47"/>
                  </a:cubicBezTo>
                  <a:cubicBezTo>
                    <a:pt x="543" y="47"/>
                    <a:pt x="543" y="47"/>
                    <a:pt x="543" y="47"/>
                  </a:cubicBezTo>
                  <a:cubicBezTo>
                    <a:pt x="545" y="47"/>
                    <a:pt x="545" y="47"/>
                    <a:pt x="545" y="47"/>
                  </a:cubicBezTo>
                  <a:cubicBezTo>
                    <a:pt x="545" y="48"/>
                    <a:pt x="545" y="48"/>
                    <a:pt x="545" y="48"/>
                  </a:cubicBezTo>
                  <a:cubicBezTo>
                    <a:pt x="545" y="49"/>
                    <a:pt x="545" y="49"/>
                    <a:pt x="545" y="49"/>
                  </a:cubicBezTo>
                  <a:cubicBezTo>
                    <a:pt x="547" y="48"/>
                    <a:pt x="547" y="48"/>
                    <a:pt x="547" y="48"/>
                  </a:cubicBezTo>
                  <a:cubicBezTo>
                    <a:pt x="547" y="48"/>
                    <a:pt x="547" y="48"/>
                    <a:pt x="547" y="48"/>
                  </a:cubicBezTo>
                  <a:cubicBezTo>
                    <a:pt x="546" y="48"/>
                    <a:pt x="546" y="48"/>
                    <a:pt x="546" y="48"/>
                  </a:cubicBezTo>
                  <a:cubicBezTo>
                    <a:pt x="547" y="48"/>
                    <a:pt x="547" y="48"/>
                    <a:pt x="547" y="48"/>
                  </a:cubicBezTo>
                  <a:cubicBezTo>
                    <a:pt x="548" y="48"/>
                    <a:pt x="548" y="48"/>
                    <a:pt x="548" y="48"/>
                  </a:cubicBezTo>
                  <a:cubicBezTo>
                    <a:pt x="548" y="49"/>
                    <a:pt x="548" y="49"/>
                    <a:pt x="548" y="49"/>
                  </a:cubicBezTo>
                  <a:cubicBezTo>
                    <a:pt x="549" y="49"/>
                    <a:pt x="549" y="49"/>
                    <a:pt x="549" y="49"/>
                  </a:cubicBezTo>
                  <a:cubicBezTo>
                    <a:pt x="550" y="50"/>
                    <a:pt x="550" y="50"/>
                    <a:pt x="550" y="50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0" y="49"/>
                    <a:pt x="550" y="49"/>
                    <a:pt x="550" y="49"/>
                  </a:cubicBezTo>
                  <a:cubicBezTo>
                    <a:pt x="549" y="48"/>
                    <a:pt x="549" y="48"/>
                    <a:pt x="549" y="48"/>
                  </a:cubicBezTo>
                  <a:cubicBezTo>
                    <a:pt x="549" y="48"/>
                    <a:pt x="549" y="48"/>
                    <a:pt x="549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1" y="48"/>
                    <a:pt x="551" y="48"/>
                    <a:pt x="551" y="48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49"/>
                    <a:pt x="553" y="49"/>
                  </a:cubicBezTo>
                  <a:cubicBezTo>
                    <a:pt x="553" y="49"/>
                    <a:pt x="553" y="49"/>
                    <a:pt x="553" y="49"/>
                  </a:cubicBezTo>
                  <a:cubicBezTo>
                    <a:pt x="554" y="49"/>
                    <a:pt x="554" y="49"/>
                    <a:pt x="554" y="49"/>
                  </a:cubicBezTo>
                  <a:cubicBezTo>
                    <a:pt x="554" y="49"/>
                    <a:pt x="554" y="49"/>
                    <a:pt x="554" y="49"/>
                  </a:cubicBezTo>
                  <a:cubicBezTo>
                    <a:pt x="554" y="50"/>
                    <a:pt x="554" y="50"/>
                    <a:pt x="554" y="50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59" y="56"/>
                    <a:pt x="559" y="56"/>
                    <a:pt x="559" y="56"/>
                  </a:cubicBezTo>
                  <a:cubicBezTo>
                    <a:pt x="560" y="57"/>
                    <a:pt x="560" y="57"/>
                    <a:pt x="560" y="57"/>
                  </a:cubicBezTo>
                  <a:cubicBezTo>
                    <a:pt x="560" y="57"/>
                    <a:pt x="560" y="57"/>
                    <a:pt x="560" y="57"/>
                  </a:cubicBezTo>
                  <a:cubicBezTo>
                    <a:pt x="561" y="57"/>
                    <a:pt x="561" y="57"/>
                    <a:pt x="561" y="57"/>
                  </a:cubicBezTo>
                  <a:cubicBezTo>
                    <a:pt x="562" y="57"/>
                    <a:pt x="562" y="57"/>
                    <a:pt x="562" y="57"/>
                  </a:cubicBezTo>
                  <a:cubicBezTo>
                    <a:pt x="563" y="58"/>
                    <a:pt x="563" y="58"/>
                    <a:pt x="563" y="58"/>
                  </a:cubicBezTo>
                  <a:cubicBezTo>
                    <a:pt x="564" y="58"/>
                    <a:pt x="564" y="58"/>
                    <a:pt x="564" y="58"/>
                  </a:cubicBezTo>
                  <a:cubicBezTo>
                    <a:pt x="564" y="58"/>
                    <a:pt x="564" y="58"/>
                    <a:pt x="564" y="58"/>
                  </a:cubicBezTo>
                  <a:cubicBezTo>
                    <a:pt x="564" y="58"/>
                    <a:pt x="564" y="58"/>
                    <a:pt x="564" y="58"/>
                  </a:cubicBezTo>
                  <a:cubicBezTo>
                    <a:pt x="563" y="57"/>
                    <a:pt x="563" y="57"/>
                    <a:pt x="563" y="57"/>
                  </a:cubicBezTo>
                  <a:cubicBezTo>
                    <a:pt x="564" y="56"/>
                    <a:pt x="564" y="56"/>
                    <a:pt x="564" y="56"/>
                  </a:cubicBezTo>
                  <a:cubicBezTo>
                    <a:pt x="564" y="56"/>
                    <a:pt x="564" y="56"/>
                    <a:pt x="564" y="56"/>
                  </a:cubicBezTo>
                  <a:cubicBezTo>
                    <a:pt x="565" y="57"/>
                    <a:pt x="565" y="57"/>
                    <a:pt x="565" y="57"/>
                  </a:cubicBezTo>
                  <a:cubicBezTo>
                    <a:pt x="566" y="58"/>
                    <a:pt x="566" y="58"/>
                    <a:pt x="566" y="58"/>
                  </a:cubicBezTo>
                  <a:cubicBezTo>
                    <a:pt x="566" y="58"/>
                    <a:pt x="566" y="58"/>
                    <a:pt x="566" y="58"/>
                  </a:cubicBezTo>
                  <a:cubicBezTo>
                    <a:pt x="565" y="57"/>
                    <a:pt x="565" y="57"/>
                    <a:pt x="565" y="57"/>
                  </a:cubicBezTo>
                  <a:cubicBezTo>
                    <a:pt x="565" y="56"/>
                    <a:pt x="565" y="56"/>
                    <a:pt x="565" y="56"/>
                  </a:cubicBezTo>
                  <a:cubicBezTo>
                    <a:pt x="564" y="55"/>
                    <a:pt x="564" y="55"/>
                    <a:pt x="564" y="55"/>
                  </a:cubicBezTo>
                  <a:cubicBezTo>
                    <a:pt x="563" y="56"/>
                    <a:pt x="563" y="56"/>
                    <a:pt x="563" y="56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2" y="55"/>
                    <a:pt x="562" y="55"/>
                    <a:pt x="562" y="55"/>
                  </a:cubicBezTo>
                  <a:cubicBezTo>
                    <a:pt x="562" y="55"/>
                    <a:pt x="562" y="55"/>
                    <a:pt x="562" y="55"/>
                  </a:cubicBezTo>
                  <a:cubicBezTo>
                    <a:pt x="562" y="54"/>
                    <a:pt x="562" y="54"/>
                    <a:pt x="562" y="54"/>
                  </a:cubicBezTo>
                  <a:cubicBezTo>
                    <a:pt x="561" y="53"/>
                    <a:pt x="561" y="53"/>
                    <a:pt x="561" y="53"/>
                  </a:cubicBezTo>
                  <a:cubicBezTo>
                    <a:pt x="560" y="52"/>
                    <a:pt x="560" y="52"/>
                    <a:pt x="560" y="52"/>
                  </a:cubicBezTo>
                  <a:cubicBezTo>
                    <a:pt x="559" y="51"/>
                    <a:pt x="559" y="51"/>
                    <a:pt x="559" y="51"/>
                  </a:cubicBezTo>
                  <a:cubicBezTo>
                    <a:pt x="559" y="51"/>
                    <a:pt x="559" y="51"/>
                    <a:pt x="559" y="51"/>
                  </a:cubicBezTo>
                  <a:cubicBezTo>
                    <a:pt x="558" y="52"/>
                    <a:pt x="558" y="52"/>
                    <a:pt x="558" y="52"/>
                  </a:cubicBezTo>
                  <a:cubicBezTo>
                    <a:pt x="558" y="52"/>
                    <a:pt x="558" y="52"/>
                    <a:pt x="558" y="52"/>
                  </a:cubicBezTo>
                  <a:cubicBezTo>
                    <a:pt x="558" y="51"/>
                    <a:pt x="558" y="51"/>
                    <a:pt x="558" y="51"/>
                  </a:cubicBezTo>
                  <a:cubicBezTo>
                    <a:pt x="559" y="50"/>
                    <a:pt x="559" y="50"/>
                    <a:pt x="559" y="50"/>
                  </a:cubicBezTo>
                  <a:cubicBezTo>
                    <a:pt x="560" y="48"/>
                    <a:pt x="560" y="48"/>
                    <a:pt x="560" y="48"/>
                  </a:cubicBezTo>
                  <a:cubicBezTo>
                    <a:pt x="561" y="48"/>
                    <a:pt x="561" y="48"/>
                    <a:pt x="561" y="48"/>
                  </a:cubicBezTo>
                  <a:cubicBezTo>
                    <a:pt x="561" y="49"/>
                    <a:pt x="561" y="49"/>
                    <a:pt x="561" y="49"/>
                  </a:cubicBezTo>
                  <a:cubicBezTo>
                    <a:pt x="561" y="50"/>
                    <a:pt x="561" y="50"/>
                    <a:pt x="561" y="50"/>
                  </a:cubicBezTo>
                  <a:cubicBezTo>
                    <a:pt x="562" y="50"/>
                    <a:pt x="562" y="50"/>
                    <a:pt x="562" y="50"/>
                  </a:cubicBezTo>
                  <a:cubicBezTo>
                    <a:pt x="562" y="50"/>
                    <a:pt x="562" y="50"/>
                    <a:pt x="562" y="50"/>
                  </a:cubicBezTo>
                  <a:cubicBezTo>
                    <a:pt x="562" y="49"/>
                    <a:pt x="562" y="49"/>
                    <a:pt x="562" y="49"/>
                  </a:cubicBezTo>
                  <a:cubicBezTo>
                    <a:pt x="561" y="49"/>
                    <a:pt x="561" y="49"/>
                    <a:pt x="561" y="49"/>
                  </a:cubicBezTo>
                  <a:cubicBezTo>
                    <a:pt x="562" y="49"/>
                    <a:pt x="562" y="49"/>
                    <a:pt x="562" y="49"/>
                  </a:cubicBezTo>
                  <a:cubicBezTo>
                    <a:pt x="563" y="48"/>
                    <a:pt x="563" y="48"/>
                    <a:pt x="563" y="48"/>
                  </a:cubicBezTo>
                  <a:cubicBezTo>
                    <a:pt x="563" y="47"/>
                    <a:pt x="563" y="47"/>
                    <a:pt x="563" y="47"/>
                  </a:cubicBezTo>
                  <a:cubicBezTo>
                    <a:pt x="562" y="47"/>
                    <a:pt x="562" y="47"/>
                    <a:pt x="562" y="47"/>
                  </a:cubicBezTo>
                  <a:cubicBezTo>
                    <a:pt x="563" y="47"/>
                    <a:pt x="563" y="47"/>
                    <a:pt x="563" y="47"/>
                  </a:cubicBezTo>
                  <a:cubicBezTo>
                    <a:pt x="563" y="47"/>
                    <a:pt x="563" y="47"/>
                    <a:pt x="563" y="47"/>
                  </a:cubicBezTo>
                  <a:cubicBezTo>
                    <a:pt x="564" y="47"/>
                    <a:pt x="564" y="47"/>
                    <a:pt x="564" y="47"/>
                  </a:cubicBezTo>
                  <a:cubicBezTo>
                    <a:pt x="565" y="46"/>
                    <a:pt x="565" y="46"/>
                    <a:pt x="565" y="46"/>
                  </a:cubicBezTo>
                  <a:cubicBezTo>
                    <a:pt x="565" y="46"/>
                    <a:pt x="565" y="46"/>
                    <a:pt x="565" y="46"/>
                  </a:cubicBezTo>
                  <a:cubicBezTo>
                    <a:pt x="566" y="46"/>
                    <a:pt x="566" y="46"/>
                    <a:pt x="566" y="46"/>
                  </a:cubicBezTo>
                  <a:cubicBezTo>
                    <a:pt x="566" y="46"/>
                    <a:pt x="566" y="46"/>
                    <a:pt x="566" y="46"/>
                  </a:cubicBezTo>
                  <a:cubicBezTo>
                    <a:pt x="567" y="46"/>
                    <a:pt x="567" y="46"/>
                    <a:pt x="567" y="46"/>
                  </a:cubicBezTo>
                  <a:cubicBezTo>
                    <a:pt x="567" y="47"/>
                    <a:pt x="567" y="47"/>
                    <a:pt x="567" y="47"/>
                  </a:cubicBezTo>
                  <a:cubicBezTo>
                    <a:pt x="568" y="47"/>
                    <a:pt x="568" y="47"/>
                    <a:pt x="568" y="47"/>
                  </a:cubicBezTo>
                  <a:cubicBezTo>
                    <a:pt x="569" y="47"/>
                    <a:pt x="569" y="47"/>
                    <a:pt x="569" y="47"/>
                  </a:cubicBezTo>
                  <a:cubicBezTo>
                    <a:pt x="570" y="47"/>
                    <a:pt x="570" y="47"/>
                    <a:pt x="570" y="47"/>
                  </a:cubicBezTo>
                  <a:cubicBezTo>
                    <a:pt x="572" y="48"/>
                    <a:pt x="572" y="48"/>
                    <a:pt x="572" y="48"/>
                  </a:cubicBezTo>
                  <a:cubicBezTo>
                    <a:pt x="572" y="48"/>
                    <a:pt x="572" y="48"/>
                    <a:pt x="572" y="48"/>
                  </a:cubicBezTo>
                  <a:cubicBezTo>
                    <a:pt x="572" y="49"/>
                    <a:pt x="572" y="49"/>
                    <a:pt x="572" y="49"/>
                  </a:cubicBezTo>
                  <a:cubicBezTo>
                    <a:pt x="573" y="49"/>
                    <a:pt x="573" y="49"/>
                    <a:pt x="573" y="49"/>
                  </a:cubicBezTo>
                  <a:cubicBezTo>
                    <a:pt x="573" y="48"/>
                    <a:pt x="573" y="48"/>
                    <a:pt x="573" y="48"/>
                  </a:cubicBezTo>
                  <a:cubicBezTo>
                    <a:pt x="574" y="48"/>
                    <a:pt x="574" y="48"/>
                    <a:pt x="574" y="48"/>
                  </a:cubicBezTo>
                  <a:cubicBezTo>
                    <a:pt x="574" y="49"/>
                    <a:pt x="574" y="49"/>
                    <a:pt x="574" y="49"/>
                  </a:cubicBezTo>
                  <a:cubicBezTo>
                    <a:pt x="575" y="49"/>
                    <a:pt x="575" y="49"/>
                    <a:pt x="575" y="49"/>
                  </a:cubicBezTo>
                  <a:cubicBezTo>
                    <a:pt x="576" y="48"/>
                    <a:pt x="576" y="48"/>
                    <a:pt x="576" y="48"/>
                  </a:cubicBezTo>
                  <a:cubicBezTo>
                    <a:pt x="576" y="48"/>
                    <a:pt x="576" y="48"/>
                    <a:pt x="576" y="48"/>
                  </a:cubicBezTo>
                  <a:cubicBezTo>
                    <a:pt x="576" y="49"/>
                    <a:pt x="576" y="49"/>
                    <a:pt x="576" y="49"/>
                  </a:cubicBezTo>
                  <a:cubicBezTo>
                    <a:pt x="576" y="49"/>
                    <a:pt x="576" y="49"/>
                    <a:pt x="576" y="49"/>
                  </a:cubicBezTo>
                  <a:cubicBezTo>
                    <a:pt x="576" y="50"/>
                    <a:pt x="576" y="50"/>
                    <a:pt x="576" y="50"/>
                  </a:cubicBezTo>
                  <a:cubicBezTo>
                    <a:pt x="576" y="52"/>
                    <a:pt x="576" y="52"/>
                    <a:pt x="576" y="52"/>
                  </a:cubicBezTo>
                  <a:cubicBezTo>
                    <a:pt x="576" y="53"/>
                    <a:pt x="576" y="53"/>
                    <a:pt x="576" y="53"/>
                  </a:cubicBezTo>
                  <a:cubicBezTo>
                    <a:pt x="576" y="53"/>
                    <a:pt x="576" y="53"/>
                    <a:pt x="576" y="53"/>
                  </a:cubicBezTo>
                  <a:cubicBezTo>
                    <a:pt x="577" y="53"/>
                    <a:pt x="577" y="53"/>
                    <a:pt x="577" y="53"/>
                  </a:cubicBezTo>
                  <a:cubicBezTo>
                    <a:pt x="578" y="54"/>
                    <a:pt x="578" y="54"/>
                    <a:pt x="578" y="54"/>
                  </a:cubicBezTo>
                  <a:cubicBezTo>
                    <a:pt x="579" y="54"/>
                    <a:pt x="579" y="54"/>
                    <a:pt x="579" y="54"/>
                  </a:cubicBezTo>
                  <a:cubicBezTo>
                    <a:pt x="579" y="55"/>
                    <a:pt x="579" y="55"/>
                    <a:pt x="579" y="55"/>
                  </a:cubicBezTo>
                  <a:cubicBezTo>
                    <a:pt x="578" y="56"/>
                    <a:pt x="578" y="56"/>
                    <a:pt x="578" y="56"/>
                  </a:cubicBezTo>
                  <a:cubicBezTo>
                    <a:pt x="577" y="56"/>
                    <a:pt x="577" y="56"/>
                    <a:pt x="577" y="56"/>
                  </a:cubicBezTo>
                  <a:cubicBezTo>
                    <a:pt x="576" y="56"/>
                    <a:pt x="576" y="56"/>
                    <a:pt x="576" y="56"/>
                  </a:cubicBezTo>
                  <a:cubicBezTo>
                    <a:pt x="577" y="56"/>
                    <a:pt x="577" y="56"/>
                    <a:pt x="577" y="56"/>
                  </a:cubicBezTo>
                  <a:cubicBezTo>
                    <a:pt x="578" y="57"/>
                    <a:pt x="578" y="57"/>
                    <a:pt x="578" y="57"/>
                  </a:cubicBezTo>
                  <a:cubicBezTo>
                    <a:pt x="578" y="58"/>
                    <a:pt x="578" y="58"/>
                    <a:pt x="578" y="58"/>
                  </a:cubicBezTo>
                  <a:cubicBezTo>
                    <a:pt x="577" y="58"/>
                    <a:pt x="577" y="58"/>
                    <a:pt x="577" y="58"/>
                  </a:cubicBezTo>
                  <a:cubicBezTo>
                    <a:pt x="576" y="59"/>
                    <a:pt x="576" y="59"/>
                    <a:pt x="576" y="59"/>
                  </a:cubicBezTo>
                  <a:cubicBezTo>
                    <a:pt x="576" y="59"/>
                    <a:pt x="576" y="59"/>
                    <a:pt x="576" y="59"/>
                  </a:cubicBezTo>
                  <a:cubicBezTo>
                    <a:pt x="575" y="60"/>
                    <a:pt x="575" y="60"/>
                    <a:pt x="575" y="60"/>
                  </a:cubicBezTo>
                  <a:cubicBezTo>
                    <a:pt x="573" y="60"/>
                    <a:pt x="573" y="60"/>
                    <a:pt x="573" y="60"/>
                  </a:cubicBezTo>
                  <a:cubicBezTo>
                    <a:pt x="572" y="60"/>
                    <a:pt x="572" y="60"/>
                    <a:pt x="572" y="60"/>
                  </a:cubicBezTo>
                  <a:cubicBezTo>
                    <a:pt x="574" y="60"/>
                    <a:pt x="574" y="60"/>
                    <a:pt x="574" y="60"/>
                  </a:cubicBezTo>
                  <a:cubicBezTo>
                    <a:pt x="574" y="60"/>
                    <a:pt x="574" y="60"/>
                    <a:pt x="574" y="60"/>
                  </a:cubicBezTo>
                  <a:cubicBezTo>
                    <a:pt x="575" y="61"/>
                    <a:pt x="575" y="61"/>
                    <a:pt x="575" y="61"/>
                  </a:cubicBezTo>
                  <a:cubicBezTo>
                    <a:pt x="576" y="60"/>
                    <a:pt x="576" y="60"/>
                    <a:pt x="576" y="60"/>
                  </a:cubicBezTo>
                  <a:cubicBezTo>
                    <a:pt x="576" y="60"/>
                    <a:pt x="576" y="60"/>
                    <a:pt x="576" y="60"/>
                  </a:cubicBezTo>
                  <a:cubicBezTo>
                    <a:pt x="576" y="61"/>
                    <a:pt x="576" y="61"/>
                    <a:pt x="576" y="61"/>
                  </a:cubicBezTo>
                  <a:cubicBezTo>
                    <a:pt x="577" y="62"/>
                    <a:pt x="577" y="62"/>
                    <a:pt x="577" y="6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576" y="64"/>
                    <a:pt x="576" y="64"/>
                    <a:pt x="576" y="64"/>
                  </a:cubicBezTo>
                  <a:cubicBezTo>
                    <a:pt x="577" y="63"/>
                    <a:pt x="577" y="63"/>
                    <a:pt x="577" y="63"/>
                  </a:cubicBezTo>
                  <a:cubicBezTo>
                    <a:pt x="578" y="63"/>
                    <a:pt x="578" y="63"/>
                    <a:pt x="578" y="63"/>
                  </a:cubicBezTo>
                  <a:cubicBezTo>
                    <a:pt x="579" y="64"/>
                    <a:pt x="579" y="64"/>
                    <a:pt x="579" y="64"/>
                  </a:cubicBezTo>
                  <a:cubicBezTo>
                    <a:pt x="579" y="64"/>
                    <a:pt x="579" y="64"/>
                    <a:pt x="579" y="64"/>
                  </a:cubicBezTo>
                  <a:cubicBezTo>
                    <a:pt x="580" y="65"/>
                    <a:pt x="580" y="65"/>
                    <a:pt x="580" y="65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80" y="67"/>
                    <a:pt x="580" y="67"/>
                    <a:pt x="580" y="67"/>
                  </a:cubicBezTo>
                  <a:cubicBezTo>
                    <a:pt x="579" y="68"/>
                    <a:pt x="579" y="68"/>
                    <a:pt x="579" y="68"/>
                  </a:cubicBezTo>
                  <a:cubicBezTo>
                    <a:pt x="578" y="68"/>
                    <a:pt x="578" y="68"/>
                    <a:pt x="578" y="68"/>
                  </a:cubicBezTo>
                  <a:cubicBezTo>
                    <a:pt x="579" y="69"/>
                    <a:pt x="579" y="69"/>
                    <a:pt x="579" y="69"/>
                  </a:cubicBezTo>
                  <a:cubicBezTo>
                    <a:pt x="579" y="68"/>
                    <a:pt x="579" y="68"/>
                    <a:pt x="579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70"/>
                    <a:pt x="580" y="70"/>
                    <a:pt x="580" y="70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2" y="69"/>
                    <a:pt x="582" y="69"/>
                    <a:pt x="582" y="69"/>
                  </a:cubicBezTo>
                  <a:cubicBezTo>
                    <a:pt x="583" y="69"/>
                    <a:pt x="583" y="69"/>
                    <a:pt x="583" y="69"/>
                  </a:cubicBezTo>
                  <a:cubicBezTo>
                    <a:pt x="584" y="69"/>
                    <a:pt x="584" y="69"/>
                    <a:pt x="584" y="69"/>
                  </a:cubicBezTo>
                  <a:cubicBezTo>
                    <a:pt x="584" y="70"/>
                    <a:pt x="584" y="70"/>
                    <a:pt x="584" y="70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4" y="72"/>
                    <a:pt x="584" y="72"/>
                    <a:pt x="584" y="72"/>
                  </a:cubicBezTo>
                  <a:cubicBezTo>
                    <a:pt x="584" y="73"/>
                    <a:pt x="584" y="73"/>
                    <a:pt x="584" y="73"/>
                  </a:cubicBezTo>
                  <a:cubicBezTo>
                    <a:pt x="583" y="73"/>
                    <a:pt x="583" y="73"/>
                    <a:pt x="583" y="73"/>
                  </a:cubicBezTo>
                  <a:cubicBezTo>
                    <a:pt x="582" y="72"/>
                    <a:pt x="582" y="72"/>
                    <a:pt x="582" y="72"/>
                  </a:cubicBezTo>
                  <a:cubicBezTo>
                    <a:pt x="581" y="72"/>
                    <a:pt x="581" y="72"/>
                    <a:pt x="581" y="72"/>
                  </a:cubicBezTo>
                  <a:cubicBezTo>
                    <a:pt x="582" y="73"/>
                    <a:pt x="582" y="73"/>
                    <a:pt x="582" y="73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0" y="74"/>
                    <a:pt x="580" y="74"/>
                    <a:pt x="580" y="74"/>
                  </a:cubicBezTo>
                  <a:cubicBezTo>
                    <a:pt x="580" y="74"/>
                    <a:pt x="580" y="74"/>
                    <a:pt x="580" y="74"/>
                  </a:cubicBezTo>
                  <a:cubicBezTo>
                    <a:pt x="579" y="73"/>
                    <a:pt x="579" y="73"/>
                    <a:pt x="579" y="73"/>
                  </a:cubicBezTo>
                  <a:cubicBezTo>
                    <a:pt x="577" y="73"/>
                    <a:pt x="577" y="73"/>
                    <a:pt x="577" y="73"/>
                  </a:cubicBezTo>
                  <a:cubicBezTo>
                    <a:pt x="576" y="74"/>
                    <a:pt x="576" y="74"/>
                    <a:pt x="576" y="74"/>
                  </a:cubicBezTo>
                  <a:cubicBezTo>
                    <a:pt x="576" y="74"/>
                    <a:pt x="576" y="74"/>
                    <a:pt x="576" y="74"/>
                  </a:cubicBezTo>
                  <a:cubicBezTo>
                    <a:pt x="576" y="73"/>
                    <a:pt x="576" y="73"/>
                    <a:pt x="576" y="73"/>
                  </a:cubicBezTo>
                  <a:cubicBezTo>
                    <a:pt x="575" y="72"/>
                    <a:pt x="575" y="72"/>
                    <a:pt x="575" y="72"/>
                  </a:cubicBezTo>
                  <a:cubicBezTo>
                    <a:pt x="575" y="72"/>
                    <a:pt x="575" y="72"/>
                    <a:pt x="575" y="72"/>
                  </a:cubicBezTo>
                  <a:cubicBezTo>
                    <a:pt x="575" y="73"/>
                    <a:pt x="575" y="73"/>
                    <a:pt x="575" y="73"/>
                  </a:cubicBezTo>
                  <a:cubicBezTo>
                    <a:pt x="574" y="73"/>
                    <a:pt x="574" y="73"/>
                    <a:pt x="574" y="73"/>
                  </a:cubicBezTo>
                  <a:cubicBezTo>
                    <a:pt x="574" y="74"/>
                    <a:pt x="574" y="74"/>
                    <a:pt x="574" y="74"/>
                  </a:cubicBezTo>
                  <a:cubicBezTo>
                    <a:pt x="575" y="74"/>
                    <a:pt x="575" y="74"/>
                    <a:pt x="575" y="74"/>
                  </a:cubicBezTo>
                  <a:cubicBezTo>
                    <a:pt x="574" y="75"/>
                    <a:pt x="574" y="75"/>
                    <a:pt x="574" y="75"/>
                  </a:cubicBezTo>
                  <a:cubicBezTo>
                    <a:pt x="574" y="75"/>
                    <a:pt x="574" y="75"/>
                    <a:pt x="574" y="75"/>
                  </a:cubicBezTo>
                  <a:cubicBezTo>
                    <a:pt x="574" y="75"/>
                    <a:pt x="574" y="75"/>
                    <a:pt x="574" y="75"/>
                  </a:cubicBezTo>
                  <a:cubicBezTo>
                    <a:pt x="573" y="74"/>
                    <a:pt x="573" y="74"/>
                    <a:pt x="573" y="74"/>
                  </a:cubicBezTo>
                  <a:cubicBezTo>
                    <a:pt x="571" y="75"/>
                    <a:pt x="571" y="75"/>
                    <a:pt x="571" y="75"/>
                  </a:cubicBezTo>
                  <a:cubicBezTo>
                    <a:pt x="571" y="75"/>
                    <a:pt x="571" y="75"/>
                    <a:pt x="571" y="75"/>
                  </a:cubicBezTo>
                  <a:cubicBezTo>
                    <a:pt x="571" y="74"/>
                    <a:pt x="571" y="74"/>
                    <a:pt x="571" y="74"/>
                  </a:cubicBezTo>
                  <a:cubicBezTo>
                    <a:pt x="571" y="73"/>
                    <a:pt x="571" y="73"/>
                    <a:pt x="571" y="73"/>
                  </a:cubicBezTo>
                  <a:cubicBezTo>
                    <a:pt x="570" y="73"/>
                    <a:pt x="570" y="73"/>
                    <a:pt x="570" y="73"/>
                  </a:cubicBezTo>
                  <a:cubicBezTo>
                    <a:pt x="568" y="72"/>
                    <a:pt x="568" y="72"/>
                    <a:pt x="568" y="72"/>
                  </a:cubicBezTo>
                  <a:cubicBezTo>
                    <a:pt x="568" y="71"/>
                    <a:pt x="568" y="71"/>
                    <a:pt x="568" y="71"/>
                  </a:cubicBezTo>
                  <a:cubicBezTo>
                    <a:pt x="568" y="71"/>
                    <a:pt x="568" y="71"/>
                    <a:pt x="568" y="71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6" y="71"/>
                    <a:pt x="566" y="71"/>
                    <a:pt x="566" y="71"/>
                  </a:cubicBezTo>
                  <a:cubicBezTo>
                    <a:pt x="565" y="72"/>
                    <a:pt x="565" y="72"/>
                    <a:pt x="565" y="72"/>
                  </a:cubicBezTo>
                  <a:cubicBezTo>
                    <a:pt x="564" y="72"/>
                    <a:pt x="564" y="72"/>
                    <a:pt x="564" y="72"/>
                  </a:cubicBezTo>
                  <a:cubicBezTo>
                    <a:pt x="564" y="72"/>
                    <a:pt x="564" y="72"/>
                    <a:pt x="564" y="72"/>
                  </a:cubicBezTo>
                  <a:cubicBezTo>
                    <a:pt x="564" y="71"/>
                    <a:pt x="564" y="71"/>
                    <a:pt x="564" y="71"/>
                  </a:cubicBezTo>
                  <a:cubicBezTo>
                    <a:pt x="563" y="71"/>
                    <a:pt x="563" y="71"/>
                    <a:pt x="563" y="71"/>
                  </a:cubicBezTo>
                  <a:cubicBezTo>
                    <a:pt x="563" y="71"/>
                    <a:pt x="563" y="71"/>
                    <a:pt x="563" y="71"/>
                  </a:cubicBezTo>
                  <a:cubicBezTo>
                    <a:pt x="563" y="73"/>
                    <a:pt x="563" y="73"/>
                    <a:pt x="563" y="73"/>
                  </a:cubicBezTo>
                  <a:cubicBezTo>
                    <a:pt x="564" y="74"/>
                    <a:pt x="564" y="74"/>
                    <a:pt x="564" y="74"/>
                  </a:cubicBezTo>
                  <a:cubicBezTo>
                    <a:pt x="563" y="75"/>
                    <a:pt x="563" y="75"/>
                    <a:pt x="563" y="75"/>
                  </a:cubicBezTo>
                  <a:cubicBezTo>
                    <a:pt x="562" y="77"/>
                    <a:pt x="562" y="77"/>
                    <a:pt x="562" y="77"/>
                  </a:cubicBezTo>
                  <a:cubicBezTo>
                    <a:pt x="561" y="77"/>
                    <a:pt x="561" y="77"/>
                    <a:pt x="561" y="77"/>
                  </a:cubicBezTo>
                  <a:cubicBezTo>
                    <a:pt x="561" y="75"/>
                    <a:pt x="561" y="75"/>
                    <a:pt x="561" y="75"/>
                  </a:cubicBezTo>
                  <a:cubicBezTo>
                    <a:pt x="560" y="75"/>
                    <a:pt x="560" y="75"/>
                    <a:pt x="560" y="75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4"/>
                    <a:pt x="557" y="74"/>
                    <a:pt x="557" y="74"/>
                  </a:cubicBezTo>
                  <a:cubicBezTo>
                    <a:pt x="557" y="73"/>
                    <a:pt x="557" y="73"/>
                    <a:pt x="557" y="73"/>
                  </a:cubicBezTo>
                  <a:cubicBezTo>
                    <a:pt x="557" y="71"/>
                    <a:pt x="557" y="71"/>
                    <a:pt x="557" y="71"/>
                  </a:cubicBezTo>
                  <a:cubicBezTo>
                    <a:pt x="556" y="71"/>
                    <a:pt x="556" y="71"/>
                    <a:pt x="556" y="71"/>
                  </a:cubicBezTo>
                  <a:cubicBezTo>
                    <a:pt x="556" y="71"/>
                    <a:pt x="556" y="71"/>
                    <a:pt x="556" y="71"/>
                  </a:cubicBezTo>
                  <a:cubicBezTo>
                    <a:pt x="555" y="70"/>
                    <a:pt x="555" y="70"/>
                    <a:pt x="555" y="70"/>
                  </a:cubicBezTo>
                  <a:cubicBezTo>
                    <a:pt x="555" y="71"/>
                    <a:pt x="555" y="71"/>
                    <a:pt x="555" y="71"/>
                  </a:cubicBezTo>
                  <a:cubicBezTo>
                    <a:pt x="555" y="71"/>
                    <a:pt x="555" y="71"/>
                    <a:pt x="555" y="71"/>
                  </a:cubicBezTo>
                  <a:cubicBezTo>
                    <a:pt x="555" y="72"/>
                    <a:pt x="555" y="72"/>
                    <a:pt x="555" y="72"/>
                  </a:cubicBezTo>
                  <a:cubicBezTo>
                    <a:pt x="555" y="72"/>
                    <a:pt x="555" y="72"/>
                    <a:pt x="555" y="72"/>
                  </a:cubicBezTo>
                  <a:cubicBezTo>
                    <a:pt x="555" y="73"/>
                    <a:pt x="555" y="73"/>
                    <a:pt x="555" y="73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3" y="71"/>
                    <a:pt x="553" y="71"/>
                    <a:pt x="553" y="71"/>
                  </a:cubicBezTo>
                  <a:cubicBezTo>
                    <a:pt x="553" y="71"/>
                    <a:pt x="553" y="71"/>
                    <a:pt x="553" y="71"/>
                  </a:cubicBezTo>
                  <a:cubicBezTo>
                    <a:pt x="553" y="72"/>
                    <a:pt x="553" y="72"/>
                    <a:pt x="553" y="72"/>
                  </a:cubicBezTo>
                  <a:cubicBezTo>
                    <a:pt x="553" y="73"/>
                    <a:pt x="553" y="73"/>
                    <a:pt x="553" y="73"/>
                  </a:cubicBezTo>
                  <a:cubicBezTo>
                    <a:pt x="553" y="73"/>
                    <a:pt x="553" y="73"/>
                    <a:pt x="553" y="73"/>
                  </a:cubicBezTo>
                  <a:cubicBezTo>
                    <a:pt x="554" y="73"/>
                    <a:pt x="554" y="73"/>
                    <a:pt x="554" y="73"/>
                  </a:cubicBezTo>
                  <a:cubicBezTo>
                    <a:pt x="555" y="74"/>
                    <a:pt x="555" y="74"/>
                    <a:pt x="555" y="74"/>
                  </a:cubicBezTo>
                  <a:cubicBezTo>
                    <a:pt x="554" y="75"/>
                    <a:pt x="554" y="75"/>
                    <a:pt x="554" y="75"/>
                  </a:cubicBezTo>
                  <a:cubicBezTo>
                    <a:pt x="553" y="75"/>
                    <a:pt x="553" y="75"/>
                    <a:pt x="553" y="75"/>
                  </a:cubicBezTo>
                  <a:cubicBezTo>
                    <a:pt x="553" y="75"/>
                    <a:pt x="553" y="75"/>
                    <a:pt x="553" y="75"/>
                  </a:cubicBezTo>
                  <a:cubicBezTo>
                    <a:pt x="553" y="75"/>
                    <a:pt x="553" y="75"/>
                    <a:pt x="553" y="75"/>
                  </a:cubicBezTo>
                  <a:cubicBezTo>
                    <a:pt x="556" y="78"/>
                    <a:pt x="556" y="78"/>
                    <a:pt x="556" y="78"/>
                  </a:cubicBezTo>
                  <a:cubicBezTo>
                    <a:pt x="558" y="78"/>
                    <a:pt x="558" y="78"/>
                    <a:pt x="558" y="78"/>
                  </a:cubicBezTo>
                  <a:cubicBezTo>
                    <a:pt x="559" y="78"/>
                    <a:pt x="559" y="78"/>
                    <a:pt x="559" y="78"/>
                  </a:cubicBezTo>
                  <a:cubicBezTo>
                    <a:pt x="560" y="79"/>
                    <a:pt x="560" y="79"/>
                    <a:pt x="560" y="79"/>
                  </a:cubicBezTo>
                  <a:cubicBezTo>
                    <a:pt x="560" y="80"/>
                    <a:pt x="560" y="80"/>
                    <a:pt x="560" y="80"/>
                  </a:cubicBezTo>
                  <a:cubicBezTo>
                    <a:pt x="560" y="80"/>
                    <a:pt x="560" y="80"/>
                    <a:pt x="560" y="80"/>
                  </a:cubicBezTo>
                  <a:cubicBezTo>
                    <a:pt x="559" y="79"/>
                    <a:pt x="559" y="79"/>
                    <a:pt x="559" y="79"/>
                  </a:cubicBezTo>
                  <a:cubicBezTo>
                    <a:pt x="559" y="79"/>
                    <a:pt x="559" y="79"/>
                    <a:pt x="559" y="79"/>
                  </a:cubicBezTo>
                  <a:cubicBezTo>
                    <a:pt x="559" y="80"/>
                    <a:pt x="559" y="80"/>
                    <a:pt x="559" y="80"/>
                  </a:cubicBezTo>
                  <a:cubicBezTo>
                    <a:pt x="560" y="81"/>
                    <a:pt x="560" y="81"/>
                    <a:pt x="560" y="81"/>
                  </a:cubicBezTo>
                  <a:cubicBezTo>
                    <a:pt x="561" y="82"/>
                    <a:pt x="561" y="82"/>
                    <a:pt x="561" y="82"/>
                  </a:cubicBezTo>
                  <a:cubicBezTo>
                    <a:pt x="562" y="83"/>
                    <a:pt x="562" y="83"/>
                    <a:pt x="562" y="83"/>
                  </a:cubicBezTo>
                  <a:cubicBezTo>
                    <a:pt x="562" y="84"/>
                    <a:pt x="562" y="84"/>
                    <a:pt x="562" y="84"/>
                  </a:cubicBezTo>
                  <a:cubicBezTo>
                    <a:pt x="561" y="87"/>
                    <a:pt x="561" y="87"/>
                    <a:pt x="561" y="87"/>
                  </a:cubicBezTo>
                  <a:cubicBezTo>
                    <a:pt x="561" y="89"/>
                    <a:pt x="561" y="89"/>
                    <a:pt x="561" y="89"/>
                  </a:cubicBezTo>
                  <a:cubicBezTo>
                    <a:pt x="561" y="90"/>
                    <a:pt x="561" y="90"/>
                    <a:pt x="561" y="90"/>
                  </a:cubicBezTo>
                  <a:cubicBezTo>
                    <a:pt x="562" y="90"/>
                    <a:pt x="562" y="90"/>
                    <a:pt x="562" y="90"/>
                  </a:cubicBezTo>
                  <a:cubicBezTo>
                    <a:pt x="561" y="92"/>
                    <a:pt x="561" y="92"/>
                    <a:pt x="561" y="92"/>
                  </a:cubicBezTo>
                  <a:cubicBezTo>
                    <a:pt x="561" y="93"/>
                    <a:pt x="561" y="93"/>
                    <a:pt x="561" y="93"/>
                  </a:cubicBezTo>
                  <a:cubicBezTo>
                    <a:pt x="560" y="93"/>
                    <a:pt x="560" y="93"/>
                    <a:pt x="560" y="93"/>
                  </a:cubicBezTo>
                  <a:cubicBezTo>
                    <a:pt x="560" y="92"/>
                    <a:pt x="560" y="92"/>
                    <a:pt x="560" y="92"/>
                  </a:cubicBezTo>
                  <a:cubicBezTo>
                    <a:pt x="560" y="92"/>
                    <a:pt x="560" y="92"/>
                    <a:pt x="560" y="92"/>
                  </a:cubicBezTo>
                  <a:cubicBezTo>
                    <a:pt x="558" y="94"/>
                    <a:pt x="558" y="94"/>
                    <a:pt x="558" y="94"/>
                  </a:cubicBezTo>
                  <a:cubicBezTo>
                    <a:pt x="557" y="93"/>
                    <a:pt x="557" y="93"/>
                    <a:pt x="557" y="93"/>
                  </a:cubicBezTo>
                  <a:cubicBezTo>
                    <a:pt x="556" y="94"/>
                    <a:pt x="556" y="94"/>
                    <a:pt x="556" y="94"/>
                  </a:cubicBezTo>
                  <a:cubicBezTo>
                    <a:pt x="556" y="93"/>
                    <a:pt x="556" y="93"/>
                    <a:pt x="556" y="93"/>
                  </a:cubicBezTo>
                  <a:cubicBezTo>
                    <a:pt x="555" y="93"/>
                    <a:pt x="555" y="93"/>
                    <a:pt x="555" y="93"/>
                  </a:cubicBezTo>
                  <a:cubicBezTo>
                    <a:pt x="554" y="93"/>
                    <a:pt x="554" y="93"/>
                    <a:pt x="554" y="93"/>
                  </a:cubicBezTo>
                  <a:cubicBezTo>
                    <a:pt x="553" y="91"/>
                    <a:pt x="553" y="91"/>
                    <a:pt x="553" y="91"/>
                  </a:cubicBezTo>
                  <a:cubicBezTo>
                    <a:pt x="552" y="91"/>
                    <a:pt x="552" y="91"/>
                    <a:pt x="552" y="91"/>
                  </a:cubicBezTo>
                  <a:cubicBezTo>
                    <a:pt x="551" y="91"/>
                    <a:pt x="551" y="91"/>
                    <a:pt x="551" y="91"/>
                  </a:cubicBezTo>
                  <a:cubicBezTo>
                    <a:pt x="550" y="90"/>
                    <a:pt x="550" y="90"/>
                    <a:pt x="550" y="90"/>
                  </a:cubicBezTo>
                  <a:cubicBezTo>
                    <a:pt x="549" y="90"/>
                    <a:pt x="549" y="90"/>
                    <a:pt x="549" y="90"/>
                  </a:cubicBezTo>
                  <a:cubicBezTo>
                    <a:pt x="548" y="91"/>
                    <a:pt x="548" y="91"/>
                    <a:pt x="548" y="91"/>
                  </a:cubicBezTo>
                  <a:cubicBezTo>
                    <a:pt x="547" y="91"/>
                    <a:pt x="547" y="91"/>
                    <a:pt x="547" y="91"/>
                  </a:cubicBezTo>
                  <a:cubicBezTo>
                    <a:pt x="548" y="92"/>
                    <a:pt x="548" y="92"/>
                    <a:pt x="548" y="92"/>
                  </a:cubicBezTo>
                  <a:cubicBezTo>
                    <a:pt x="550" y="92"/>
                    <a:pt x="550" y="92"/>
                    <a:pt x="550" y="92"/>
                  </a:cubicBezTo>
                  <a:cubicBezTo>
                    <a:pt x="550" y="91"/>
                    <a:pt x="550" y="91"/>
                    <a:pt x="550" y="91"/>
                  </a:cubicBezTo>
                  <a:cubicBezTo>
                    <a:pt x="553" y="92"/>
                    <a:pt x="553" y="92"/>
                    <a:pt x="553" y="92"/>
                  </a:cubicBezTo>
                  <a:cubicBezTo>
                    <a:pt x="553" y="93"/>
                    <a:pt x="553" y="93"/>
                    <a:pt x="553" y="93"/>
                  </a:cubicBezTo>
                  <a:cubicBezTo>
                    <a:pt x="552" y="93"/>
                    <a:pt x="552" y="93"/>
                    <a:pt x="552" y="93"/>
                  </a:cubicBezTo>
                  <a:cubicBezTo>
                    <a:pt x="551" y="93"/>
                    <a:pt x="551" y="93"/>
                    <a:pt x="551" y="93"/>
                  </a:cubicBezTo>
                  <a:cubicBezTo>
                    <a:pt x="550" y="93"/>
                    <a:pt x="550" y="93"/>
                    <a:pt x="550" y="93"/>
                  </a:cubicBezTo>
                  <a:cubicBezTo>
                    <a:pt x="550" y="94"/>
                    <a:pt x="550" y="94"/>
                    <a:pt x="550" y="94"/>
                  </a:cubicBezTo>
                  <a:cubicBezTo>
                    <a:pt x="549" y="93"/>
                    <a:pt x="549" y="93"/>
                    <a:pt x="549" y="93"/>
                  </a:cubicBezTo>
                  <a:cubicBezTo>
                    <a:pt x="548" y="93"/>
                    <a:pt x="548" y="93"/>
                    <a:pt x="548" y="93"/>
                  </a:cubicBezTo>
                  <a:cubicBezTo>
                    <a:pt x="549" y="93"/>
                    <a:pt x="549" y="93"/>
                    <a:pt x="549" y="93"/>
                  </a:cubicBezTo>
                  <a:cubicBezTo>
                    <a:pt x="549" y="94"/>
                    <a:pt x="549" y="94"/>
                    <a:pt x="549" y="94"/>
                  </a:cubicBezTo>
                  <a:cubicBezTo>
                    <a:pt x="551" y="95"/>
                    <a:pt x="551" y="95"/>
                    <a:pt x="551" y="95"/>
                  </a:cubicBezTo>
                  <a:cubicBezTo>
                    <a:pt x="550" y="96"/>
                    <a:pt x="550" y="96"/>
                    <a:pt x="550" y="96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2" y="98"/>
                    <a:pt x="552" y="98"/>
                    <a:pt x="552" y="98"/>
                  </a:cubicBezTo>
                  <a:cubicBezTo>
                    <a:pt x="551" y="97"/>
                    <a:pt x="551" y="97"/>
                    <a:pt x="551" y="97"/>
                  </a:cubicBezTo>
                  <a:cubicBezTo>
                    <a:pt x="551" y="95"/>
                    <a:pt x="551" y="95"/>
                    <a:pt x="551" y="95"/>
                  </a:cubicBezTo>
                  <a:cubicBezTo>
                    <a:pt x="552" y="95"/>
                    <a:pt x="552" y="95"/>
                    <a:pt x="552" y="95"/>
                  </a:cubicBezTo>
                  <a:cubicBezTo>
                    <a:pt x="553" y="95"/>
                    <a:pt x="553" y="95"/>
                    <a:pt x="553" y="95"/>
                  </a:cubicBezTo>
                  <a:cubicBezTo>
                    <a:pt x="553" y="95"/>
                    <a:pt x="553" y="95"/>
                    <a:pt x="553" y="95"/>
                  </a:cubicBezTo>
                  <a:cubicBezTo>
                    <a:pt x="554" y="94"/>
                    <a:pt x="554" y="94"/>
                    <a:pt x="554" y="94"/>
                  </a:cubicBezTo>
                  <a:cubicBezTo>
                    <a:pt x="555" y="94"/>
                    <a:pt x="555" y="94"/>
                    <a:pt x="555" y="94"/>
                  </a:cubicBezTo>
                  <a:cubicBezTo>
                    <a:pt x="555" y="94"/>
                    <a:pt x="555" y="94"/>
                    <a:pt x="555" y="94"/>
                  </a:cubicBezTo>
                  <a:cubicBezTo>
                    <a:pt x="555" y="95"/>
                    <a:pt x="555" y="95"/>
                    <a:pt x="555" y="95"/>
                  </a:cubicBezTo>
                  <a:cubicBezTo>
                    <a:pt x="556" y="96"/>
                    <a:pt x="556" y="96"/>
                    <a:pt x="556" y="96"/>
                  </a:cubicBezTo>
                  <a:cubicBezTo>
                    <a:pt x="558" y="96"/>
                    <a:pt x="558" y="96"/>
                    <a:pt x="558" y="96"/>
                  </a:cubicBezTo>
                  <a:cubicBezTo>
                    <a:pt x="559" y="97"/>
                    <a:pt x="559" y="97"/>
                    <a:pt x="559" y="97"/>
                  </a:cubicBezTo>
                  <a:cubicBezTo>
                    <a:pt x="560" y="97"/>
                    <a:pt x="560" y="97"/>
                    <a:pt x="560" y="97"/>
                  </a:cubicBezTo>
                  <a:cubicBezTo>
                    <a:pt x="560" y="96"/>
                    <a:pt x="560" y="96"/>
                    <a:pt x="560" y="96"/>
                  </a:cubicBezTo>
                  <a:cubicBezTo>
                    <a:pt x="560" y="96"/>
                    <a:pt x="560" y="96"/>
                    <a:pt x="560" y="96"/>
                  </a:cubicBezTo>
                  <a:cubicBezTo>
                    <a:pt x="560" y="96"/>
                    <a:pt x="560" y="96"/>
                    <a:pt x="560" y="96"/>
                  </a:cubicBezTo>
                  <a:cubicBezTo>
                    <a:pt x="563" y="98"/>
                    <a:pt x="563" y="98"/>
                    <a:pt x="563" y="98"/>
                  </a:cubicBezTo>
                  <a:cubicBezTo>
                    <a:pt x="563" y="98"/>
                    <a:pt x="563" y="98"/>
                    <a:pt x="563" y="98"/>
                  </a:cubicBezTo>
                  <a:cubicBezTo>
                    <a:pt x="562" y="98"/>
                    <a:pt x="562" y="98"/>
                    <a:pt x="562" y="98"/>
                  </a:cubicBezTo>
                  <a:cubicBezTo>
                    <a:pt x="562" y="99"/>
                    <a:pt x="562" y="99"/>
                    <a:pt x="562" y="99"/>
                  </a:cubicBezTo>
                  <a:cubicBezTo>
                    <a:pt x="564" y="100"/>
                    <a:pt x="564" y="100"/>
                    <a:pt x="564" y="100"/>
                  </a:cubicBezTo>
                  <a:cubicBezTo>
                    <a:pt x="564" y="100"/>
                    <a:pt x="564" y="100"/>
                    <a:pt x="564" y="100"/>
                  </a:cubicBezTo>
                  <a:cubicBezTo>
                    <a:pt x="564" y="100"/>
                    <a:pt x="564" y="100"/>
                    <a:pt x="564" y="100"/>
                  </a:cubicBezTo>
                  <a:cubicBezTo>
                    <a:pt x="564" y="99"/>
                    <a:pt x="564" y="99"/>
                    <a:pt x="564" y="99"/>
                  </a:cubicBezTo>
                  <a:cubicBezTo>
                    <a:pt x="566" y="100"/>
                    <a:pt x="566" y="100"/>
                    <a:pt x="566" y="100"/>
                  </a:cubicBezTo>
                  <a:cubicBezTo>
                    <a:pt x="567" y="102"/>
                    <a:pt x="567" y="102"/>
                    <a:pt x="567" y="102"/>
                  </a:cubicBezTo>
                  <a:cubicBezTo>
                    <a:pt x="567" y="102"/>
                    <a:pt x="567" y="102"/>
                    <a:pt x="567" y="102"/>
                  </a:cubicBezTo>
                  <a:cubicBezTo>
                    <a:pt x="566" y="102"/>
                    <a:pt x="566" y="102"/>
                    <a:pt x="566" y="102"/>
                  </a:cubicBezTo>
                  <a:cubicBezTo>
                    <a:pt x="566" y="102"/>
                    <a:pt x="566" y="102"/>
                    <a:pt x="566" y="102"/>
                  </a:cubicBezTo>
                  <a:cubicBezTo>
                    <a:pt x="567" y="103"/>
                    <a:pt x="567" y="103"/>
                    <a:pt x="567" y="103"/>
                  </a:cubicBezTo>
                  <a:cubicBezTo>
                    <a:pt x="566" y="103"/>
                    <a:pt x="566" y="103"/>
                    <a:pt x="566" y="103"/>
                  </a:cubicBezTo>
                  <a:cubicBezTo>
                    <a:pt x="566" y="104"/>
                    <a:pt x="566" y="104"/>
                    <a:pt x="566" y="104"/>
                  </a:cubicBezTo>
                  <a:cubicBezTo>
                    <a:pt x="566" y="105"/>
                    <a:pt x="566" y="105"/>
                    <a:pt x="566" y="105"/>
                  </a:cubicBezTo>
                  <a:cubicBezTo>
                    <a:pt x="567" y="104"/>
                    <a:pt x="567" y="104"/>
                    <a:pt x="567" y="104"/>
                  </a:cubicBezTo>
                  <a:cubicBezTo>
                    <a:pt x="567" y="104"/>
                    <a:pt x="567" y="104"/>
                    <a:pt x="567" y="104"/>
                  </a:cubicBezTo>
                  <a:cubicBezTo>
                    <a:pt x="567" y="103"/>
                    <a:pt x="567" y="103"/>
                    <a:pt x="567" y="103"/>
                  </a:cubicBezTo>
                  <a:cubicBezTo>
                    <a:pt x="568" y="104"/>
                    <a:pt x="568" y="104"/>
                    <a:pt x="568" y="104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69" y="104"/>
                    <a:pt x="569" y="104"/>
                    <a:pt x="569" y="104"/>
                  </a:cubicBezTo>
                  <a:cubicBezTo>
                    <a:pt x="571" y="105"/>
                    <a:pt x="571" y="105"/>
                    <a:pt x="571" y="105"/>
                  </a:cubicBezTo>
                  <a:cubicBezTo>
                    <a:pt x="573" y="106"/>
                    <a:pt x="573" y="106"/>
                    <a:pt x="573" y="106"/>
                  </a:cubicBezTo>
                  <a:cubicBezTo>
                    <a:pt x="574" y="107"/>
                    <a:pt x="574" y="107"/>
                    <a:pt x="574" y="107"/>
                  </a:cubicBezTo>
                  <a:cubicBezTo>
                    <a:pt x="573" y="107"/>
                    <a:pt x="573" y="107"/>
                    <a:pt x="573" y="107"/>
                  </a:cubicBezTo>
                  <a:cubicBezTo>
                    <a:pt x="575" y="109"/>
                    <a:pt x="575" y="109"/>
                    <a:pt x="575" y="109"/>
                  </a:cubicBezTo>
                  <a:cubicBezTo>
                    <a:pt x="576" y="109"/>
                    <a:pt x="576" y="109"/>
                    <a:pt x="576" y="109"/>
                  </a:cubicBezTo>
                  <a:cubicBezTo>
                    <a:pt x="577" y="110"/>
                    <a:pt x="577" y="110"/>
                    <a:pt x="577" y="110"/>
                  </a:cubicBezTo>
                  <a:cubicBezTo>
                    <a:pt x="577" y="113"/>
                    <a:pt x="577" y="113"/>
                    <a:pt x="577" y="113"/>
                  </a:cubicBezTo>
                  <a:cubicBezTo>
                    <a:pt x="576" y="113"/>
                    <a:pt x="576" y="113"/>
                    <a:pt x="576" y="113"/>
                  </a:cubicBezTo>
                  <a:cubicBezTo>
                    <a:pt x="576" y="113"/>
                    <a:pt x="576" y="113"/>
                    <a:pt x="576" y="113"/>
                  </a:cubicBezTo>
                  <a:cubicBezTo>
                    <a:pt x="577" y="114"/>
                    <a:pt x="577" y="114"/>
                    <a:pt x="577" y="114"/>
                  </a:cubicBezTo>
                  <a:cubicBezTo>
                    <a:pt x="578" y="115"/>
                    <a:pt x="578" y="115"/>
                    <a:pt x="578" y="115"/>
                  </a:cubicBezTo>
                  <a:cubicBezTo>
                    <a:pt x="577" y="115"/>
                    <a:pt x="577" y="115"/>
                    <a:pt x="577" y="115"/>
                  </a:cubicBezTo>
                  <a:cubicBezTo>
                    <a:pt x="577" y="115"/>
                    <a:pt x="577" y="115"/>
                    <a:pt x="577" y="115"/>
                  </a:cubicBezTo>
                  <a:cubicBezTo>
                    <a:pt x="573" y="115"/>
                    <a:pt x="573" y="115"/>
                    <a:pt x="573" y="115"/>
                  </a:cubicBezTo>
                  <a:cubicBezTo>
                    <a:pt x="572" y="114"/>
                    <a:pt x="572" y="114"/>
                    <a:pt x="572" y="114"/>
                  </a:cubicBezTo>
                  <a:cubicBezTo>
                    <a:pt x="572" y="114"/>
                    <a:pt x="572" y="114"/>
                    <a:pt x="572" y="114"/>
                  </a:cubicBezTo>
                  <a:cubicBezTo>
                    <a:pt x="571" y="114"/>
                    <a:pt x="571" y="114"/>
                    <a:pt x="571" y="114"/>
                  </a:cubicBezTo>
                  <a:cubicBezTo>
                    <a:pt x="571" y="113"/>
                    <a:pt x="571" y="113"/>
                    <a:pt x="571" y="113"/>
                  </a:cubicBezTo>
                  <a:cubicBezTo>
                    <a:pt x="570" y="113"/>
                    <a:pt x="570" y="113"/>
                    <a:pt x="570" y="113"/>
                  </a:cubicBezTo>
                  <a:cubicBezTo>
                    <a:pt x="570" y="114"/>
                    <a:pt x="570" y="114"/>
                    <a:pt x="570" y="114"/>
                  </a:cubicBezTo>
                  <a:cubicBezTo>
                    <a:pt x="570" y="114"/>
                    <a:pt x="570" y="114"/>
                    <a:pt x="570" y="114"/>
                  </a:cubicBezTo>
                  <a:cubicBezTo>
                    <a:pt x="569" y="115"/>
                    <a:pt x="569" y="115"/>
                    <a:pt x="569" y="115"/>
                  </a:cubicBezTo>
                  <a:cubicBezTo>
                    <a:pt x="568" y="115"/>
                    <a:pt x="568" y="115"/>
                    <a:pt x="568" y="115"/>
                  </a:cubicBezTo>
                  <a:cubicBezTo>
                    <a:pt x="568" y="115"/>
                    <a:pt x="568" y="115"/>
                    <a:pt x="568" y="115"/>
                  </a:cubicBezTo>
                  <a:cubicBezTo>
                    <a:pt x="568" y="116"/>
                    <a:pt x="568" y="116"/>
                    <a:pt x="568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6" y="117"/>
                    <a:pt x="566" y="117"/>
                    <a:pt x="566" y="117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1"/>
                    <a:pt x="564" y="121"/>
                    <a:pt x="564" y="121"/>
                  </a:cubicBezTo>
                  <a:cubicBezTo>
                    <a:pt x="564" y="122"/>
                    <a:pt x="564" y="122"/>
                    <a:pt x="564" y="122"/>
                  </a:cubicBezTo>
                  <a:cubicBezTo>
                    <a:pt x="563" y="123"/>
                    <a:pt x="563" y="123"/>
                    <a:pt x="563" y="123"/>
                  </a:cubicBezTo>
                  <a:cubicBezTo>
                    <a:pt x="563" y="122"/>
                    <a:pt x="563" y="122"/>
                    <a:pt x="563" y="122"/>
                  </a:cubicBezTo>
                  <a:cubicBezTo>
                    <a:pt x="563" y="123"/>
                    <a:pt x="563" y="123"/>
                    <a:pt x="563" y="123"/>
                  </a:cubicBezTo>
                  <a:cubicBezTo>
                    <a:pt x="563" y="124"/>
                    <a:pt x="563" y="124"/>
                    <a:pt x="563" y="124"/>
                  </a:cubicBezTo>
                  <a:cubicBezTo>
                    <a:pt x="562" y="124"/>
                    <a:pt x="562" y="124"/>
                    <a:pt x="562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2" y="125"/>
                    <a:pt x="562" y="125"/>
                    <a:pt x="562" y="125"/>
                  </a:cubicBezTo>
                  <a:cubicBezTo>
                    <a:pt x="562" y="125"/>
                    <a:pt x="562" y="125"/>
                    <a:pt x="562" y="125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0" y="126"/>
                    <a:pt x="560" y="126"/>
                    <a:pt x="560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0" y="128"/>
                    <a:pt x="560" y="128"/>
                    <a:pt x="560" y="128"/>
                  </a:cubicBezTo>
                  <a:cubicBezTo>
                    <a:pt x="560" y="129"/>
                    <a:pt x="560" y="129"/>
                    <a:pt x="560" y="129"/>
                  </a:cubicBezTo>
                  <a:cubicBezTo>
                    <a:pt x="560" y="129"/>
                    <a:pt x="560" y="129"/>
                    <a:pt x="560" y="129"/>
                  </a:cubicBezTo>
                  <a:cubicBezTo>
                    <a:pt x="559" y="129"/>
                    <a:pt x="559" y="129"/>
                    <a:pt x="559" y="129"/>
                  </a:cubicBezTo>
                  <a:cubicBezTo>
                    <a:pt x="559" y="129"/>
                    <a:pt x="559" y="129"/>
                    <a:pt x="559" y="129"/>
                  </a:cubicBezTo>
                  <a:cubicBezTo>
                    <a:pt x="558" y="129"/>
                    <a:pt x="558" y="129"/>
                    <a:pt x="558" y="129"/>
                  </a:cubicBezTo>
                  <a:cubicBezTo>
                    <a:pt x="559" y="130"/>
                    <a:pt x="559" y="130"/>
                    <a:pt x="559" y="130"/>
                  </a:cubicBezTo>
                  <a:cubicBezTo>
                    <a:pt x="560" y="130"/>
                    <a:pt x="560" y="130"/>
                    <a:pt x="560" y="130"/>
                  </a:cubicBezTo>
                  <a:cubicBezTo>
                    <a:pt x="560" y="131"/>
                    <a:pt x="560" y="131"/>
                    <a:pt x="560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9" y="132"/>
                    <a:pt x="559" y="132"/>
                    <a:pt x="559" y="132"/>
                  </a:cubicBezTo>
                  <a:cubicBezTo>
                    <a:pt x="560" y="133"/>
                    <a:pt x="560" y="133"/>
                    <a:pt x="560" y="133"/>
                  </a:cubicBezTo>
                  <a:cubicBezTo>
                    <a:pt x="559" y="134"/>
                    <a:pt x="559" y="134"/>
                    <a:pt x="559" y="134"/>
                  </a:cubicBezTo>
                  <a:cubicBezTo>
                    <a:pt x="560" y="134"/>
                    <a:pt x="560" y="134"/>
                    <a:pt x="560" y="134"/>
                  </a:cubicBezTo>
                  <a:cubicBezTo>
                    <a:pt x="559" y="136"/>
                    <a:pt x="559" y="136"/>
                    <a:pt x="559" y="136"/>
                  </a:cubicBezTo>
                  <a:cubicBezTo>
                    <a:pt x="559" y="136"/>
                    <a:pt x="559" y="136"/>
                    <a:pt x="559" y="136"/>
                  </a:cubicBezTo>
                  <a:cubicBezTo>
                    <a:pt x="558" y="138"/>
                    <a:pt x="558" y="138"/>
                    <a:pt x="558" y="138"/>
                  </a:cubicBezTo>
                  <a:cubicBezTo>
                    <a:pt x="558" y="139"/>
                    <a:pt x="558" y="139"/>
                    <a:pt x="558" y="139"/>
                  </a:cubicBezTo>
                  <a:cubicBezTo>
                    <a:pt x="557" y="140"/>
                    <a:pt x="557" y="140"/>
                    <a:pt x="557" y="140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2"/>
                    <a:pt x="558" y="142"/>
                    <a:pt x="558" y="142"/>
                  </a:cubicBezTo>
                  <a:cubicBezTo>
                    <a:pt x="558" y="142"/>
                    <a:pt x="558" y="142"/>
                    <a:pt x="558" y="142"/>
                  </a:cubicBezTo>
                  <a:cubicBezTo>
                    <a:pt x="559" y="144"/>
                    <a:pt x="559" y="144"/>
                    <a:pt x="559" y="144"/>
                  </a:cubicBezTo>
                  <a:cubicBezTo>
                    <a:pt x="559" y="144"/>
                    <a:pt x="559" y="144"/>
                    <a:pt x="559" y="144"/>
                  </a:cubicBezTo>
                  <a:cubicBezTo>
                    <a:pt x="558" y="144"/>
                    <a:pt x="558" y="144"/>
                    <a:pt x="558" y="144"/>
                  </a:cubicBezTo>
                  <a:cubicBezTo>
                    <a:pt x="557" y="144"/>
                    <a:pt x="557" y="144"/>
                    <a:pt x="557" y="144"/>
                  </a:cubicBezTo>
                  <a:cubicBezTo>
                    <a:pt x="557" y="143"/>
                    <a:pt x="557" y="143"/>
                    <a:pt x="557" y="143"/>
                  </a:cubicBezTo>
                  <a:cubicBezTo>
                    <a:pt x="556" y="144"/>
                    <a:pt x="556" y="144"/>
                    <a:pt x="556" y="144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2"/>
                    <a:pt x="555" y="142"/>
                    <a:pt x="555" y="142"/>
                  </a:cubicBezTo>
                  <a:cubicBezTo>
                    <a:pt x="555" y="142"/>
                    <a:pt x="555" y="142"/>
                    <a:pt x="555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3" y="142"/>
                    <a:pt x="553" y="142"/>
                    <a:pt x="553" y="142"/>
                  </a:cubicBezTo>
                  <a:cubicBezTo>
                    <a:pt x="553" y="141"/>
                    <a:pt x="553" y="141"/>
                    <a:pt x="553" y="141"/>
                  </a:cubicBezTo>
                  <a:cubicBezTo>
                    <a:pt x="551" y="140"/>
                    <a:pt x="551" y="140"/>
                    <a:pt x="551" y="140"/>
                  </a:cubicBezTo>
                  <a:cubicBezTo>
                    <a:pt x="550" y="140"/>
                    <a:pt x="550" y="140"/>
                    <a:pt x="550" y="140"/>
                  </a:cubicBezTo>
                  <a:cubicBezTo>
                    <a:pt x="548" y="141"/>
                    <a:pt x="548" y="141"/>
                    <a:pt x="548" y="141"/>
                  </a:cubicBezTo>
                  <a:cubicBezTo>
                    <a:pt x="548" y="140"/>
                    <a:pt x="548" y="140"/>
                    <a:pt x="548" y="140"/>
                  </a:cubicBezTo>
                  <a:cubicBezTo>
                    <a:pt x="547" y="141"/>
                    <a:pt x="547" y="141"/>
                    <a:pt x="547" y="141"/>
                  </a:cubicBezTo>
                  <a:cubicBezTo>
                    <a:pt x="546" y="142"/>
                    <a:pt x="546" y="142"/>
                    <a:pt x="546" y="142"/>
                  </a:cubicBezTo>
                  <a:cubicBezTo>
                    <a:pt x="545" y="142"/>
                    <a:pt x="545" y="142"/>
                    <a:pt x="545" y="142"/>
                  </a:cubicBezTo>
                  <a:cubicBezTo>
                    <a:pt x="544" y="143"/>
                    <a:pt x="544" y="143"/>
                    <a:pt x="544" y="143"/>
                  </a:cubicBezTo>
                  <a:cubicBezTo>
                    <a:pt x="544" y="144"/>
                    <a:pt x="544" y="144"/>
                    <a:pt x="544" y="144"/>
                  </a:cubicBezTo>
                  <a:cubicBezTo>
                    <a:pt x="543" y="143"/>
                    <a:pt x="543" y="143"/>
                    <a:pt x="543" y="143"/>
                  </a:cubicBezTo>
                  <a:cubicBezTo>
                    <a:pt x="544" y="145"/>
                    <a:pt x="544" y="145"/>
                    <a:pt x="544" y="145"/>
                  </a:cubicBezTo>
                  <a:cubicBezTo>
                    <a:pt x="543" y="145"/>
                    <a:pt x="543" y="145"/>
                    <a:pt x="543" y="145"/>
                  </a:cubicBezTo>
                  <a:cubicBezTo>
                    <a:pt x="543" y="146"/>
                    <a:pt x="543" y="146"/>
                    <a:pt x="543" y="146"/>
                  </a:cubicBezTo>
                  <a:cubicBezTo>
                    <a:pt x="543" y="147"/>
                    <a:pt x="543" y="147"/>
                    <a:pt x="543" y="147"/>
                  </a:cubicBezTo>
                  <a:cubicBezTo>
                    <a:pt x="543" y="149"/>
                    <a:pt x="543" y="149"/>
                    <a:pt x="543" y="149"/>
                  </a:cubicBezTo>
                  <a:cubicBezTo>
                    <a:pt x="542" y="149"/>
                    <a:pt x="542" y="149"/>
                    <a:pt x="542" y="149"/>
                  </a:cubicBezTo>
                  <a:cubicBezTo>
                    <a:pt x="542" y="149"/>
                    <a:pt x="542" y="149"/>
                    <a:pt x="542" y="149"/>
                  </a:cubicBezTo>
                  <a:cubicBezTo>
                    <a:pt x="541" y="146"/>
                    <a:pt x="541" y="146"/>
                    <a:pt x="541" y="146"/>
                  </a:cubicBezTo>
                  <a:cubicBezTo>
                    <a:pt x="541" y="145"/>
                    <a:pt x="541" y="145"/>
                    <a:pt x="541" y="145"/>
                  </a:cubicBezTo>
                  <a:cubicBezTo>
                    <a:pt x="540" y="145"/>
                    <a:pt x="540" y="145"/>
                    <a:pt x="540" y="145"/>
                  </a:cubicBezTo>
                  <a:cubicBezTo>
                    <a:pt x="539" y="144"/>
                    <a:pt x="539" y="144"/>
                    <a:pt x="539" y="144"/>
                  </a:cubicBezTo>
                  <a:cubicBezTo>
                    <a:pt x="539" y="145"/>
                    <a:pt x="539" y="145"/>
                    <a:pt x="539" y="145"/>
                  </a:cubicBezTo>
                  <a:cubicBezTo>
                    <a:pt x="538" y="147"/>
                    <a:pt x="538" y="147"/>
                    <a:pt x="538" y="147"/>
                  </a:cubicBezTo>
                  <a:cubicBezTo>
                    <a:pt x="537" y="147"/>
                    <a:pt x="537" y="147"/>
                    <a:pt x="537" y="147"/>
                  </a:cubicBezTo>
                  <a:cubicBezTo>
                    <a:pt x="537" y="148"/>
                    <a:pt x="537" y="148"/>
                    <a:pt x="537" y="148"/>
                  </a:cubicBezTo>
                  <a:cubicBezTo>
                    <a:pt x="538" y="148"/>
                    <a:pt x="538" y="148"/>
                    <a:pt x="538" y="148"/>
                  </a:cubicBezTo>
                  <a:cubicBezTo>
                    <a:pt x="537" y="150"/>
                    <a:pt x="537" y="150"/>
                    <a:pt x="537" y="150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6" y="148"/>
                    <a:pt x="536" y="148"/>
                    <a:pt x="536" y="148"/>
                  </a:cubicBezTo>
                  <a:cubicBezTo>
                    <a:pt x="535" y="148"/>
                    <a:pt x="535" y="148"/>
                    <a:pt x="535" y="148"/>
                  </a:cubicBezTo>
                  <a:cubicBezTo>
                    <a:pt x="535" y="150"/>
                    <a:pt x="535" y="150"/>
                    <a:pt x="535" y="150"/>
                  </a:cubicBezTo>
                  <a:cubicBezTo>
                    <a:pt x="534" y="150"/>
                    <a:pt x="534" y="150"/>
                    <a:pt x="534" y="150"/>
                  </a:cubicBezTo>
                  <a:cubicBezTo>
                    <a:pt x="533" y="149"/>
                    <a:pt x="533" y="149"/>
                    <a:pt x="533" y="149"/>
                  </a:cubicBezTo>
                  <a:cubicBezTo>
                    <a:pt x="532" y="149"/>
                    <a:pt x="532" y="149"/>
                    <a:pt x="532" y="149"/>
                  </a:cubicBezTo>
                  <a:cubicBezTo>
                    <a:pt x="532" y="150"/>
                    <a:pt x="532" y="150"/>
                    <a:pt x="532" y="150"/>
                  </a:cubicBezTo>
                  <a:cubicBezTo>
                    <a:pt x="533" y="151"/>
                    <a:pt x="533" y="151"/>
                    <a:pt x="533" y="151"/>
                  </a:cubicBezTo>
                  <a:cubicBezTo>
                    <a:pt x="533" y="151"/>
                    <a:pt x="533" y="151"/>
                    <a:pt x="533" y="151"/>
                  </a:cubicBezTo>
                  <a:cubicBezTo>
                    <a:pt x="532" y="152"/>
                    <a:pt x="532" y="152"/>
                    <a:pt x="532" y="152"/>
                  </a:cubicBezTo>
                  <a:cubicBezTo>
                    <a:pt x="532" y="152"/>
                    <a:pt x="532" y="152"/>
                    <a:pt x="532" y="152"/>
                  </a:cubicBezTo>
                  <a:cubicBezTo>
                    <a:pt x="533" y="153"/>
                    <a:pt x="533" y="153"/>
                    <a:pt x="533" y="153"/>
                  </a:cubicBezTo>
                  <a:cubicBezTo>
                    <a:pt x="533" y="154"/>
                    <a:pt x="533" y="154"/>
                    <a:pt x="533" y="154"/>
                  </a:cubicBezTo>
                  <a:cubicBezTo>
                    <a:pt x="533" y="154"/>
                    <a:pt x="533" y="154"/>
                    <a:pt x="533" y="154"/>
                  </a:cubicBezTo>
                  <a:cubicBezTo>
                    <a:pt x="533" y="155"/>
                    <a:pt x="533" y="155"/>
                    <a:pt x="533" y="155"/>
                  </a:cubicBezTo>
                  <a:cubicBezTo>
                    <a:pt x="534" y="155"/>
                    <a:pt x="534" y="155"/>
                    <a:pt x="534" y="155"/>
                  </a:cubicBezTo>
                  <a:cubicBezTo>
                    <a:pt x="535" y="156"/>
                    <a:pt x="535" y="156"/>
                    <a:pt x="535" y="156"/>
                  </a:cubicBezTo>
                  <a:cubicBezTo>
                    <a:pt x="535" y="156"/>
                    <a:pt x="535" y="156"/>
                    <a:pt x="535" y="156"/>
                  </a:cubicBezTo>
                  <a:cubicBezTo>
                    <a:pt x="534" y="156"/>
                    <a:pt x="534" y="156"/>
                    <a:pt x="534" y="156"/>
                  </a:cubicBezTo>
                  <a:cubicBezTo>
                    <a:pt x="534" y="157"/>
                    <a:pt x="534" y="157"/>
                    <a:pt x="534" y="157"/>
                  </a:cubicBezTo>
                  <a:cubicBezTo>
                    <a:pt x="535" y="157"/>
                    <a:pt x="535" y="157"/>
                    <a:pt x="535" y="157"/>
                  </a:cubicBezTo>
                  <a:cubicBezTo>
                    <a:pt x="535" y="158"/>
                    <a:pt x="535" y="158"/>
                    <a:pt x="535" y="158"/>
                  </a:cubicBezTo>
                  <a:cubicBezTo>
                    <a:pt x="535" y="158"/>
                    <a:pt x="535" y="158"/>
                    <a:pt x="535" y="158"/>
                  </a:cubicBezTo>
                  <a:cubicBezTo>
                    <a:pt x="535" y="158"/>
                    <a:pt x="535" y="158"/>
                    <a:pt x="535" y="158"/>
                  </a:cubicBezTo>
                  <a:cubicBezTo>
                    <a:pt x="534" y="158"/>
                    <a:pt x="534" y="158"/>
                    <a:pt x="534" y="158"/>
                  </a:cubicBezTo>
                  <a:cubicBezTo>
                    <a:pt x="534" y="158"/>
                    <a:pt x="534" y="158"/>
                    <a:pt x="534" y="158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35" y="160"/>
                    <a:pt x="535" y="160"/>
                    <a:pt x="535" y="160"/>
                  </a:cubicBezTo>
                  <a:cubicBezTo>
                    <a:pt x="535" y="161"/>
                    <a:pt x="535" y="161"/>
                    <a:pt x="535" y="161"/>
                  </a:cubicBezTo>
                  <a:cubicBezTo>
                    <a:pt x="535" y="161"/>
                    <a:pt x="535" y="161"/>
                    <a:pt x="535" y="161"/>
                  </a:cubicBezTo>
                  <a:cubicBezTo>
                    <a:pt x="534" y="162"/>
                    <a:pt x="534" y="162"/>
                    <a:pt x="534" y="162"/>
                  </a:cubicBezTo>
                  <a:cubicBezTo>
                    <a:pt x="535" y="163"/>
                    <a:pt x="535" y="163"/>
                    <a:pt x="535" y="163"/>
                  </a:cubicBezTo>
                  <a:cubicBezTo>
                    <a:pt x="535" y="164"/>
                    <a:pt x="535" y="164"/>
                    <a:pt x="535" y="164"/>
                  </a:cubicBezTo>
                  <a:cubicBezTo>
                    <a:pt x="535" y="164"/>
                    <a:pt x="535" y="164"/>
                    <a:pt x="535" y="164"/>
                  </a:cubicBezTo>
                  <a:cubicBezTo>
                    <a:pt x="535" y="165"/>
                    <a:pt x="535" y="165"/>
                    <a:pt x="535" y="165"/>
                  </a:cubicBezTo>
                  <a:cubicBezTo>
                    <a:pt x="535" y="166"/>
                    <a:pt x="535" y="166"/>
                    <a:pt x="535" y="166"/>
                  </a:cubicBezTo>
                  <a:cubicBezTo>
                    <a:pt x="536" y="167"/>
                    <a:pt x="536" y="167"/>
                    <a:pt x="536" y="167"/>
                  </a:cubicBezTo>
                  <a:cubicBezTo>
                    <a:pt x="535" y="168"/>
                    <a:pt x="535" y="168"/>
                    <a:pt x="535" y="168"/>
                  </a:cubicBezTo>
                  <a:cubicBezTo>
                    <a:pt x="536" y="168"/>
                    <a:pt x="536" y="168"/>
                    <a:pt x="536" y="168"/>
                  </a:cubicBezTo>
                  <a:cubicBezTo>
                    <a:pt x="537" y="169"/>
                    <a:pt x="537" y="169"/>
                    <a:pt x="537" y="169"/>
                  </a:cubicBezTo>
                  <a:cubicBezTo>
                    <a:pt x="538" y="170"/>
                    <a:pt x="538" y="170"/>
                    <a:pt x="538" y="170"/>
                  </a:cubicBezTo>
                  <a:cubicBezTo>
                    <a:pt x="539" y="171"/>
                    <a:pt x="539" y="171"/>
                    <a:pt x="539" y="171"/>
                  </a:cubicBezTo>
                  <a:cubicBezTo>
                    <a:pt x="540" y="170"/>
                    <a:pt x="540" y="170"/>
                    <a:pt x="540" y="170"/>
                  </a:cubicBezTo>
                  <a:cubicBezTo>
                    <a:pt x="540" y="170"/>
                    <a:pt x="540" y="170"/>
                    <a:pt x="540" y="170"/>
                  </a:cubicBezTo>
                  <a:cubicBezTo>
                    <a:pt x="539" y="169"/>
                    <a:pt x="539" y="169"/>
                    <a:pt x="539" y="169"/>
                  </a:cubicBezTo>
                  <a:cubicBezTo>
                    <a:pt x="538" y="168"/>
                    <a:pt x="538" y="168"/>
                    <a:pt x="538" y="168"/>
                  </a:cubicBezTo>
                  <a:cubicBezTo>
                    <a:pt x="539" y="168"/>
                    <a:pt x="539" y="168"/>
                    <a:pt x="539" y="168"/>
                  </a:cubicBezTo>
                  <a:cubicBezTo>
                    <a:pt x="540" y="168"/>
                    <a:pt x="540" y="168"/>
                    <a:pt x="540" y="168"/>
                  </a:cubicBezTo>
                  <a:cubicBezTo>
                    <a:pt x="542" y="169"/>
                    <a:pt x="542" y="169"/>
                    <a:pt x="542" y="169"/>
                  </a:cubicBezTo>
                  <a:cubicBezTo>
                    <a:pt x="542" y="168"/>
                    <a:pt x="542" y="168"/>
                    <a:pt x="542" y="168"/>
                  </a:cubicBezTo>
                  <a:cubicBezTo>
                    <a:pt x="543" y="169"/>
                    <a:pt x="543" y="169"/>
                    <a:pt x="543" y="169"/>
                  </a:cubicBezTo>
                  <a:cubicBezTo>
                    <a:pt x="543" y="169"/>
                    <a:pt x="543" y="169"/>
                    <a:pt x="543" y="169"/>
                  </a:cubicBezTo>
                  <a:cubicBezTo>
                    <a:pt x="543" y="170"/>
                    <a:pt x="543" y="170"/>
                    <a:pt x="543" y="170"/>
                  </a:cubicBezTo>
                  <a:cubicBezTo>
                    <a:pt x="543" y="171"/>
                    <a:pt x="543" y="171"/>
                    <a:pt x="543" y="171"/>
                  </a:cubicBezTo>
                  <a:cubicBezTo>
                    <a:pt x="543" y="171"/>
                    <a:pt x="543" y="171"/>
                    <a:pt x="543" y="171"/>
                  </a:cubicBezTo>
                  <a:cubicBezTo>
                    <a:pt x="543" y="172"/>
                    <a:pt x="543" y="172"/>
                    <a:pt x="543" y="172"/>
                  </a:cubicBezTo>
                  <a:cubicBezTo>
                    <a:pt x="543" y="172"/>
                    <a:pt x="543" y="172"/>
                    <a:pt x="543" y="172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4"/>
                    <a:pt x="543" y="174"/>
                    <a:pt x="543" y="174"/>
                  </a:cubicBezTo>
                  <a:cubicBezTo>
                    <a:pt x="543" y="175"/>
                    <a:pt x="543" y="175"/>
                    <a:pt x="543" y="175"/>
                  </a:cubicBezTo>
                  <a:cubicBezTo>
                    <a:pt x="543" y="177"/>
                    <a:pt x="543" y="177"/>
                    <a:pt x="543" y="177"/>
                  </a:cubicBezTo>
                  <a:cubicBezTo>
                    <a:pt x="544" y="177"/>
                    <a:pt x="544" y="177"/>
                    <a:pt x="544" y="177"/>
                  </a:cubicBezTo>
                  <a:cubicBezTo>
                    <a:pt x="545" y="177"/>
                    <a:pt x="545" y="177"/>
                    <a:pt x="545" y="177"/>
                  </a:cubicBezTo>
                  <a:cubicBezTo>
                    <a:pt x="545" y="177"/>
                    <a:pt x="545" y="177"/>
                    <a:pt x="545" y="177"/>
                  </a:cubicBezTo>
                  <a:cubicBezTo>
                    <a:pt x="546" y="176"/>
                    <a:pt x="546" y="176"/>
                    <a:pt x="546" y="176"/>
                  </a:cubicBezTo>
                  <a:cubicBezTo>
                    <a:pt x="546" y="176"/>
                    <a:pt x="546" y="176"/>
                    <a:pt x="546" y="176"/>
                  </a:cubicBezTo>
                  <a:cubicBezTo>
                    <a:pt x="546" y="176"/>
                    <a:pt x="546" y="176"/>
                    <a:pt x="546" y="176"/>
                  </a:cubicBezTo>
                  <a:cubicBezTo>
                    <a:pt x="547" y="176"/>
                    <a:pt x="547" y="176"/>
                    <a:pt x="547" y="176"/>
                  </a:cubicBezTo>
                  <a:cubicBezTo>
                    <a:pt x="547" y="178"/>
                    <a:pt x="547" y="178"/>
                    <a:pt x="547" y="178"/>
                  </a:cubicBezTo>
                  <a:cubicBezTo>
                    <a:pt x="549" y="180"/>
                    <a:pt x="549" y="180"/>
                    <a:pt x="549" y="180"/>
                  </a:cubicBezTo>
                  <a:cubicBezTo>
                    <a:pt x="550" y="181"/>
                    <a:pt x="550" y="181"/>
                    <a:pt x="550" y="181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9" y="183"/>
                    <a:pt x="549" y="183"/>
                    <a:pt x="549" y="183"/>
                  </a:cubicBezTo>
                  <a:cubicBezTo>
                    <a:pt x="549" y="183"/>
                    <a:pt x="549" y="183"/>
                    <a:pt x="549" y="183"/>
                  </a:cubicBezTo>
                  <a:cubicBezTo>
                    <a:pt x="547" y="182"/>
                    <a:pt x="547" y="182"/>
                    <a:pt x="547" y="182"/>
                  </a:cubicBezTo>
                  <a:cubicBezTo>
                    <a:pt x="546" y="182"/>
                    <a:pt x="546" y="182"/>
                    <a:pt x="546" y="182"/>
                  </a:cubicBezTo>
                  <a:cubicBezTo>
                    <a:pt x="546" y="181"/>
                    <a:pt x="546" y="181"/>
                    <a:pt x="546" y="181"/>
                  </a:cubicBezTo>
                  <a:cubicBezTo>
                    <a:pt x="546" y="180"/>
                    <a:pt x="546" y="180"/>
                    <a:pt x="546" y="180"/>
                  </a:cubicBezTo>
                  <a:cubicBezTo>
                    <a:pt x="546" y="179"/>
                    <a:pt x="546" y="179"/>
                    <a:pt x="546" y="179"/>
                  </a:cubicBezTo>
                  <a:cubicBezTo>
                    <a:pt x="546" y="178"/>
                    <a:pt x="546" y="178"/>
                    <a:pt x="546" y="178"/>
                  </a:cubicBezTo>
                  <a:cubicBezTo>
                    <a:pt x="546" y="178"/>
                    <a:pt x="546" y="178"/>
                    <a:pt x="546" y="178"/>
                  </a:cubicBezTo>
                  <a:cubicBezTo>
                    <a:pt x="546" y="179"/>
                    <a:pt x="546" y="179"/>
                    <a:pt x="546" y="179"/>
                  </a:cubicBezTo>
                  <a:cubicBezTo>
                    <a:pt x="546" y="179"/>
                    <a:pt x="546" y="179"/>
                    <a:pt x="546" y="179"/>
                  </a:cubicBezTo>
                  <a:cubicBezTo>
                    <a:pt x="545" y="179"/>
                    <a:pt x="545" y="179"/>
                    <a:pt x="545" y="179"/>
                  </a:cubicBezTo>
                  <a:cubicBezTo>
                    <a:pt x="544" y="181"/>
                    <a:pt x="544" y="181"/>
                    <a:pt x="544" y="181"/>
                  </a:cubicBezTo>
                  <a:cubicBezTo>
                    <a:pt x="544" y="181"/>
                    <a:pt x="544" y="181"/>
                    <a:pt x="544" y="181"/>
                  </a:cubicBezTo>
                  <a:cubicBezTo>
                    <a:pt x="546" y="181"/>
                    <a:pt x="546" y="181"/>
                    <a:pt x="546" y="181"/>
                  </a:cubicBezTo>
                  <a:cubicBezTo>
                    <a:pt x="546" y="182"/>
                    <a:pt x="546" y="182"/>
                    <a:pt x="546" y="182"/>
                  </a:cubicBezTo>
                  <a:cubicBezTo>
                    <a:pt x="545" y="183"/>
                    <a:pt x="545" y="183"/>
                    <a:pt x="545" y="183"/>
                  </a:cubicBezTo>
                  <a:cubicBezTo>
                    <a:pt x="545" y="184"/>
                    <a:pt x="545" y="184"/>
                    <a:pt x="545" y="184"/>
                  </a:cubicBezTo>
                  <a:cubicBezTo>
                    <a:pt x="545" y="184"/>
                    <a:pt x="545" y="184"/>
                    <a:pt x="545" y="184"/>
                  </a:cubicBezTo>
                  <a:cubicBezTo>
                    <a:pt x="545" y="187"/>
                    <a:pt x="545" y="187"/>
                    <a:pt x="545" y="187"/>
                  </a:cubicBezTo>
                  <a:cubicBezTo>
                    <a:pt x="546" y="188"/>
                    <a:pt x="546" y="188"/>
                    <a:pt x="546" y="188"/>
                  </a:cubicBezTo>
                  <a:cubicBezTo>
                    <a:pt x="546" y="188"/>
                    <a:pt x="546" y="188"/>
                    <a:pt x="546" y="188"/>
                  </a:cubicBezTo>
                  <a:cubicBezTo>
                    <a:pt x="548" y="191"/>
                    <a:pt x="548" y="191"/>
                    <a:pt x="548" y="191"/>
                  </a:cubicBezTo>
                  <a:cubicBezTo>
                    <a:pt x="549" y="191"/>
                    <a:pt x="549" y="191"/>
                    <a:pt x="549" y="191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51" y="194"/>
                    <a:pt x="551" y="194"/>
                    <a:pt x="551" y="194"/>
                  </a:cubicBezTo>
                  <a:cubicBezTo>
                    <a:pt x="551" y="194"/>
                    <a:pt x="551" y="194"/>
                    <a:pt x="551" y="194"/>
                  </a:cubicBezTo>
                  <a:cubicBezTo>
                    <a:pt x="551" y="195"/>
                    <a:pt x="551" y="195"/>
                    <a:pt x="551" y="195"/>
                  </a:cubicBezTo>
                  <a:cubicBezTo>
                    <a:pt x="548" y="196"/>
                    <a:pt x="548" y="196"/>
                    <a:pt x="548" y="196"/>
                  </a:cubicBezTo>
                  <a:cubicBezTo>
                    <a:pt x="548" y="196"/>
                    <a:pt x="548" y="196"/>
                    <a:pt x="548" y="196"/>
                  </a:cubicBezTo>
                  <a:cubicBezTo>
                    <a:pt x="546" y="197"/>
                    <a:pt x="546" y="197"/>
                    <a:pt x="546" y="197"/>
                  </a:cubicBezTo>
                  <a:cubicBezTo>
                    <a:pt x="546" y="197"/>
                    <a:pt x="546" y="197"/>
                    <a:pt x="546" y="197"/>
                  </a:cubicBezTo>
                  <a:cubicBezTo>
                    <a:pt x="546" y="197"/>
                    <a:pt x="546" y="197"/>
                    <a:pt x="546" y="197"/>
                  </a:cubicBezTo>
                  <a:cubicBezTo>
                    <a:pt x="545" y="199"/>
                    <a:pt x="545" y="199"/>
                    <a:pt x="545" y="199"/>
                  </a:cubicBezTo>
                  <a:cubicBezTo>
                    <a:pt x="545" y="200"/>
                    <a:pt x="545" y="200"/>
                    <a:pt x="545" y="200"/>
                  </a:cubicBezTo>
                  <a:cubicBezTo>
                    <a:pt x="545" y="200"/>
                    <a:pt x="545" y="200"/>
                    <a:pt x="545" y="200"/>
                  </a:cubicBezTo>
                  <a:cubicBezTo>
                    <a:pt x="545" y="201"/>
                    <a:pt x="545" y="201"/>
                    <a:pt x="545" y="201"/>
                  </a:cubicBezTo>
                  <a:cubicBezTo>
                    <a:pt x="545" y="203"/>
                    <a:pt x="545" y="203"/>
                    <a:pt x="545" y="203"/>
                  </a:cubicBezTo>
                  <a:cubicBezTo>
                    <a:pt x="546" y="205"/>
                    <a:pt x="546" y="205"/>
                    <a:pt x="546" y="205"/>
                  </a:cubicBezTo>
                  <a:cubicBezTo>
                    <a:pt x="547" y="206"/>
                    <a:pt x="547" y="206"/>
                    <a:pt x="547" y="206"/>
                  </a:cubicBezTo>
                  <a:cubicBezTo>
                    <a:pt x="547" y="207"/>
                    <a:pt x="547" y="207"/>
                    <a:pt x="547" y="207"/>
                  </a:cubicBezTo>
                  <a:cubicBezTo>
                    <a:pt x="548" y="207"/>
                    <a:pt x="548" y="207"/>
                    <a:pt x="548" y="207"/>
                  </a:cubicBezTo>
                  <a:cubicBezTo>
                    <a:pt x="549" y="208"/>
                    <a:pt x="549" y="208"/>
                    <a:pt x="549" y="208"/>
                  </a:cubicBezTo>
                  <a:cubicBezTo>
                    <a:pt x="548" y="208"/>
                    <a:pt x="548" y="208"/>
                    <a:pt x="548" y="208"/>
                  </a:cubicBezTo>
                  <a:cubicBezTo>
                    <a:pt x="547" y="208"/>
                    <a:pt x="547" y="208"/>
                    <a:pt x="547" y="208"/>
                  </a:cubicBezTo>
                  <a:cubicBezTo>
                    <a:pt x="547" y="208"/>
                    <a:pt x="547" y="208"/>
                    <a:pt x="547" y="208"/>
                  </a:cubicBezTo>
                  <a:cubicBezTo>
                    <a:pt x="546" y="209"/>
                    <a:pt x="546" y="209"/>
                    <a:pt x="546" y="209"/>
                  </a:cubicBezTo>
                  <a:cubicBezTo>
                    <a:pt x="545" y="209"/>
                    <a:pt x="545" y="209"/>
                    <a:pt x="545" y="209"/>
                  </a:cubicBezTo>
                  <a:cubicBezTo>
                    <a:pt x="544" y="210"/>
                    <a:pt x="544" y="210"/>
                    <a:pt x="544" y="210"/>
                  </a:cubicBezTo>
                  <a:cubicBezTo>
                    <a:pt x="543" y="209"/>
                    <a:pt x="543" y="209"/>
                    <a:pt x="543" y="209"/>
                  </a:cubicBezTo>
                  <a:cubicBezTo>
                    <a:pt x="542" y="210"/>
                    <a:pt x="542" y="210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4" y="210"/>
                    <a:pt x="544" y="210"/>
                    <a:pt x="544" y="210"/>
                  </a:cubicBezTo>
                  <a:cubicBezTo>
                    <a:pt x="544" y="211"/>
                    <a:pt x="544" y="211"/>
                    <a:pt x="544" y="211"/>
                  </a:cubicBezTo>
                  <a:cubicBezTo>
                    <a:pt x="543" y="212"/>
                    <a:pt x="543" y="212"/>
                    <a:pt x="543" y="212"/>
                  </a:cubicBezTo>
                  <a:cubicBezTo>
                    <a:pt x="544" y="213"/>
                    <a:pt x="544" y="213"/>
                    <a:pt x="544" y="213"/>
                  </a:cubicBezTo>
                  <a:cubicBezTo>
                    <a:pt x="544" y="213"/>
                    <a:pt x="544" y="213"/>
                    <a:pt x="544" y="213"/>
                  </a:cubicBezTo>
                  <a:cubicBezTo>
                    <a:pt x="544" y="213"/>
                    <a:pt x="544" y="213"/>
                    <a:pt x="544" y="213"/>
                  </a:cubicBezTo>
                  <a:cubicBezTo>
                    <a:pt x="544" y="214"/>
                    <a:pt x="544" y="214"/>
                    <a:pt x="544" y="214"/>
                  </a:cubicBezTo>
                  <a:cubicBezTo>
                    <a:pt x="544" y="215"/>
                    <a:pt x="544" y="215"/>
                    <a:pt x="544" y="215"/>
                  </a:cubicBezTo>
                  <a:cubicBezTo>
                    <a:pt x="544" y="215"/>
                    <a:pt x="544" y="215"/>
                    <a:pt x="544" y="215"/>
                  </a:cubicBezTo>
                  <a:cubicBezTo>
                    <a:pt x="545" y="214"/>
                    <a:pt x="545" y="214"/>
                    <a:pt x="545" y="214"/>
                  </a:cubicBezTo>
                  <a:cubicBezTo>
                    <a:pt x="546" y="215"/>
                    <a:pt x="546" y="215"/>
                    <a:pt x="546" y="215"/>
                  </a:cubicBezTo>
                  <a:cubicBezTo>
                    <a:pt x="545" y="216"/>
                    <a:pt x="545" y="216"/>
                    <a:pt x="545" y="216"/>
                  </a:cubicBezTo>
                  <a:cubicBezTo>
                    <a:pt x="545" y="217"/>
                    <a:pt x="545" y="217"/>
                    <a:pt x="545" y="217"/>
                  </a:cubicBezTo>
                  <a:cubicBezTo>
                    <a:pt x="545" y="218"/>
                    <a:pt x="545" y="218"/>
                    <a:pt x="545" y="218"/>
                  </a:cubicBezTo>
                  <a:cubicBezTo>
                    <a:pt x="545" y="219"/>
                    <a:pt x="545" y="219"/>
                    <a:pt x="545" y="219"/>
                  </a:cubicBezTo>
                  <a:cubicBezTo>
                    <a:pt x="545" y="220"/>
                    <a:pt x="545" y="220"/>
                    <a:pt x="545" y="220"/>
                  </a:cubicBezTo>
                  <a:cubicBezTo>
                    <a:pt x="545" y="220"/>
                    <a:pt x="545" y="220"/>
                    <a:pt x="545" y="220"/>
                  </a:cubicBezTo>
                  <a:cubicBezTo>
                    <a:pt x="545" y="221"/>
                    <a:pt x="545" y="221"/>
                    <a:pt x="545" y="221"/>
                  </a:cubicBezTo>
                  <a:cubicBezTo>
                    <a:pt x="544" y="222"/>
                    <a:pt x="544" y="222"/>
                    <a:pt x="544" y="222"/>
                  </a:cubicBezTo>
                  <a:cubicBezTo>
                    <a:pt x="544" y="223"/>
                    <a:pt x="544" y="223"/>
                    <a:pt x="544" y="223"/>
                  </a:cubicBezTo>
                  <a:cubicBezTo>
                    <a:pt x="543" y="223"/>
                    <a:pt x="543" y="223"/>
                    <a:pt x="543" y="223"/>
                  </a:cubicBezTo>
                  <a:cubicBezTo>
                    <a:pt x="543" y="225"/>
                    <a:pt x="543" y="225"/>
                    <a:pt x="543" y="225"/>
                  </a:cubicBezTo>
                  <a:cubicBezTo>
                    <a:pt x="542" y="227"/>
                    <a:pt x="542" y="227"/>
                    <a:pt x="542" y="227"/>
                  </a:cubicBezTo>
                  <a:cubicBezTo>
                    <a:pt x="542" y="226"/>
                    <a:pt x="542" y="226"/>
                    <a:pt x="542" y="226"/>
                  </a:cubicBezTo>
                  <a:cubicBezTo>
                    <a:pt x="542" y="225"/>
                    <a:pt x="542" y="225"/>
                    <a:pt x="542" y="225"/>
                  </a:cubicBezTo>
                  <a:cubicBezTo>
                    <a:pt x="542" y="224"/>
                    <a:pt x="542" y="224"/>
                    <a:pt x="542" y="224"/>
                  </a:cubicBezTo>
                  <a:cubicBezTo>
                    <a:pt x="542" y="224"/>
                    <a:pt x="542" y="224"/>
                    <a:pt x="542" y="224"/>
                  </a:cubicBezTo>
                  <a:cubicBezTo>
                    <a:pt x="540" y="224"/>
                    <a:pt x="540" y="224"/>
                    <a:pt x="540" y="224"/>
                  </a:cubicBezTo>
                  <a:cubicBezTo>
                    <a:pt x="539" y="222"/>
                    <a:pt x="539" y="222"/>
                    <a:pt x="539" y="222"/>
                  </a:cubicBezTo>
                  <a:cubicBezTo>
                    <a:pt x="539" y="221"/>
                    <a:pt x="539" y="221"/>
                    <a:pt x="539" y="221"/>
                  </a:cubicBezTo>
                  <a:cubicBezTo>
                    <a:pt x="537" y="217"/>
                    <a:pt x="537" y="217"/>
                    <a:pt x="537" y="217"/>
                  </a:cubicBezTo>
                  <a:cubicBezTo>
                    <a:pt x="536" y="216"/>
                    <a:pt x="536" y="216"/>
                    <a:pt x="536" y="216"/>
                  </a:cubicBezTo>
                  <a:cubicBezTo>
                    <a:pt x="536" y="216"/>
                    <a:pt x="536" y="216"/>
                    <a:pt x="536" y="216"/>
                  </a:cubicBezTo>
                  <a:cubicBezTo>
                    <a:pt x="537" y="216"/>
                    <a:pt x="537" y="216"/>
                    <a:pt x="537" y="216"/>
                  </a:cubicBezTo>
                  <a:cubicBezTo>
                    <a:pt x="538" y="215"/>
                    <a:pt x="538" y="215"/>
                    <a:pt x="538" y="215"/>
                  </a:cubicBezTo>
                  <a:cubicBezTo>
                    <a:pt x="537" y="215"/>
                    <a:pt x="537" y="215"/>
                    <a:pt x="537" y="215"/>
                  </a:cubicBezTo>
                  <a:cubicBezTo>
                    <a:pt x="536" y="215"/>
                    <a:pt x="536" y="215"/>
                    <a:pt x="536" y="215"/>
                  </a:cubicBezTo>
                  <a:cubicBezTo>
                    <a:pt x="534" y="214"/>
                    <a:pt x="534" y="214"/>
                    <a:pt x="534" y="214"/>
                  </a:cubicBezTo>
                  <a:cubicBezTo>
                    <a:pt x="531" y="209"/>
                    <a:pt x="531" y="209"/>
                    <a:pt x="531" y="209"/>
                  </a:cubicBezTo>
                  <a:cubicBezTo>
                    <a:pt x="528" y="206"/>
                    <a:pt x="528" y="206"/>
                    <a:pt x="528" y="206"/>
                  </a:cubicBezTo>
                  <a:cubicBezTo>
                    <a:pt x="527" y="204"/>
                    <a:pt x="527" y="204"/>
                    <a:pt x="527" y="204"/>
                  </a:cubicBezTo>
                  <a:cubicBezTo>
                    <a:pt x="526" y="203"/>
                    <a:pt x="526" y="203"/>
                    <a:pt x="526" y="203"/>
                  </a:cubicBezTo>
                  <a:cubicBezTo>
                    <a:pt x="524" y="200"/>
                    <a:pt x="524" y="200"/>
                    <a:pt x="524" y="200"/>
                  </a:cubicBezTo>
                  <a:cubicBezTo>
                    <a:pt x="522" y="195"/>
                    <a:pt x="522" y="195"/>
                    <a:pt x="522" y="195"/>
                  </a:cubicBezTo>
                  <a:cubicBezTo>
                    <a:pt x="520" y="191"/>
                    <a:pt x="520" y="191"/>
                    <a:pt x="520" y="191"/>
                  </a:cubicBezTo>
                  <a:cubicBezTo>
                    <a:pt x="520" y="190"/>
                    <a:pt x="520" y="190"/>
                    <a:pt x="520" y="190"/>
                  </a:cubicBezTo>
                  <a:cubicBezTo>
                    <a:pt x="518" y="188"/>
                    <a:pt x="518" y="188"/>
                    <a:pt x="518" y="188"/>
                  </a:cubicBezTo>
                  <a:cubicBezTo>
                    <a:pt x="518" y="185"/>
                    <a:pt x="518" y="185"/>
                    <a:pt x="518" y="185"/>
                  </a:cubicBezTo>
                  <a:cubicBezTo>
                    <a:pt x="517" y="184"/>
                    <a:pt x="517" y="184"/>
                    <a:pt x="517" y="184"/>
                  </a:cubicBezTo>
                  <a:cubicBezTo>
                    <a:pt x="517" y="182"/>
                    <a:pt x="517" y="182"/>
                    <a:pt x="517" y="182"/>
                  </a:cubicBezTo>
                  <a:cubicBezTo>
                    <a:pt x="518" y="181"/>
                    <a:pt x="518" y="181"/>
                    <a:pt x="518" y="181"/>
                  </a:cubicBezTo>
                  <a:cubicBezTo>
                    <a:pt x="519" y="180"/>
                    <a:pt x="519" y="180"/>
                    <a:pt x="519" y="180"/>
                  </a:cubicBezTo>
                  <a:cubicBezTo>
                    <a:pt x="519" y="180"/>
                    <a:pt x="519" y="180"/>
                    <a:pt x="519" y="180"/>
                  </a:cubicBezTo>
                  <a:cubicBezTo>
                    <a:pt x="519" y="179"/>
                    <a:pt x="519" y="179"/>
                    <a:pt x="519" y="179"/>
                  </a:cubicBezTo>
                  <a:cubicBezTo>
                    <a:pt x="519" y="179"/>
                    <a:pt x="519" y="179"/>
                    <a:pt x="519" y="179"/>
                  </a:cubicBezTo>
                  <a:cubicBezTo>
                    <a:pt x="519" y="177"/>
                    <a:pt x="519" y="177"/>
                    <a:pt x="519" y="177"/>
                  </a:cubicBezTo>
                  <a:cubicBezTo>
                    <a:pt x="518" y="175"/>
                    <a:pt x="518" y="175"/>
                    <a:pt x="518" y="175"/>
                  </a:cubicBezTo>
                  <a:cubicBezTo>
                    <a:pt x="516" y="175"/>
                    <a:pt x="516" y="175"/>
                    <a:pt x="516" y="175"/>
                  </a:cubicBezTo>
                  <a:cubicBezTo>
                    <a:pt x="516" y="174"/>
                    <a:pt x="516" y="174"/>
                    <a:pt x="516" y="174"/>
                  </a:cubicBezTo>
                  <a:cubicBezTo>
                    <a:pt x="517" y="173"/>
                    <a:pt x="517" y="173"/>
                    <a:pt x="517" y="173"/>
                  </a:cubicBezTo>
                  <a:cubicBezTo>
                    <a:pt x="519" y="174"/>
                    <a:pt x="519" y="174"/>
                    <a:pt x="519" y="174"/>
                  </a:cubicBezTo>
                  <a:cubicBezTo>
                    <a:pt x="520" y="173"/>
                    <a:pt x="520" y="173"/>
                    <a:pt x="520" y="173"/>
                  </a:cubicBezTo>
                  <a:cubicBezTo>
                    <a:pt x="520" y="172"/>
                    <a:pt x="520" y="172"/>
                    <a:pt x="520" y="172"/>
                  </a:cubicBezTo>
                  <a:cubicBezTo>
                    <a:pt x="520" y="171"/>
                    <a:pt x="520" y="171"/>
                    <a:pt x="520" y="171"/>
                  </a:cubicBezTo>
                  <a:cubicBezTo>
                    <a:pt x="521" y="171"/>
                    <a:pt x="521" y="171"/>
                    <a:pt x="521" y="171"/>
                  </a:cubicBezTo>
                  <a:cubicBezTo>
                    <a:pt x="522" y="171"/>
                    <a:pt x="522" y="171"/>
                    <a:pt x="522" y="171"/>
                  </a:cubicBezTo>
                  <a:cubicBezTo>
                    <a:pt x="521" y="170"/>
                    <a:pt x="521" y="170"/>
                    <a:pt x="521" y="170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22" y="166"/>
                    <a:pt x="522" y="166"/>
                    <a:pt x="522" y="166"/>
                  </a:cubicBezTo>
                  <a:cubicBezTo>
                    <a:pt x="522" y="165"/>
                    <a:pt x="522" y="165"/>
                    <a:pt x="522" y="165"/>
                  </a:cubicBezTo>
                  <a:cubicBezTo>
                    <a:pt x="522" y="164"/>
                    <a:pt x="522" y="164"/>
                    <a:pt x="522" y="164"/>
                  </a:cubicBezTo>
                  <a:cubicBezTo>
                    <a:pt x="522" y="163"/>
                    <a:pt x="522" y="163"/>
                    <a:pt x="522" y="163"/>
                  </a:cubicBezTo>
                  <a:cubicBezTo>
                    <a:pt x="522" y="162"/>
                    <a:pt x="522" y="162"/>
                    <a:pt x="522" y="162"/>
                  </a:cubicBezTo>
                  <a:cubicBezTo>
                    <a:pt x="522" y="162"/>
                    <a:pt x="522" y="162"/>
                    <a:pt x="522" y="162"/>
                  </a:cubicBezTo>
                  <a:cubicBezTo>
                    <a:pt x="522" y="160"/>
                    <a:pt x="522" y="160"/>
                    <a:pt x="522" y="160"/>
                  </a:cubicBezTo>
                  <a:cubicBezTo>
                    <a:pt x="523" y="160"/>
                    <a:pt x="523" y="160"/>
                    <a:pt x="523" y="160"/>
                  </a:cubicBezTo>
                  <a:cubicBezTo>
                    <a:pt x="522" y="159"/>
                    <a:pt x="522" y="159"/>
                    <a:pt x="522" y="159"/>
                  </a:cubicBezTo>
                  <a:cubicBezTo>
                    <a:pt x="522" y="159"/>
                    <a:pt x="522" y="159"/>
                    <a:pt x="522" y="159"/>
                  </a:cubicBezTo>
                  <a:cubicBezTo>
                    <a:pt x="522" y="158"/>
                    <a:pt x="522" y="158"/>
                    <a:pt x="522" y="158"/>
                  </a:cubicBezTo>
                  <a:cubicBezTo>
                    <a:pt x="523" y="157"/>
                    <a:pt x="523" y="157"/>
                    <a:pt x="523" y="157"/>
                  </a:cubicBezTo>
                  <a:cubicBezTo>
                    <a:pt x="522" y="157"/>
                    <a:pt x="522" y="157"/>
                    <a:pt x="522" y="157"/>
                  </a:cubicBezTo>
                  <a:cubicBezTo>
                    <a:pt x="522" y="156"/>
                    <a:pt x="522" y="156"/>
                    <a:pt x="522" y="156"/>
                  </a:cubicBezTo>
                  <a:cubicBezTo>
                    <a:pt x="523" y="155"/>
                    <a:pt x="523" y="155"/>
                    <a:pt x="523" y="155"/>
                  </a:cubicBezTo>
                  <a:cubicBezTo>
                    <a:pt x="524" y="155"/>
                    <a:pt x="524" y="155"/>
                    <a:pt x="524" y="155"/>
                  </a:cubicBezTo>
                  <a:cubicBezTo>
                    <a:pt x="523" y="154"/>
                    <a:pt x="523" y="154"/>
                    <a:pt x="523" y="154"/>
                  </a:cubicBezTo>
                  <a:cubicBezTo>
                    <a:pt x="524" y="152"/>
                    <a:pt x="524" y="152"/>
                    <a:pt x="524" y="152"/>
                  </a:cubicBezTo>
                  <a:cubicBezTo>
                    <a:pt x="523" y="152"/>
                    <a:pt x="523" y="152"/>
                    <a:pt x="523" y="152"/>
                  </a:cubicBezTo>
                  <a:cubicBezTo>
                    <a:pt x="523" y="151"/>
                    <a:pt x="523" y="151"/>
                    <a:pt x="523" y="151"/>
                  </a:cubicBezTo>
                  <a:cubicBezTo>
                    <a:pt x="524" y="150"/>
                    <a:pt x="524" y="150"/>
                    <a:pt x="524" y="150"/>
                  </a:cubicBezTo>
                  <a:cubicBezTo>
                    <a:pt x="524" y="149"/>
                    <a:pt x="524" y="149"/>
                    <a:pt x="524" y="149"/>
                  </a:cubicBezTo>
                  <a:cubicBezTo>
                    <a:pt x="523" y="149"/>
                    <a:pt x="523" y="149"/>
                    <a:pt x="523" y="149"/>
                  </a:cubicBezTo>
                  <a:cubicBezTo>
                    <a:pt x="523" y="148"/>
                    <a:pt x="523" y="148"/>
                    <a:pt x="523" y="148"/>
                  </a:cubicBezTo>
                  <a:cubicBezTo>
                    <a:pt x="523" y="147"/>
                    <a:pt x="523" y="147"/>
                    <a:pt x="523" y="147"/>
                  </a:cubicBezTo>
                  <a:cubicBezTo>
                    <a:pt x="524" y="147"/>
                    <a:pt x="524" y="147"/>
                    <a:pt x="524" y="147"/>
                  </a:cubicBezTo>
                  <a:cubicBezTo>
                    <a:pt x="524" y="146"/>
                    <a:pt x="524" y="146"/>
                    <a:pt x="524" y="146"/>
                  </a:cubicBezTo>
                  <a:cubicBezTo>
                    <a:pt x="524" y="146"/>
                    <a:pt x="524" y="146"/>
                    <a:pt x="524" y="146"/>
                  </a:cubicBezTo>
                  <a:cubicBezTo>
                    <a:pt x="525" y="145"/>
                    <a:pt x="525" y="145"/>
                    <a:pt x="525" y="145"/>
                  </a:cubicBezTo>
                  <a:cubicBezTo>
                    <a:pt x="526" y="145"/>
                    <a:pt x="526" y="145"/>
                    <a:pt x="526" y="145"/>
                  </a:cubicBezTo>
                  <a:cubicBezTo>
                    <a:pt x="527" y="144"/>
                    <a:pt x="527" y="144"/>
                    <a:pt x="527" y="144"/>
                  </a:cubicBezTo>
                  <a:cubicBezTo>
                    <a:pt x="527" y="144"/>
                    <a:pt x="527" y="144"/>
                    <a:pt x="527" y="144"/>
                  </a:cubicBezTo>
                  <a:cubicBezTo>
                    <a:pt x="528" y="143"/>
                    <a:pt x="528" y="143"/>
                    <a:pt x="528" y="143"/>
                  </a:cubicBezTo>
                  <a:cubicBezTo>
                    <a:pt x="528" y="143"/>
                    <a:pt x="528" y="143"/>
                    <a:pt x="528" y="143"/>
                  </a:cubicBezTo>
                  <a:cubicBezTo>
                    <a:pt x="528" y="143"/>
                    <a:pt x="528" y="143"/>
                    <a:pt x="528" y="143"/>
                  </a:cubicBezTo>
                  <a:cubicBezTo>
                    <a:pt x="528" y="142"/>
                    <a:pt x="528" y="142"/>
                    <a:pt x="528" y="142"/>
                  </a:cubicBezTo>
                  <a:cubicBezTo>
                    <a:pt x="527" y="142"/>
                    <a:pt x="527" y="142"/>
                    <a:pt x="527" y="142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6" y="142"/>
                    <a:pt x="526" y="142"/>
                    <a:pt x="526" y="142"/>
                  </a:cubicBezTo>
                  <a:cubicBezTo>
                    <a:pt x="526" y="141"/>
                    <a:pt x="526" y="141"/>
                    <a:pt x="526" y="141"/>
                  </a:cubicBezTo>
                  <a:cubicBezTo>
                    <a:pt x="527" y="139"/>
                    <a:pt x="527" y="139"/>
                    <a:pt x="527" y="139"/>
                  </a:cubicBezTo>
                  <a:cubicBezTo>
                    <a:pt x="526" y="139"/>
                    <a:pt x="526" y="139"/>
                    <a:pt x="526" y="139"/>
                  </a:cubicBezTo>
                  <a:cubicBezTo>
                    <a:pt x="526" y="138"/>
                    <a:pt x="526" y="138"/>
                    <a:pt x="526" y="138"/>
                  </a:cubicBezTo>
                  <a:cubicBezTo>
                    <a:pt x="526" y="138"/>
                    <a:pt x="526" y="138"/>
                    <a:pt x="526" y="138"/>
                  </a:cubicBezTo>
                  <a:cubicBezTo>
                    <a:pt x="525" y="138"/>
                    <a:pt x="525" y="138"/>
                    <a:pt x="525" y="138"/>
                  </a:cubicBezTo>
                  <a:cubicBezTo>
                    <a:pt x="525" y="138"/>
                    <a:pt x="525" y="138"/>
                    <a:pt x="525" y="138"/>
                  </a:cubicBezTo>
                  <a:cubicBezTo>
                    <a:pt x="525" y="136"/>
                    <a:pt x="525" y="136"/>
                    <a:pt x="525" y="136"/>
                  </a:cubicBezTo>
                  <a:cubicBezTo>
                    <a:pt x="525" y="136"/>
                    <a:pt x="525" y="136"/>
                    <a:pt x="525" y="136"/>
                  </a:cubicBezTo>
                  <a:cubicBezTo>
                    <a:pt x="525" y="136"/>
                    <a:pt x="525" y="136"/>
                    <a:pt x="525" y="136"/>
                  </a:cubicBezTo>
                  <a:cubicBezTo>
                    <a:pt x="525" y="135"/>
                    <a:pt x="525" y="135"/>
                    <a:pt x="525" y="135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4" y="133"/>
                    <a:pt x="524" y="133"/>
                    <a:pt x="524" y="133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2" y="131"/>
                    <a:pt x="522" y="131"/>
                    <a:pt x="522" y="131"/>
                  </a:cubicBezTo>
                  <a:cubicBezTo>
                    <a:pt x="522" y="131"/>
                    <a:pt x="522" y="131"/>
                    <a:pt x="522" y="131"/>
                  </a:cubicBezTo>
                  <a:cubicBezTo>
                    <a:pt x="522" y="130"/>
                    <a:pt x="522" y="130"/>
                    <a:pt x="522" y="130"/>
                  </a:cubicBezTo>
                  <a:cubicBezTo>
                    <a:pt x="522" y="129"/>
                    <a:pt x="522" y="129"/>
                    <a:pt x="522" y="129"/>
                  </a:cubicBezTo>
                  <a:cubicBezTo>
                    <a:pt x="523" y="128"/>
                    <a:pt x="523" y="128"/>
                    <a:pt x="523" y="128"/>
                  </a:cubicBezTo>
                  <a:cubicBezTo>
                    <a:pt x="524" y="128"/>
                    <a:pt x="524" y="128"/>
                    <a:pt x="524" y="128"/>
                  </a:cubicBezTo>
                  <a:cubicBezTo>
                    <a:pt x="525" y="128"/>
                    <a:pt x="525" y="128"/>
                    <a:pt x="525" y="128"/>
                  </a:cubicBezTo>
                  <a:cubicBezTo>
                    <a:pt x="524" y="127"/>
                    <a:pt x="524" y="127"/>
                    <a:pt x="524" y="127"/>
                  </a:cubicBezTo>
                  <a:cubicBezTo>
                    <a:pt x="526" y="127"/>
                    <a:pt x="526" y="127"/>
                    <a:pt x="526" y="127"/>
                  </a:cubicBezTo>
                  <a:cubicBezTo>
                    <a:pt x="525" y="127"/>
                    <a:pt x="525" y="127"/>
                    <a:pt x="525" y="127"/>
                  </a:cubicBezTo>
                  <a:cubicBezTo>
                    <a:pt x="524" y="127"/>
                    <a:pt x="524" y="127"/>
                    <a:pt x="524" y="127"/>
                  </a:cubicBezTo>
                  <a:cubicBezTo>
                    <a:pt x="524" y="127"/>
                    <a:pt x="524" y="127"/>
                    <a:pt x="524" y="127"/>
                  </a:cubicBezTo>
                  <a:cubicBezTo>
                    <a:pt x="522" y="127"/>
                    <a:pt x="522" y="127"/>
                    <a:pt x="522" y="127"/>
                  </a:cubicBezTo>
                  <a:cubicBezTo>
                    <a:pt x="521" y="126"/>
                    <a:pt x="521" y="126"/>
                    <a:pt x="521" y="126"/>
                  </a:cubicBezTo>
                  <a:cubicBezTo>
                    <a:pt x="521" y="126"/>
                    <a:pt x="521" y="126"/>
                    <a:pt x="521" y="126"/>
                  </a:cubicBezTo>
                  <a:cubicBezTo>
                    <a:pt x="520" y="126"/>
                    <a:pt x="520" y="126"/>
                    <a:pt x="520" y="126"/>
                  </a:cubicBezTo>
                  <a:cubicBezTo>
                    <a:pt x="519" y="127"/>
                    <a:pt x="519" y="127"/>
                    <a:pt x="519" y="127"/>
                  </a:cubicBezTo>
                  <a:cubicBezTo>
                    <a:pt x="518" y="127"/>
                    <a:pt x="518" y="127"/>
                    <a:pt x="518" y="127"/>
                  </a:cubicBezTo>
                  <a:cubicBezTo>
                    <a:pt x="517" y="128"/>
                    <a:pt x="517" y="128"/>
                    <a:pt x="517" y="128"/>
                  </a:cubicBezTo>
                  <a:cubicBezTo>
                    <a:pt x="517" y="128"/>
                    <a:pt x="517" y="128"/>
                    <a:pt x="517" y="128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30"/>
                    <a:pt x="518" y="130"/>
                    <a:pt x="518" y="130"/>
                  </a:cubicBezTo>
                  <a:cubicBezTo>
                    <a:pt x="518" y="130"/>
                    <a:pt x="518" y="130"/>
                    <a:pt x="518" y="130"/>
                  </a:cubicBezTo>
                  <a:cubicBezTo>
                    <a:pt x="518" y="131"/>
                    <a:pt x="518" y="131"/>
                    <a:pt x="518" y="131"/>
                  </a:cubicBezTo>
                  <a:cubicBezTo>
                    <a:pt x="518" y="132"/>
                    <a:pt x="518" y="132"/>
                    <a:pt x="518" y="132"/>
                  </a:cubicBezTo>
                  <a:cubicBezTo>
                    <a:pt x="519" y="133"/>
                    <a:pt x="519" y="133"/>
                    <a:pt x="519" y="133"/>
                  </a:cubicBezTo>
                  <a:cubicBezTo>
                    <a:pt x="519" y="133"/>
                    <a:pt x="519" y="133"/>
                    <a:pt x="519" y="133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35"/>
                    <a:pt x="520" y="135"/>
                    <a:pt x="520" y="135"/>
                  </a:cubicBezTo>
                  <a:cubicBezTo>
                    <a:pt x="521" y="135"/>
                    <a:pt x="521" y="135"/>
                    <a:pt x="521" y="135"/>
                  </a:cubicBezTo>
                  <a:cubicBezTo>
                    <a:pt x="521" y="136"/>
                    <a:pt x="521" y="136"/>
                    <a:pt x="521" y="136"/>
                  </a:cubicBezTo>
                  <a:cubicBezTo>
                    <a:pt x="522" y="137"/>
                    <a:pt x="522" y="137"/>
                    <a:pt x="522" y="137"/>
                  </a:cubicBezTo>
                  <a:cubicBezTo>
                    <a:pt x="521" y="137"/>
                    <a:pt x="521" y="137"/>
                    <a:pt x="521" y="137"/>
                  </a:cubicBezTo>
                  <a:cubicBezTo>
                    <a:pt x="521" y="137"/>
                    <a:pt x="521" y="137"/>
                    <a:pt x="521" y="137"/>
                  </a:cubicBezTo>
                  <a:cubicBezTo>
                    <a:pt x="520" y="136"/>
                    <a:pt x="520" y="136"/>
                    <a:pt x="520" y="136"/>
                  </a:cubicBezTo>
                  <a:cubicBezTo>
                    <a:pt x="519" y="136"/>
                    <a:pt x="519" y="136"/>
                    <a:pt x="519" y="136"/>
                  </a:cubicBezTo>
                  <a:cubicBezTo>
                    <a:pt x="519" y="137"/>
                    <a:pt x="519" y="137"/>
                    <a:pt x="519" y="137"/>
                  </a:cubicBezTo>
                  <a:cubicBezTo>
                    <a:pt x="518" y="138"/>
                    <a:pt x="518" y="138"/>
                    <a:pt x="518" y="138"/>
                  </a:cubicBezTo>
                  <a:cubicBezTo>
                    <a:pt x="519" y="139"/>
                    <a:pt x="519" y="139"/>
                    <a:pt x="519" y="139"/>
                  </a:cubicBezTo>
                  <a:cubicBezTo>
                    <a:pt x="518" y="140"/>
                    <a:pt x="518" y="140"/>
                    <a:pt x="518" y="140"/>
                  </a:cubicBezTo>
                  <a:cubicBezTo>
                    <a:pt x="518" y="140"/>
                    <a:pt x="518" y="140"/>
                    <a:pt x="518" y="140"/>
                  </a:cubicBezTo>
                  <a:cubicBezTo>
                    <a:pt x="518" y="140"/>
                    <a:pt x="518" y="140"/>
                    <a:pt x="518" y="140"/>
                  </a:cubicBezTo>
                  <a:cubicBezTo>
                    <a:pt x="518" y="141"/>
                    <a:pt x="518" y="141"/>
                    <a:pt x="518" y="141"/>
                  </a:cubicBezTo>
                  <a:cubicBezTo>
                    <a:pt x="518" y="141"/>
                    <a:pt x="518" y="141"/>
                    <a:pt x="518" y="141"/>
                  </a:cubicBezTo>
                  <a:cubicBezTo>
                    <a:pt x="518" y="142"/>
                    <a:pt x="518" y="142"/>
                    <a:pt x="518" y="142"/>
                  </a:cubicBezTo>
                  <a:cubicBezTo>
                    <a:pt x="518" y="142"/>
                    <a:pt x="518" y="142"/>
                    <a:pt x="518" y="142"/>
                  </a:cubicBezTo>
                  <a:cubicBezTo>
                    <a:pt x="518" y="143"/>
                    <a:pt x="518" y="143"/>
                    <a:pt x="518" y="143"/>
                  </a:cubicBezTo>
                  <a:cubicBezTo>
                    <a:pt x="518" y="145"/>
                    <a:pt x="518" y="145"/>
                    <a:pt x="518" y="145"/>
                  </a:cubicBezTo>
                  <a:cubicBezTo>
                    <a:pt x="517" y="145"/>
                    <a:pt x="517" y="145"/>
                    <a:pt x="517" y="145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7" y="146"/>
                    <a:pt x="517" y="146"/>
                    <a:pt x="517" y="146"/>
                  </a:cubicBezTo>
                  <a:cubicBezTo>
                    <a:pt x="516" y="147"/>
                    <a:pt x="516" y="147"/>
                    <a:pt x="516" y="147"/>
                  </a:cubicBezTo>
                  <a:cubicBezTo>
                    <a:pt x="516" y="147"/>
                    <a:pt x="516" y="147"/>
                    <a:pt x="516" y="147"/>
                  </a:cubicBezTo>
                  <a:cubicBezTo>
                    <a:pt x="515" y="146"/>
                    <a:pt x="515" y="146"/>
                    <a:pt x="515" y="146"/>
                  </a:cubicBezTo>
                  <a:cubicBezTo>
                    <a:pt x="516" y="145"/>
                    <a:pt x="516" y="145"/>
                    <a:pt x="516" y="145"/>
                  </a:cubicBezTo>
                  <a:cubicBezTo>
                    <a:pt x="515" y="144"/>
                    <a:pt x="515" y="144"/>
                    <a:pt x="515" y="144"/>
                  </a:cubicBezTo>
                  <a:cubicBezTo>
                    <a:pt x="515" y="144"/>
                    <a:pt x="515" y="144"/>
                    <a:pt x="515" y="144"/>
                  </a:cubicBezTo>
                  <a:cubicBezTo>
                    <a:pt x="514" y="145"/>
                    <a:pt x="514" y="145"/>
                    <a:pt x="514" y="145"/>
                  </a:cubicBezTo>
                  <a:cubicBezTo>
                    <a:pt x="514" y="145"/>
                    <a:pt x="514" y="145"/>
                    <a:pt x="514" y="145"/>
                  </a:cubicBezTo>
                  <a:cubicBezTo>
                    <a:pt x="513" y="146"/>
                    <a:pt x="513" y="146"/>
                    <a:pt x="513" y="146"/>
                  </a:cubicBezTo>
                  <a:cubicBezTo>
                    <a:pt x="513" y="144"/>
                    <a:pt x="513" y="144"/>
                    <a:pt x="513" y="144"/>
                  </a:cubicBezTo>
                  <a:cubicBezTo>
                    <a:pt x="512" y="144"/>
                    <a:pt x="512" y="144"/>
                    <a:pt x="512" y="144"/>
                  </a:cubicBezTo>
                  <a:cubicBezTo>
                    <a:pt x="512" y="144"/>
                    <a:pt x="512" y="144"/>
                    <a:pt x="512" y="144"/>
                  </a:cubicBezTo>
                  <a:cubicBezTo>
                    <a:pt x="511" y="144"/>
                    <a:pt x="511" y="144"/>
                    <a:pt x="511" y="144"/>
                  </a:cubicBezTo>
                  <a:cubicBezTo>
                    <a:pt x="511" y="144"/>
                    <a:pt x="511" y="144"/>
                    <a:pt x="511" y="144"/>
                  </a:cubicBezTo>
                  <a:cubicBezTo>
                    <a:pt x="511" y="144"/>
                    <a:pt x="511" y="144"/>
                    <a:pt x="511" y="144"/>
                  </a:cubicBezTo>
                  <a:cubicBezTo>
                    <a:pt x="512" y="143"/>
                    <a:pt x="512" y="143"/>
                    <a:pt x="512" y="143"/>
                  </a:cubicBezTo>
                  <a:cubicBezTo>
                    <a:pt x="511" y="143"/>
                    <a:pt x="511" y="143"/>
                    <a:pt x="511" y="143"/>
                  </a:cubicBezTo>
                  <a:cubicBezTo>
                    <a:pt x="511" y="142"/>
                    <a:pt x="511" y="142"/>
                    <a:pt x="511" y="142"/>
                  </a:cubicBezTo>
                  <a:cubicBezTo>
                    <a:pt x="512" y="142"/>
                    <a:pt x="512" y="142"/>
                    <a:pt x="512" y="142"/>
                  </a:cubicBezTo>
                  <a:cubicBezTo>
                    <a:pt x="511" y="141"/>
                    <a:pt x="511" y="141"/>
                    <a:pt x="511" y="141"/>
                  </a:cubicBezTo>
                  <a:cubicBezTo>
                    <a:pt x="511" y="141"/>
                    <a:pt x="511" y="141"/>
                    <a:pt x="511" y="141"/>
                  </a:cubicBezTo>
                  <a:cubicBezTo>
                    <a:pt x="512" y="140"/>
                    <a:pt x="512" y="140"/>
                    <a:pt x="512" y="140"/>
                  </a:cubicBezTo>
                  <a:cubicBezTo>
                    <a:pt x="511" y="140"/>
                    <a:pt x="511" y="140"/>
                    <a:pt x="511" y="140"/>
                  </a:cubicBezTo>
                  <a:cubicBezTo>
                    <a:pt x="511" y="139"/>
                    <a:pt x="511" y="139"/>
                    <a:pt x="511" y="139"/>
                  </a:cubicBezTo>
                  <a:cubicBezTo>
                    <a:pt x="511" y="139"/>
                    <a:pt x="511" y="139"/>
                    <a:pt x="511" y="139"/>
                  </a:cubicBezTo>
                  <a:cubicBezTo>
                    <a:pt x="511" y="138"/>
                    <a:pt x="511" y="138"/>
                    <a:pt x="511" y="138"/>
                  </a:cubicBezTo>
                  <a:cubicBezTo>
                    <a:pt x="510" y="137"/>
                    <a:pt x="510" y="137"/>
                    <a:pt x="510" y="137"/>
                  </a:cubicBezTo>
                  <a:cubicBezTo>
                    <a:pt x="510" y="137"/>
                    <a:pt x="510" y="137"/>
                    <a:pt x="510" y="137"/>
                  </a:cubicBezTo>
                  <a:cubicBezTo>
                    <a:pt x="510" y="137"/>
                    <a:pt x="510" y="137"/>
                    <a:pt x="510" y="137"/>
                  </a:cubicBezTo>
                  <a:cubicBezTo>
                    <a:pt x="509" y="138"/>
                    <a:pt x="509" y="138"/>
                    <a:pt x="509" y="138"/>
                  </a:cubicBezTo>
                  <a:cubicBezTo>
                    <a:pt x="509" y="138"/>
                    <a:pt x="509" y="138"/>
                    <a:pt x="509" y="138"/>
                  </a:cubicBezTo>
                  <a:cubicBezTo>
                    <a:pt x="509" y="139"/>
                    <a:pt x="509" y="139"/>
                    <a:pt x="509" y="139"/>
                  </a:cubicBezTo>
                  <a:cubicBezTo>
                    <a:pt x="508" y="140"/>
                    <a:pt x="508" y="140"/>
                    <a:pt x="508" y="140"/>
                  </a:cubicBezTo>
                  <a:cubicBezTo>
                    <a:pt x="508" y="140"/>
                    <a:pt x="508" y="140"/>
                    <a:pt x="508" y="140"/>
                  </a:cubicBezTo>
                  <a:cubicBezTo>
                    <a:pt x="507" y="139"/>
                    <a:pt x="507" y="139"/>
                    <a:pt x="507" y="139"/>
                  </a:cubicBezTo>
                  <a:cubicBezTo>
                    <a:pt x="507" y="139"/>
                    <a:pt x="507" y="139"/>
                    <a:pt x="507" y="139"/>
                  </a:cubicBezTo>
                  <a:cubicBezTo>
                    <a:pt x="507" y="139"/>
                    <a:pt x="507" y="139"/>
                    <a:pt x="507" y="139"/>
                  </a:cubicBezTo>
                  <a:cubicBezTo>
                    <a:pt x="506" y="138"/>
                    <a:pt x="506" y="138"/>
                    <a:pt x="506" y="138"/>
                  </a:cubicBezTo>
                  <a:cubicBezTo>
                    <a:pt x="505" y="138"/>
                    <a:pt x="505" y="138"/>
                    <a:pt x="505" y="138"/>
                  </a:cubicBezTo>
                  <a:cubicBezTo>
                    <a:pt x="505" y="138"/>
                    <a:pt x="505" y="138"/>
                    <a:pt x="505" y="138"/>
                  </a:cubicBezTo>
                  <a:cubicBezTo>
                    <a:pt x="505" y="138"/>
                    <a:pt x="505" y="138"/>
                    <a:pt x="505" y="138"/>
                  </a:cubicBezTo>
                  <a:cubicBezTo>
                    <a:pt x="505" y="139"/>
                    <a:pt x="505" y="139"/>
                    <a:pt x="505" y="139"/>
                  </a:cubicBezTo>
                  <a:cubicBezTo>
                    <a:pt x="504" y="139"/>
                    <a:pt x="504" y="139"/>
                    <a:pt x="504" y="139"/>
                  </a:cubicBezTo>
                  <a:cubicBezTo>
                    <a:pt x="504" y="140"/>
                    <a:pt x="504" y="140"/>
                    <a:pt x="504" y="140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2" y="140"/>
                    <a:pt x="502" y="140"/>
                    <a:pt x="502" y="140"/>
                  </a:cubicBezTo>
                  <a:cubicBezTo>
                    <a:pt x="501" y="140"/>
                    <a:pt x="501" y="140"/>
                    <a:pt x="501" y="140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499" y="140"/>
                    <a:pt x="499" y="140"/>
                    <a:pt x="499" y="140"/>
                  </a:cubicBezTo>
                  <a:cubicBezTo>
                    <a:pt x="498" y="142"/>
                    <a:pt x="498" y="142"/>
                    <a:pt x="498" y="142"/>
                  </a:cubicBezTo>
                  <a:cubicBezTo>
                    <a:pt x="498" y="142"/>
                    <a:pt x="498" y="142"/>
                    <a:pt x="498" y="142"/>
                  </a:cubicBezTo>
                  <a:cubicBezTo>
                    <a:pt x="498" y="143"/>
                    <a:pt x="498" y="143"/>
                    <a:pt x="498" y="143"/>
                  </a:cubicBezTo>
                  <a:cubicBezTo>
                    <a:pt x="497" y="144"/>
                    <a:pt x="497" y="144"/>
                    <a:pt x="497" y="144"/>
                  </a:cubicBezTo>
                  <a:cubicBezTo>
                    <a:pt x="497" y="144"/>
                    <a:pt x="497" y="144"/>
                    <a:pt x="497" y="144"/>
                  </a:cubicBezTo>
                  <a:cubicBezTo>
                    <a:pt x="498" y="145"/>
                    <a:pt x="498" y="145"/>
                    <a:pt x="498" y="145"/>
                  </a:cubicBezTo>
                  <a:cubicBezTo>
                    <a:pt x="498" y="146"/>
                    <a:pt x="498" y="146"/>
                    <a:pt x="498" y="146"/>
                  </a:cubicBezTo>
                  <a:cubicBezTo>
                    <a:pt x="499" y="147"/>
                    <a:pt x="499" y="147"/>
                    <a:pt x="499" y="147"/>
                  </a:cubicBezTo>
                  <a:cubicBezTo>
                    <a:pt x="498" y="147"/>
                    <a:pt x="498" y="147"/>
                    <a:pt x="498" y="147"/>
                  </a:cubicBezTo>
                  <a:cubicBezTo>
                    <a:pt x="498" y="150"/>
                    <a:pt x="498" y="150"/>
                    <a:pt x="498" y="150"/>
                  </a:cubicBezTo>
                  <a:cubicBezTo>
                    <a:pt x="499" y="151"/>
                    <a:pt x="499" y="151"/>
                    <a:pt x="499" y="151"/>
                  </a:cubicBezTo>
                  <a:cubicBezTo>
                    <a:pt x="498" y="152"/>
                    <a:pt x="498" y="152"/>
                    <a:pt x="498" y="152"/>
                  </a:cubicBezTo>
                  <a:cubicBezTo>
                    <a:pt x="498" y="152"/>
                    <a:pt x="498" y="152"/>
                    <a:pt x="498" y="152"/>
                  </a:cubicBezTo>
                  <a:cubicBezTo>
                    <a:pt x="498" y="153"/>
                    <a:pt x="498" y="153"/>
                    <a:pt x="498" y="153"/>
                  </a:cubicBezTo>
                  <a:cubicBezTo>
                    <a:pt x="497" y="153"/>
                    <a:pt x="497" y="153"/>
                    <a:pt x="497" y="153"/>
                  </a:cubicBezTo>
                  <a:cubicBezTo>
                    <a:pt x="497" y="155"/>
                    <a:pt x="497" y="155"/>
                    <a:pt x="497" y="155"/>
                  </a:cubicBezTo>
                  <a:cubicBezTo>
                    <a:pt x="497" y="155"/>
                    <a:pt x="497" y="155"/>
                    <a:pt x="497" y="155"/>
                  </a:cubicBezTo>
                  <a:cubicBezTo>
                    <a:pt x="497" y="156"/>
                    <a:pt x="497" y="156"/>
                    <a:pt x="497" y="156"/>
                  </a:cubicBezTo>
                  <a:cubicBezTo>
                    <a:pt x="496" y="158"/>
                    <a:pt x="496" y="158"/>
                    <a:pt x="496" y="158"/>
                  </a:cubicBezTo>
                  <a:cubicBezTo>
                    <a:pt x="497" y="159"/>
                    <a:pt x="497" y="159"/>
                    <a:pt x="497" y="159"/>
                  </a:cubicBezTo>
                  <a:cubicBezTo>
                    <a:pt x="496" y="159"/>
                    <a:pt x="496" y="159"/>
                    <a:pt x="496" y="159"/>
                  </a:cubicBezTo>
                  <a:cubicBezTo>
                    <a:pt x="497" y="161"/>
                    <a:pt x="497" y="161"/>
                    <a:pt x="497" y="161"/>
                  </a:cubicBezTo>
                  <a:cubicBezTo>
                    <a:pt x="497" y="161"/>
                    <a:pt x="497" y="161"/>
                    <a:pt x="497" y="161"/>
                  </a:cubicBezTo>
                  <a:cubicBezTo>
                    <a:pt x="497" y="162"/>
                    <a:pt x="497" y="162"/>
                    <a:pt x="497" y="162"/>
                  </a:cubicBezTo>
                  <a:cubicBezTo>
                    <a:pt x="497" y="162"/>
                    <a:pt x="497" y="162"/>
                    <a:pt x="497" y="162"/>
                  </a:cubicBezTo>
                  <a:cubicBezTo>
                    <a:pt x="498" y="162"/>
                    <a:pt x="498" y="162"/>
                    <a:pt x="498" y="162"/>
                  </a:cubicBezTo>
                  <a:cubicBezTo>
                    <a:pt x="499" y="162"/>
                    <a:pt x="499" y="162"/>
                    <a:pt x="499" y="162"/>
                  </a:cubicBezTo>
                  <a:cubicBezTo>
                    <a:pt x="499" y="161"/>
                    <a:pt x="499" y="161"/>
                    <a:pt x="499" y="161"/>
                  </a:cubicBezTo>
                  <a:cubicBezTo>
                    <a:pt x="499" y="161"/>
                    <a:pt x="499" y="161"/>
                    <a:pt x="499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2" y="162"/>
                    <a:pt x="502" y="162"/>
                    <a:pt x="502" y="162"/>
                  </a:cubicBezTo>
                  <a:cubicBezTo>
                    <a:pt x="502" y="162"/>
                    <a:pt x="502" y="162"/>
                    <a:pt x="502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2" y="163"/>
                    <a:pt x="502" y="163"/>
                    <a:pt x="502" y="163"/>
                  </a:cubicBezTo>
                  <a:cubicBezTo>
                    <a:pt x="502" y="163"/>
                    <a:pt x="502" y="163"/>
                    <a:pt x="502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0" y="163"/>
                    <a:pt x="500" y="163"/>
                    <a:pt x="500" y="163"/>
                  </a:cubicBezTo>
                  <a:cubicBezTo>
                    <a:pt x="500" y="164"/>
                    <a:pt x="500" y="164"/>
                    <a:pt x="500" y="164"/>
                  </a:cubicBezTo>
                  <a:cubicBezTo>
                    <a:pt x="500" y="164"/>
                    <a:pt x="500" y="164"/>
                    <a:pt x="500" y="164"/>
                  </a:cubicBezTo>
                  <a:cubicBezTo>
                    <a:pt x="500" y="165"/>
                    <a:pt x="500" y="165"/>
                    <a:pt x="500" y="165"/>
                  </a:cubicBezTo>
                  <a:cubicBezTo>
                    <a:pt x="499" y="166"/>
                    <a:pt x="499" y="166"/>
                    <a:pt x="499" y="166"/>
                  </a:cubicBezTo>
                  <a:cubicBezTo>
                    <a:pt x="498" y="165"/>
                    <a:pt x="498" y="165"/>
                    <a:pt x="498" y="165"/>
                  </a:cubicBezTo>
                  <a:cubicBezTo>
                    <a:pt x="498" y="165"/>
                    <a:pt x="498" y="165"/>
                    <a:pt x="498" y="165"/>
                  </a:cubicBezTo>
                  <a:cubicBezTo>
                    <a:pt x="498" y="164"/>
                    <a:pt x="498" y="164"/>
                    <a:pt x="498" y="164"/>
                  </a:cubicBezTo>
                  <a:cubicBezTo>
                    <a:pt x="497" y="165"/>
                    <a:pt x="497" y="165"/>
                    <a:pt x="497" y="165"/>
                  </a:cubicBezTo>
                  <a:cubicBezTo>
                    <a:pt x="497" y="164"/>
                    <a:pt x="497" y="164"/>
                    <a:pt x="497" y="164"/>
                  </a:cubicBezTo>
                  <a:cubicBezTo>
                    <a:pt x="496" y="164"/>
                    <a:pt x="496" y="164"/>
                    <a:pt x="496" y="164"/>
                  </a:cubicBezTo>
                  <a:cubicBezTo>
                    <a:pt x="496" y="165"/>
                    <a:pt x="496" y="165"/>
                    <a:pt x="496" y="165"/>
                  </a:cubicBezTo>
                  <a:cubicBezTo>
                    <a:pt x="496" y="166"/>
                    <a:pt x="496" y="166"/>
                    <a:pt x="496" y="166"/>
                  </a:cubicBezTo>
                  <a:cubicBezTo>
                    <a:pt x="496" y="166"/>
                    <a:pt x="496" y="166"/>
                    <a:pt x="496" y="166"/>
                  </a:cubicBezTo>
                  <a:cubicBezTo>
                    <a:pt x="495" y="166"/>
                    <a:pt x="495" y="166"/>
                    <a:pt x="495" y="166"/>
                  </a:cubicBezTo>
                  <a:cubicBezTo>
                    <a:pt x="495" y="167"/>
                    <a:pt x="495" y="167"/>
                    <a:pt x="495" y="167"/>
                  </a:cubicBezTo>
                  <a:cubicBezTo>
                    <a:pt x="495" y="167"/>
                    <a:pt x="495" y="167"/>
                    <a:pt x="495" y="167"/>
                  </a:cubicBezTo>
                  <a:cubicBezTo>
                    <a:pt x="495" y="168"/>
                    <a:pt x="495" y="168"/>
                    <a:pt x="495" y="168"/>
                  </a:cubicBezTo>
                  <a:cubicBezTo>
                    <a:pt x="494" y="167"/>
                    <a:pt x="494" y="167"/>
                    <a:pt x="494" y="167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3" y="167"/>
                    <a:pt x="493" y="167"/>
                    <a:pt x="493" y="167"/>
                  </a:cubicBezTo>
                  <a:cubicBezTo>
                    <a:pt x="492" y="168"/>
                    <a:pt x="492" y="168"/>
                    <a:pt x="492" y="168"/>
                  </a:cubicBezTo>
                  <a:cubicBezTo>
                    <a:pt x="492" y="168"/>
                    <a:pt x="492" y="168"/>
                    <a:pt x="492" y="168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91" y="169"/>
                    <a:pt x="491" y="169"/>
                    <a:pt x="491" y="169"/>
                  </a:cubicBezTo>
                  <a:cubicBezTo>
                    <a:pt x="490" y="169"/>
                    <a:pt x="490" y="169"/>
                    <a:pt x="490" y="169"/>
                  </a:cubicBezTo>
                  <a:cubicBezTo>
                    <a:pt x="489" y="168"/>
                    <a:pt x="489" y="168"/>
                    <a:pt x="489" y="168"/>
                  </a:cubicBezTo>
                  <a:cubicBezTo>
                    <a:pt x="488" y="168"/>
                    <a:pt x="488" y="168"/>
                    <a:pt x="488" y="168"/>
                  </a:cubicBezTo>
                  <a:cubicBezTo>
                    <a:pt x="488" y="168"/>
                    <a:pt x="488" y="168"/>
                    <a:pt x="488" y="168"/>
                  </a:cubicBezTo>
                  <a:cubicBezTo>
                    <a:pt x="488" y="167"/>
                    <a:pt x="488" y="167"/>
                    <a:pt x="488" y="167"/>
                  </a:cubicBezTo>
                  <a:cubicBezTo>
                    <a:pt x="489" y="167"/>
                    <a:pt x="489" y="167"/>
                    <a:pt x="489" y="167"/>
                  </a:cubicBezTo>
                  <a:cubicBezTo>
                    <a:pt x="489" y="166"/>
                    <a:pt x="489" y="166"/>
                    <a:pt x="489" y="166"/>
                  </a:cubicBezTo>
                  <a:cubicBezTo>
                    <a:pt x="489" y="166"/>
                    <a:pt x="489" y="166"/>
                    <a:pt x="489" y="166"/>
                  </a:cubicBezTo>
                  <a:cubicBezTo>
                    <a:pt x="491" y="166"/>
                    <a:pt x="491" y="166"/>
                    <a:pt x="491" y="166"/>
                  </a:cubicBezTo>
                  <a:cubicBezTo>
                    <a:pt x="492" y="165"/>
                    <a:pt x="492" y="165"/>
                    <a:pt x="492" y="165"/>
                  </a:cubicBezTo>
                  <a:cubicBezTo>
                    <a:pt x="492" y="165"/>
                    <a:pt x="492" y="165"/>
                    <a:pt x="492" y="165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0" y="165"/>
                    <a:pt x="490" y="165"/>
                    <a:pt x="490" y="165"/>
                  </a:cubicBezTo>
                  <a:cubicBezTo>
                    <a:pt x="489" y="165"/>
                    <a:pt x="489" y="165"/>
                    <a:pt x="489" y="165"/>
                  </a:cubicBezTo>
                  <a:cubicBezTo>
                    <a:pt x="489" y="165"/>
                    <a:pt x="489" y="165"/>
                    <a:pt x="489" y="165"/>
                  </a:cubicBezTo>
                  <a:cubicBezTo>
                    <a:pt x="488" y="164"/>
                    <a:pt x="488" y="164"/>
                    <a:pt x="488" y="164"/>
                  </a:cubicBezTo>
                  <a:cubicBezTo>
                    <a:pt x="488" y="164"/>
                    <a:pt x="488" y="164"/>
                    <a:pt x="488" y="164"/>
                  </a:cubicBezTo>
                  <a:cubicBezTo>
                    <a:pt x="486" y="164"/>
                    <a:pt x="486" y="164"/>
                    <a:pt x="486" y="164"/>
                  </a:cubicBezTo>
                  <a:cubicBezTo>
                    <a:pt x="485" y="164"/>
                    <a:pt x="485" y="164"/>
                    <a:pt x="485" y="164"/>
                  </a:cubicBezTo>
                  <a:cubicBezTo>
                    <a:pt x="485" y="164"/>
                    <a:pt x="485" y="164"/>
                    <a:pt x="485" y="164"/>
                  </a:cubicBezTo>
                  <a:cubicBezTo>
                    <a:pt x="485" y="164"/>
                    <a:pt x="485" y="164"/>
                    <a:pt x="485" y="164"/>
                  </a:cubicBezTo>
                  <a:cubicBezTo>
                    <a:pt x="484" y="164"/>
                    <a:pt x="484" y="164"/>
                    <a:pt x="484" y="164"/>
                  </a:cubicBezTo>
                  <a:cubicBezTo>
                    <a:pt x="484" y="164"/>
                    <a:pt x="484" y="164"/>
                    <a:pt x="484" y="164"/>
                  </a:cubicBezTo>
                  <a:cubicBezTo>
                    <a:pt x="483" y="164"/>
                    <a:pt x="483" y="164"/>
                    <a:pt x="483" y="164"/>
                  </a:cubicBezTo>
                  <a:cubicBezTo>
                    <a:pt x="482" y="163"/>
                    <a:pt x="482" y="163"/>
                    <a:pt x="482" y="163"/>
                  </a:cubicBezTo>
                  <a:cubicBezTo>
                    <a:pt x="481" y="164"/>
                    <a:pt x="481" y="164"/>
                    <a:pt x="481" y="164"/>
                  </a:cubicBezTo>
                  <a:cubicBezTo>
                    <a:pt x="480" y="163"/>
                    <a:pt x="480" y="163"/>
                    <a:pt x="480" y="163"/>
                  </a:cubicBezTo>
                  <a:cubicBezTo>
                    <a:pt x="479" y="163"/>
                    <a:pt x="479" y="163"/>
                    <a:pt x="479" y="163"/>
                  </a:cubicBezTo>
                  <a:cubicBezTo>
                    <a:pt x="478" y="164"/>
                    <a:pt x="478" y="164"/>
                    <a:pt x="478" y="164"/>
                  </a:cubicBezTo>
                  <a:cubicBezTo>
                    <a:pt x="477" y="165"/>
                    <a:pt x="477" y="165"/>
                    <a:pt x="477" y="165"/>
                  </a:cubicBezTo>
                  <a:cubicBezTo>
                    <a:pt x="477" y="165"/>
                    <a:pt x="477" y="165"/>
                    <a:pt x="477" y="165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7"/>
                    <a:pt x="476" y="167"/>
                    <a:pt x="476" y="167"/>
                  </a:cubicBezTo>
                  <a:cubicBezTo>
                    <a:pt x="477" y="167"/>
                    <a:pt x="477" y="167"/>
                    <a:pt x="477" y="167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6" y="168"/>
                    <a:pt x="476" y="168"/>
                    <a:pt x="476" y="168"/>
                  </a:cubicBezTo>
                  <a:cubicBezTo>
                    <a:pt x="476" y="168"/>
                    <a:pt x="476" y="168"/>
                    <a:pt x="476" y="168"/>
                  </a:cubicBezTo>
                  <a:cubicBezTo>
                    <a:pt x="474" y="168"/>
                    <a:pt x="474" y="168"/>
                    <a:pt x="474" y="168"/>
                  </a:cubicBezTo>
                  <a:cubicBezTo>
                    <a:pt x="474" y="168"/>
                    <a:pt x="474" y="168"/>
                    <a:pt x="474" y="168"/>
                  </a:cubicBezTo>
                  <a:cubicBezTo>
                    <a:pt x="474" y="169"/>
                    <a:pt x="474" y="169"/>
                    <a:pt x="474" y="169"/>
                  </a:cubicBezTo>
                  <a:cubicBezTo>
                    <a:pt x="473" y="168"/>
                    <a:pt x="473" y="168"/>
                    <a:pt x="473" y="168"/>
                  </a:cubicBezTo>
                  <a:cubicBezTo>
                    <a:pt x="473" y="169"/>
                    <a:pt x="473" y="169"/>
                    <a:pt x="473" y="169"/>
                  </a:cubicBezTo>
                  <a:cubicBezTo>
                    <a:pt x="472" y="169"/>
                    <a:pt x="472" y="169"/>
                    <a:pt x="472" y="169"/>
                  </a:cubicBezTo>
                  <a:cubicBezTo>
                    <a:pt x="472" y="168"/>
                    <a:pt x="472" y="168"/>
                    <a:pt x="472" y="168"/>
                  </a:cubicBezTo>
                  <a:cubicBezTo>
                    <a:pt x="470" y="168"/>
                    <a:pt x="470" y="168"/>
                    <a:pt x="470" y="168"/>
                  </a:cubicBezTo>
                  <a:cubicBezTo>
                    <a:pt x="470" y="169"/>
                    <a:pt x="470" y="169"/>
                    <a:pt x="470" y="169"/>
                  </a:cubicBezTo>
                  <a:cubicBezTo>
                    <a:pt x="468" y="168"/>
                    <a:pt x="468" y="168"/>
                    <a:pt x="468" y="168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8" y="170"/>
                    <a:pt x="468" y="170"/>
                    <a:pt x="468" y="170"/>
                  </a:cubicBezTo>
                  <a:cubicBezTo>
                    <a:pt x="467" y="171"/>
                    <a:pt x="467" y="171"/>
                    <a:pt x="467" y="171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66" y="171"/>
                    <a:pt x="466" y="171"/>
                    <a:pt x="466" y="171"/>
                  </a:cubicBezTo>
                  <a:cubicBezTo>
                    <a:pt x="466" y="171"/>
                    <a:pt x="466" y="171"/>
                    <a:pt x="466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5" y="169"/>
                    <a:pt x="465" y="169"/>
                    <a:pt x="465" y="169"/>
                  </a:cubicBezTo>
                  <a:cubicBezTo>
                    <a:pt x="465" y="170"/>
                    <a:pt x="465" y="170"/>
                    <a:pt x="465" y="170"/>
                  </a:cubicBezTo>
                  <a:cubicBezTo>
                    <a:pt x="464" y="170"/>
                    <a:pt x="464" y="170"/>
                    <a:pt x="464" y="170"/>
                  </a:cubicBezTo>
                  <a:cubicBezTo>
                    <a:pt x="463" y="170"/>
                    <a:pt x="463" y="170"/>
                    <a:pt x="463" y="170"/>
                  </a:cubicBezTo>
                  <a:cubicBezTo>
                    <a:pt x="462" y="171"/>
                    <a:pt x="462" y="171"/>
                    <a:pt x="462" y="171"/>
                  </a:cubicBezTo>
                  <a:cubicBezTo>
                    <a:pt x="461" y="170"/>
                    <a:pt x="461" y="170"/>
                    <a:pt x="461" y="170"/>
                  </a:cubicBezTo>
                  <a:cubicBezTo>
                    <a:pt x="460" y="171"/>
                    <a:pt x="460" y="171"/>
                    <a:pt x="460" y="171"/>
                  </a:cubicBezTo>
                  <a:cubicBezTo>
                    <a:pt x="459" y="171"/>
                    <a:pt x="459" y="171"/>
                    <a:pt x="459" y="171"/>
                  </a:cubicBezTo>
                  <a:cubicBezTo>
                    <a:pt x="457" y="172"/>
                    <a:pt x="457" y="172"/>
                    <a:pt x="457" y="172"/>
                  </a:cubicBezTo>
                  <a:cubicBezTo>
                    <a:pt x="456" y="173"/>
                    <a:pt x="456" y="173"/>
                    <a:pt x="456" y="173"/>
                  </a:cubicBezTo>
                  <a:cubicBezTo>
                    <a:pt x="456" y="172"/>
                    <a:pt x="456" y="172"/>
                    <a:pt x="456" y="172"/>
                  </a:cubicBezTo>
                  <a:cubicBezTo>
                    <a:pt x="455" y="172"/>
                    <a:pt x="455" y="172"/>
                    <a:pt x="455" y="172"/>
                  </a:cubicBezTo>
                  <a:cubicBezTo>
                    <a:pt x="455" y="173"/>
                    <a:pt x="455" y="173"/>
                    <a:pt x="455" y="173"/>
                  </a:cubicBezTo>
                  <a:cubicBezTo>
                    <a:pt x="453" y="174"/>
                    <a:pt x="453" y="174"/>
                    <a:pt x="453" y="174"/>
                  </a:cubicBezTo>
                  <a:cubicBezTo>
                    <a:pt x="453" y="175"/>
                    <a:pt x="453" y="175"/>
                    <a:pt x="453" y="175"/>
                  </a:cubicBezTo>
                  <a:cubicBezTo>
                    <a:pt x="452" y="175"/>
                    <a:pt x="452" y="175"/>
                    <a:pt x="452" y="175"/>
                  </a:cubicBezTo>
                  <a:cubicBezTo>
                    <a:pt x="452" y="176"/>
                    <a:pt x="452" y="176"/>
                    <a:pt x="452" y="176"/>
                  </a:cubicBezTo>
                  <a:cubicBezTo>
                    <a:pt x="453" y="178"/>
                    <a:pt x="453" y="178"/>
                    <a:pt x="453" y="178"/>
                  </a:cubicBezTo>
                  <a:cubicBezTo>
                    <a:pt x="453" y="180"/>
                    <a:pt x="453" y="180"/>
                    <a:pt x="453" y="180"/>
                  </a:cubicBezTo>
                  <a:cubicBezTo>
                    <a:pt x="452" y="181"/>
                    <a:pt x="452" y="181"/>
                    <a:pt x="452" y="181"/>
                  </a:cubicBezTo>
                  <a:cubicBezTo>
                    <a:pt x="451" y="182"/>
                    <a:pt x="451" y="182"/>
                    <a:pt x="451" y="182"/>
                  </a:cubicBezTo>
                  <a:cubicBezTo>
                    <a:pt x="451" y="183"/>
                    <a:pt x="451" y="183"/>
                    <a:pt x="451" y="183"/>
                  </a:cubicBezTo>
                  <a:cubicBezTo>
                    <a:pt x="451" y="185"/>
                    <a:pt x="451" y="185"/>
                    <a:pt x="451" y="185"/>
                  </a:cubicBezTo>
                  <a:cubicBezTo>
                    <a:pt x="452" y="185"/>
                    <a:pt x="452" y="185"/>
                    <a:pt x="452" y="185"/>
                  </a:cubicBezTo>
                  <a:cubicBezTo>
                    <a:pt x="452" y="186"/>
                    <a:pt x="452" y="186"/>
                    <a:pt x="452" y="186"/>
                  </a:cubicBezTo>
                  <a:cubicBezTo>
                    <a:pt x="451" y="186"/>
                    <a:pt x="451" y="186"/>
                    <a:pt x="451" y="186"/>
                  </a:cubicBezTo>
                  <a:cubicBezTo>
                    <a:pt x="451" y="186"/>
                    <a:pt x="451" y="186"/>
                    <a:pt x="451" y="186"/>
                  </a:cubicBezTo>
                  <a:cubicBezTo>
                    <a:pt x="451" y="187"/>
                    <a:pt x="451" y="187"/>
                    <a:pt x="451" y="187"/>
                  </a:cubicBezTo>
                  <a:cubicBezTo>
                    <a:pt x="450" y="188"/>
                    <a:pt x="450" y="188"/>
                    <a:pt x="450" y="188"/>
                  </a:cubicBezTo>
                  <a:cubicBezTo>
                    <a:pt x="451" y="189"/>
                    <a:pt x="451" y="189"/>
                    <a:pt x="451" y="189"/>
                  </a:cubicBezTo>
                  <a:cubicBezTo>
                    <a:pt x="450" y="190"/>
                    <a:pt x="450" y="190"/>
                    <a:pt x="450" y="190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48" y="192"/>
                    <a:pt x="448" y="192"/>
                    <a:pt x="448" y="192"/>
                  </a:cubicBezTo>
                  <a:cubicBezTo>
                    <a:pt x="449" y="193"/>
                    <a:pt x="449" y="193"/>
                    <a:pt x="449" y="193"/>
                  </a:cubicBezTo>
                  <a:cubicBezTo>
                    <a:pt x="448" y="193"/>
                    <a:pt x="448" y="193"/>
                    <a:pt x="448" y="193"/>
                  </a:cubicBezTo>
                  <a:cubicBezTo>
                    <a:pt x="448" y="195"/>
                    <a:pt x="448" y="195"/>
                    <a:pt x="448" y="195"/>
                  </a:cubicBezTo>
                  <a:cubicBezTo>
                    <a:pt x="447" y="195"/>
                    <a:pt x="447" y="195"/>
                    <a:pt x="447" y="195"/>
                  </a:cubicBezTo>
                  <a:cubicBezTo>
                    <a:pt x="447" y="197"/>
                    <a:pt x="447" y="197"/>
                    <a:pt x="447" y="197"/>
                  </a:cubicBezTo>
                  <a:cubicBezTo>
                    <a:pt x="447" y="198"/>
                    <a:pt x="447" y="198"/>
                    <a:pt x="447" y="198"/>
                  </a:cubicBezTo>
                  <a:cubicBezTo>
                    <a:pt x="447" y="199"/>
                    <a:pt x="447" y="199"/>
                    <a:pt x="447" y="199"/>
                  </a:cubicBezTo>
                  <a:cubicBezTo>
                    <a:pt x="447" y="200"/>
                    <a:pt x="447" y="200"/>
                    <a:pt x="447" y="200"/>
                  </a:cubicBezTo>
                  <a:cubicBezTo>
                    <a:pt x="446" y="200"/>
                    <a:pt x="446" y="200"/>
                    <a:pt x="446" y="200"/>
                  </a:cubicBezTo>
                  <a:cubicBezTo>
                    <a:pt x="446" y="201"/>
                    <a:pt x="446" y="201"/>
                    <a:pt x="446" y="201"/>
                  </a:cubicBezTo>
                  <a:cubicBezTo>
                    <a:pt x="445" y="202"/>
                    <a:pt x="445" y="202"/>
                    <a:pt x="445" y="202"/>
                  </a:cubicBezTo>
                  <a:cubicBezTo>
                    <a:pt x="445" y="203"/>
                    <a:pt x="445" y="203"/>
                    <a:pt x="445" y="203"/>
                  </a:cubicBezTo>
                  <a:cubicBezTo>
                    <a:pt x="445" y="203"/>
                    <a:pt x="445" y="203"/>
                    <a:pt x="445" y="203"/>
                  </a:cubicBezTo>
                  <a:cubicBezTo>
                    <a:pt x="445" y="204"/>
                    <a:pt x="445" y="204"/>
                    <a:pt x="445" y="204"/>
                  </a:cubicBezTo>
                  <a:cubicBezTo>
                    <a:pt x="444" y="205"/>
                    <a:pt x="444" y="205"/>
                    <a:pt x="444" y="205"/>
                  </a:cubicBezTo>
                  <a:cubicBezTo>
                    <a:pt x="444" y="206"/>
                    <a:pt x="444" y="206"/>
                    <a:pt x="444" y="206"/>
                  </a:cubicBezTo>
                  <a:cubicBezTo>
                    <a:pt x="442" y="207"/>
                    <a:pt x="442" y="207"/>
                    <a:pt x="442" y="207"/>
                  </a:cubicBezTo>
                  <a:cubicBezTo>
                    <a:pt x="442" y="208"/>
                    <a:pt x="442" y="208"/>
                    <a:pt x="442" y="208"/>
                  </a:cubicBezTo>
                  <a:cubicBezTo>
                    <a:pt x="441" y="209"/>
                    <a:pt x="441" y="209"/>
                    <a:pt x="441" y="209"/>
                  </a:cubicBezTo>
                  <a:cubicBezTo>
                    <a:pt x="441" y="210"/>
                    <a:pt x="441" y="210"/>
                    <a:pt x="441" y="210"/>
                  </a:cubicBezTo>
                  <a:cubicBezTo>
                    <a:pt x="441" y="211"/>
                    <a:pt x="441" y="211"/>
                    <a:pt x="441" y="211"/>
                  </a:cubicBezTo>
                  <a:cubicBezTo>
                    <a:pt x="441" y="212"/>
                    <a:pt x="441" y="212"/>
                    <a:pt x="441" y="212"/>
                  </a:cubicBezTo>
                  <a:cubicBezTo>
                    <a:pt x="442" y="212"/>
                    <a:pt x="442" y="212"/>
                    <a:pt x="442" y="212"/>
                  </a:cubicBezTo>
                  <a:cubicBezTo>
                    <a:pt x="443" y="212"/>
                    <a:pt x="443" y="212"/>
                    <a:pt x="443" y="212"/>
                  </a:cubicBezTo>
                  <a:cubicBezTo>
                    <a:pt x="444" y="212"/>
                    <a:pt x="444" y="212"/>
                    <a:pt x="444" y="212"/>
                  </a:cubicBezTo>
                  <a:cubicBezTo>
                    <a:pt x="444" y="212"/>
                    <a:pt x="444" y="212"/>
                    <a:pt x="444" y="212"/>
                  </a:cubicBezTo>
                  <a:cubicBezTo>
                    <a:pt x="446" y="212"/>
                    <a:pt x="446" y="212"/>
                    <a:pt x="446" y="212"/>
                  </a:cubicBezTo>
                  <a:cubicBezTo>
                    <a:pt x="446" y="212"/>
                    <a:pt x="446" y="212"/>
                    <a:pt x="446" y="212"/>
                  </a:cubicBezTo>
                  <a:cubicBezTo>
                    <a:pt x="447" y="211"/>
                    <a:pt x="447" y="211"/>
                    <a:pt x="447" y="211"/>
                  </a:cubicBezTo>
                  <a:cubicBezTo>
                    <a:pt x="447" y="211"/>
                    <a:pt x="447" y="211"/>
                    <a:pt x="447" y="211"/>
                  </a:cubicBezTo>
                  <a:cubicBezTo>
                    <a:pt x="448" y="211"/>
                    <a:pt x="448" y="211"/>
                    <a:pt x="448" y="211"/>
                  </a:cubicBezTo>
                  <a:cubicBezTo>
                    <a:pt x="448" y="213"/>
                    <a:pt x="448" y="213"/>
                    <a:pt x="448" y="213"/>
                  </a:cubicBezTo>
                  <a:cubicBezTo>
                    <a:pt x="449" y="214"/>
                    <a:pt x="449" y="214"/>
                    <a:pt x="449" y="214"/>
                  </a:cubicBezTo>
                  <a:cubicBezTo>
                    <a:pt x="450" y="215"/>
                    <a:pt x="450" y="215"/>
                    <a:pt x="450" y="215"/>
                  </a:cubicBezTo>
                  <a:cubicBezTo>
                    <a:pt x="450" y="216"/>
                    <a:pt x="450" y="216"/>
                    <a:pt x="450" y="216"/>
                  </a:cubicBezTo>
                  <a:cubicBezTo>
                    <a:pt x="451" y="217"/>
                    <a:pt x="451" y="217"/>
                    <a:pt x="451" y="217"/>
                  </a:cubicBezTo>
                  <a:cubicBezTo>
                    <a:pt x="451" y="217"/>
                    <a:pt x="451" y="217"/>
                    <a:pt x="451" y="217"/>
                  </a:cubicBezTo>
                  <a:cubicBezTo>
                    <a:pt x="452" y="217"/>
                    <a:pt x="452" y="217"/>
                    <a:pt x="452" y="217"/>
                  </a:cubicBezTo>
                  <a:cubicBezTo>
                    <a:pt x="452" y="216"/>
                    <a:pt x="452" y="216"/>
                    <a:pt x="452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5"/>
                    <a:pt x="453" y="215"/>
                    <a:pt x="453" y="215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4" y="215"/>
                    <a:pt x="454" y="215"/>
                    <a:pt x="454" y="215"/>
                  </a:cubicBezTo>
                  <a:cubicBezTo>
                    <a:pt x="455" y="216"/>
                    <a:pt x="455" y="216"/>
                    <a:pt x="455" y="216"/>
                  </a:cubicBezTo>
                  <a:cubicBezTo>
                    <a:pt x="455" y="216"/>
                    <a:pt x="455" y="216"/>
                    <a:pt x="455" y="216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4" y="218"/>
                    <a:pt x="454" y="218"/>
                    <a:pt x="454" y="218"/>
                  </a:cubicBezTo>
                  <a:cubicBezTo>
                    <a:pt x="454" y="218"/>
                    <a:pt x="454" y="218"/>
                    <a:pt x="454" y="218"/>
                  </a:cubicBezTo>
                  <a:cubicBezTo>
                    <a:pt x="453" y="218"/>
                    <a:pt x="453" y="218"/>
                    <a:pt x="453" y="218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5" y="218"/>
                    <a:pt x="455" y="218"/>
                    <a:pt x="455" y="218"/>
                  </a:cubicBezTo>
                  <a:cubicBezTo>
                    <a:pt x="456" y="218"/>
                    <a:pt x="456" y="218"/>
                    <a:pt x="456" y="218"/>
                  </a:cubicBezTo>
                  <a:cubicBezTo>
                    <a:pt x="457" y="217"/>
                    <a:pt x="457" y="217"/>
                    <a:pt x="457" y="217"/>
                  </a:cubicBezTo>
                  <a:cubicBezTo>
                    <a:pt x="457" y="216"/>
                    <a:pt x="457" y="216"/>
                    <a:pt x="457" y="216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7" y="216"/>
                    <a:pt x="457" y="216"/>
                    <a:pt x="457" y="216"/>
                  </a:cubicBezTo>
                  <a:cubicBezTo>
                    <a:pt x="457" y="217"/>
                    <a:pt x="457" y="217"/>
                    <a:pt x="457" y="217"/>
                  </a:cubicBezTo>
                  <a:cubicBezTo>
                    <a:pt x="457" y="218"/>
                    <a:pt x="457" y="218"/>
                    <a:pt x="457" y="218"/>
                  </a:cubicBezTo>
                  <a:cubicBezTo>
                    <a:pt x="458" y="218"/>
                    <a:pt x="458" y="218"/>
                    <a:pt x="458" y="218"/>
                  </a:cubicBezTo>
                  <a:cubicBezTo>
                    <a:pt x="458" y="217"/>
                    <a:pt x="458" y="217"/>
                    <a:pt x="458" y="217"/>
                  </a:cubicBezTo>
                  <a:cubicBezTo>
                    <a:pt x="458" y="215"/>
                    <a:pt x="458" y="215"/>
                    <a:pt x="458" y="215"/>
                  </a:cubicBezTo>
                  <a:cubicBezTo>
                    <a:pt x="458" y="215"/>
                    <a:pt x="458" y="215"/>
                    <a:pt x="458" y="215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57" y="213"/>
                    <a:pt x="457" y="213"/>
                    <a:pt x="457" y="213"/>
                  </a:cubicBezTo>
                  <a:cubicBezTo>
                    <a:pt x="458" y="213"/>
                    <a:pt x="458" y="213"/>
                    <a:pt x="458" y="213"/>
                  </a:cubicBezTo>
                  <a:cubicBezTo>
                    <a:pt x="459" y="213"/>
                    <a:pt x="459" y="213"/>
                    <a:pt x="459" y="213"/>
                  </a:cubicBezTo>
                  <a:cubicBezTo>
                    <a:pt x="459" y="213"/>
                    <a:pt x="459" y="213"/>
                    <a:pt x="459" y="213"/>
                  </a:cubicBezTo>
                  <a:cubicBezTo>
                    <a:pt x="459" y="214"/>
                    <a:pt x="459" y="214"/>
                    <a:pt x="459" y="214"/>
                  </a:cubicBezTo>
                  <a:cubicBezTo>
                    <a:pt x="459" y="214"/>
                    <a:pt x="459" y="214"/>
                    <a:pt x="459" y="214"/>
                  </a:cubicBezTo>
                  <a:cubicBezTo>
                    <a:pt x="460" y="213"/>
                    <a:pt x="460" y="213"/>
                    <a:pt x="460" y="213"/>
                  </a:cubicBezTo>
                  <a:cubicBezTo>
                    <a:pt x="461" y="213"/>
                    <a:pt x="461" y="213"/>
                    <a:pt x="461" y="213"/>
                  </a:cubicBezTo>
                  <a:cubicBezTo>
                    <a:pt x="462" y="213"/>
                    <a:pt x="462" y="213"/>
                    <a:pt x="462" y="213"/>
                  </a:cubicBezTo>
                  <a:cubicBezTo>
                    <a:pt x="463" y="213"/>
                    <a:pt x="463" y="213"/>
                    <a:pt x="463" y="213"/>
                  </a:cubicBezTo>
                  <a:cubicBezTo>
                    <a:pt x="464" y="213"/>
                    <a:pt x="464" y="213"/>
                    <a:pt x="464" y="213"/>
                  </a:cubicBezTo>
                  <a:cubicBezTo>
                    <a:pt x="464" y="214"/>
                    <a:pt x="464" y="214"/>
                    <a:pt x="464" y="214"/>
                  </a:cubicBezTo>
                  <a:cubicBezTo>
                    <a:pt x="465" y="215"/>
                    <a:pt x="465" y="215"/>
                    <a:pt x="465" y="215"/>
                  </a:cubicBezTo>
                  <a:cubicBezTo>
                    <a:pt x="465" y="215"/>
                    <a:pt x="465" y="215"/>
                    <a:pt x="465" y="215"/>
                  </a:cubicBezTo>
                  <a:cubicBezTo>
                    <a:pt x="467" y="215"/>
                    <a:pt x="467" y="215"/>
                    <a:pt x="467" y="215"/>
                  </a:cubicBezTo>
                  <a:cubicBezTo>
                    <a:pt x="467" y="216"/>
                    <a:pt x="467" y="216"/>
                    <a:pt x="467" y="216"/>
                  </a:cubicBezTo>
                  <a:cubicBezTo>
                    <a:pt x="469" y="216"/>
                    <a:pt x="469" y="216"/>
                    <a:pt x="469" y="216"/>
                  </a:cubicBezTo>
                  <a:cubicBezTo>
                    <a:pt x="469" y="217"/>
                    <a:pt x="469" y="217"/>
                    <a:pt x="469" y="217"/>
                  </a:cubicBezTo>
                  <a:cubicBezTo>
                    <a:pt x="470" y="217"/>
                    <a:pt x="470" y="217"/>
                    <a:pt x="470" y="217"/>
                  </a:cubicBezTo>
                  <a:cubicBezTo>
                    <a:pt x="470" y="218"/>
                    <a:pt x="470" y="218"/>
                    <a:pt x="470" y="218"/>
                  </a:cubicBezTo>
                  <a:cubicBezTo>
                    <a:pt x="471" y="218"/>
                    <a:pt x="471" y="218"/>
                    <a:pt x="471" y="218"/>
                  </a:cubicBezTo>
                  <a:cubicBezTo>
                    <a:pt x="472" y="219"/>
                    <a:pt x="472" y="219"/>
                    <a:pt x="472" y="219"/>
                  </a:cubicBezTo>
                  <a:cubicBezTo>
                    <a:pt x="471" y="220"/>
                    <a:pt x="471" y="220"/>
                    <a:pt x="471" y="220"/>
                  </a:cubicBezTo>
                  <a:cubicBezTo>
                    <a:pt x="471" y="220"/>
                    <a:pt x="471" y="220"/>
                    <a:pt x="471" y="220"/>
                  </a:cubicBezTo>
                  <a:cubicBezTo>
                    <a:pt x="471" y="221"/>
                    <a:pt x="471" y="221"/>
                    <a:pt x="471" y="221"/>
                  </a:cubicBezTo>
                  <a:cubicBezTo>
                    <a:pt x="471" y="222"/>
                    <a:pt x="471" y="222"/>
                    <a:pt x="471" y="222"/>
                  </a:cubicBezTo>
                  <a:cubicBezTo>
                    <a:pt x="472" y="222"/>
                    <a:pt x="472" y="222"/>
                    <a:pt x="472" y="222"/>
                  </a:cubicBezTo>
                  <a:cubicBezTo>
                    <a:pt x="473" y="223"/>
                    <a:pt x="473" y="223"/>
                    <a:pt x="473" y="223"/>
                  </a:cubicBezTo>
                  <a:cubicBezTo>
                    <a:pt x="473" y="224"/>
                    <a:pt x="473" y="224"/>
                    <a:pt x="473" y="224"/>
                  </a:cubicBezTo>
                  <a:cubicBezTo>
                    <a:pt x="473" y="224"/>
                    <a:pt x="473" y="224"/>
                    <a:pt x="473" y="224"/>
                  </a:cubicBezTo>
                  <a:cubicBezTo>
                    <a:pt x="473" y="225"/>
                    <a:pt x="473" y="225"/>
                    <a:pt x="473" y="225"/>
                  </a:cubicBezTo>
                  <a:cubicBezTo>
                    <a:pt x="474" y="226"/>
                    <a:pt x="474" y="226"/>
                    <a:pt x="474" y="226"/>
                  </a:cubicBezTo>
                  <a:cubicBezTo>
                    <a:pt x="474" y="226"/>
                    <a:pt x="474" y="226"/>
                    <a:pt x="474" y="226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5" y="226"/>
                    <a:pt x="475" y="226"/>
                    <a:pt x="475" y="226"/>
                  </a:cubicBezTo>
                  <a:cubicBezTo>
                    <a:pt x="475" y="227"/>
                    <a:pt x="475" y="227"/>
                    <a:pt x="475" y="227"/>
                  </a:cubicBezTo>
                  <a:cubicBezTo>
                    <a:pt x="475" y="228"/>
                    <a:pt x="475" y="228"/>
                    <a:pt x="475" y="228"/>
                  </a:cubicBezTo>
                  <a:cubicBezTo>
                    <a:pt x="476" y="228"/>
                    <a:pt x="476" y="228"/>
                    <a:pt x="476" y="228"/>
                  </a:cubicBezTo>
                  <a:cubicBezTo>
                    <a:pt x="475" y="229"/>
                    <a:pt x="475" y="229"/>
                    <a:pt x="475" y="229"/>
                  </a:cubicBezTo>
                  <a:cubicBezTo>
                    <a:pt x="475" y="229"/>
                    <a:pt x="475" y="229"/>
                    <a:pt x="475" y="229"/>
                  </a:cubicBezTo>
                  <a:cubicBezTo>
                    <a:pt x="475" y="230"/>
                    <a:pt x="475" y="230"/>
                    <a:pt x="475" y="230"/>
                  </a:cubicBezTo>
                  <a:cubicBezTo>
                    <a:pt x="475" y="231"/>
                    <a:pt x="475" y="231"/>
                    <a:pt x="475" y="231"/>
                  </a:cubicBezTo>
                  <a:cubicBezTo>
                    <a:pt x="475" y="231"/>
                    <a:pt x="475" y="231"/>
                    <a:pt x="475" y="231"/>
                  </a:cubicBezTo>
                  <a:cubicBezTo>
                    <a:pt x="475" y="231"/>
                    <a:pt x="475" y="231"/>
                    <a:pt x="475" y="231"/>
                  </a:cubicBezTo>
                  <a:cubicBezTo>
                    <a:pt x="475" y="232"/>
                    <a:pt x="475" y="232"/>
                    <a:pt x="475" y="232"/>
                  </a:cubicBezTo>
                  <a:cubicBezTo>
                    <a:pt x="475" y="232"/>
                    <a:pt x="475" y="232"/>
                    <a:pt x="475" y="232"/>
                  </a:cubicBezTo>
                  <a:cubicBezTo>
                    <a:pt x="475" y="233"/>
                    <a:pt x="475" y="233"/>
                    <a:pt x="475" y="233"/>
                  </a:cubicBezTo>
                  <a:cubicBezTo>
                    <a:pt x="476" y="235"/>
                    <a:pt x="476" y="235"/>
                    <a:pt x="476" y="235"/>
                  </a:cubicBezTo>
                  <a:cubicBezTo>
                    <a:pt x="475" y="235"/>
                    <a:pt x="475" y="235"/>
                    <a:pt x="475" y="235"/>
                  </a:cubicBezTo>
                  <a:cubicBezTo>
                    <a:pt x="476" y="237"/>
                    <a:pt x="476" y="237"/>
                    <a:pt x="476" y="237"/>
                  </a:cubicBezTo>
                  <a:cubicBezTo>
                    <a:pt x="476" y="237"/>
                    <a:pt x="476" y="237"/>
                    <a:pt x="476" y="237"/>
                  </a:cubicBezTo>
                  <a:cubicBezTo>
                    <a:pt x="476" y="238"/>
                    <a:pt x="476" y="238"/>
                    <a:pt x="476" y="238"/>
                  </a:cubicBezTo>
                  <a:cubicBezTo>
                    <a:pt x="477" y="241"/>
                    <a:pt x="477" y="241"/>
                    <a:pt x="477" y="241"/>
                  </a:cubicBezTo>
                  <a:cubicBezTo>
                    <a:pt x="477" y="241"/>
                    <a:pt x="477" y="241"/>
                    <a:pt x="477" y="241"/>
                  </a:cubicBezTo>
                  <a:cubicBezTo>
                    <a:pt x="478" y="240"/>
                    <a:pt x="478" y="240"/>
                    <a:pt x="478" y="240"/>
                  </a:cubicBezTo>
                  <a:cubicBezTo>
                    <a:pt x="478" y="241"/>
                    <a:pt x="478" y="241"/>
                    <a:pt x="478" y="241"/>
                  </a:cubicBezTo>
                  <a:cubicBezTo>
                    <a:pt x="477" y="242"/>
                    <a:pt x="477" y="242"/>
                    <a:pt x="477" y="242"/>
                  </a:cubicBezTo>
                  <a:cubicBezTo>
                    <a:pt x="477" y="242"/>
                    <a:pt x="477" y="242"/>
                    <a:pt x="477" y="242"/>
                  </a:cubicBezTo>
                  <a:cubicBezTo>
                    <a:pt x="478" y="243"/>
                    <a:pt x="478" y="243"/>
                    <a:pt x="478" y="243"/>
                  </a:cubicBezTo>
                  <a:cubicBezTo>
                    <a:pt x="478" y="243"/>
                    <a:pt x="478" y="243"/>
                    <a:pt x="478" y="243"/>
                  </a:cubicBezTo>
                  <a:cubicBezTo>
                    <a:pt x="479" y="244"/>
                    <a:pt x="479" y="244"/>
                    <a:pt x="479" y="244"/>
                  </a:cubicBezTo>
                  <a:cubicBezTo>
                    <a:pt x="479" y="245"/>
                    <a:pt x="479" y="245"/>
                    <a:pt x="479" y="245"/>
                  </a:cubicBezTo>
                  <a:cubicBezTo>
                    <a:pt x="479" y="246"/>
                    <a:pt x="479" y="246"/>
                    <a:pt x="479" y="246"/>
                  </a:cubicBezTo>
                  <a:cubicBezTo>
                    <a:pt x="479" y="246"/>
                    <a:pt x="479" y="246"/>
                    <a:pt x="479" y="246"/>
                  </a:cubicBezTo>
                  <a:cubicBezTo>
                    <a:pt x="480" y="248"/>
                    <a:pt x="480" y="248"/>
                    <a:pt x="480" y="248"/>
                  </a:cubicBezTo>
                  <a:cubicBezTo>
                    <a:pt x="480" y="248"/>
                    <a:pt x="480" y="248"/>
                    <a:pt x="480" y="248"/>
                  </a:cubicBezTo>
                  <a:cubicBezTo>
                    <a:pt x="480" y="249"/>
                    <a:pt x="480" y="249"/>
                    <a:pt x="480" y="249"/>
                  </a:cubicBezTo>
                  <a:cubicBezTo>
                    <a:pt x="480" y="250"/>
                    <a:pt x="480" y="250"/>
                    <a:pt x="480" y="250"/>
                  </a:cubicBezTo>
                  <a:cubicBezTo>
                    <a:pt x="480" y="251"/>
                    <a:pt x="480" y="251"/>
                    <a:pt x="480" y="251"/>
                  </a:cubicBezTo>
                  <a:cubicBezTo>
                    <a:pt x="480" y="252"/>
                    <a:pt x="480" y="252"/>
                    <a:pt x="480" y="252"/>
                  </a:cubicBezTo>
                  <a:cubicBezTo>
                    <a:pt x="480" y="253"/>
                    <a:pt x="480" y="253"/>
                    <a:pt x="480" y="253"/>
                  </a:cubicBezTo>
                  <a:cubicBezTo>
                    <a:pt x="479" y="254"/>
                    <a:pt x="479" y="254"/>
                    <a:pt x="479" y="254"/>
                  </a:cubicBezTo>
                  <a:cubicBezTo>
                    <a:pt x="479" y="255"/>
                    <a:pt x="479" y="255"/>
                    <a:pt x="479" y="255"/>
                  </a:cubicBezTo>
                  <a:cubicBezTo>
                    <a:pt x="479" y="256"/>
                    <a:pt x="479" y="256"/>
                    <a:pt x="479" y="256"/>
                  </a:cubicBezTo>
                  <a:cubicBezTo>
                    <a:pt x="479" y="258"/>
                    <a:pt x="479" y="258"/>
                    <a:pt x="479" y="258"/>
                  </a:cubicBezTo>
                  <a:cubicBezTo>
                    <a:pt x="479" y="258"/>
                    <a:pt x="479" y="258"/>
                    <a:pt x="479" y="258"/>
                  </a:cubicBezTo>
                  <a:cubicBezTo>
                    <a:pt x="479" y="259"/>
                    <a:pt x="479" y="259"/>
                    <a:pt x="479" y="259"/>
                  </a:cubicBezTo>
                  <a:cubicBezTo>
                    <a:pt x="478" y="260"/>
                    <a:pt x="478" y="260"/>
                    <a:pt x="478" y="260"/>
                  </a:cubicBezTo>
                  <a:cubicBezTo>
                    <a:pt x="478" y="261"/>
                    <a:pt x="478" y="261"/>
                    <a:pt x="478" y="261"/>
                  </a:cubicBezTo>
                  <a:cubicBezTo>
                    <a:pt x="477" y="262"/>
                    <a:pt x="477" y="262"/>
                    <a:pt x="477" y="262"/>
                  </a:cubicBezTo>
                  <a:cubicBezTo>
                    <a:pt x="478" y="262"/>
                    <a:pt x="478" y="262"/>
                    <a:pt x="478" y="262"/>
                  </a:cubicBezTo>
                  <a:cubicBezTo>
                    <a:pt x="478" y="263"/>
                    <a:pt x="478" y="263"/>
                    <a:pt x="478" y="263"/>
                  </a:cubicBezTo>
                  <a:cubicBezTo>
                    <a:pt x="477" y="263"/>
                    <a:pt x="477" y="263"/>
                    <a:pt x="477" y="263"/>
                  </a:cubicBezTo>
                  <a:cubicBezTo>
                    <a:pt x="478" y="265"/>
                    <a:pt x="478" y="265"/>
                    <a:pt x="478" y="265"/>
                  </a:cubicBezTo>
                  <a:cubicBezTo>
                    <a:pt x="477" y="266"/>
                    <a:pt x="477" y="266"/>
                    <a:pt x="477" y="266"/>
                  </a:cubicBezTo>
                  <a:cubicBezTo>
                    <a:pt x="477" y="267"/>
                    <a:pt x="477" y="267"/>
                    <a:pt x="477" y="267"/>
                  </a:cubicBezTo>
                  <a:cubicBezTo>
                    <a:pt x="477" y="267"/>
                    <a:pt x="477" y="267"/>
                    <a:pt x="477" y="267"/>
                  </a:cubicBezTo>
                  <a:cubicBezTo>
                    <a:pt x="477" y="268"/>
                    <a:pt x="477" y="268"/>
                    <a:pt x="477" y="268"/>
                  </a:cubicBezTo>
                  <a:cubicBezTo>
                    <a:pt x="476" y="269"/>
                    <a:pt x="476" y="269"/>
                    <a:pt x="476" y="269"/>
                  </a:cubicBezTo>
                  <a:cubicBezTo>
                    <a:pt x="476" y="270"/>
                    <a:pt x="476" y="270"/>
                    <a:pt x="476" y="270"/>
                  </a:cubicBezTo>
                  <a:cubicBezTo>
                    <a:pt x="475" y="271"/>
                    <a:pt x="475" y="271"/>
                    <a:pt x="475" y="271"/>
                  </a:cubicBezTo>
                  <a:cubicBezTo>
                    <a:pt x="475" y="272"/>
                    <a:pt x="475" y="272"/>
                    <a:pt x="475" y="272"/>
                  </a:cubicBezTo>
                  <a:cubicBezTo>
                    <a:pt x="474" y="273"/>
                    <a:pt x="474" y="273"/>
                    <a:pt x="474" y="273"/>
                  </a:cubicBezTo>
                  <a:cubicBezTo>
                    <a:pt x="473" y="276"/>
                    <a:pt x="473" y="276"/>
                    <a:pt x="473" y="276"/>
                  </a:cubicBezTo>
                  <a:cubicBezTo>
                    <a:pt x="473" y="276"/>
                    <a:pt x="473" y="276"/>
                    <a:pt x="473" y="276"/>
                  </a:cubicBezTo>
                  <a:cubicBezTo>
                    <a:pt x="473" y="277"/>
                    <a:pt x="473" y="277"/>
                    <a:pt x="473" y="277"/>
                  </a:cubicBezTo>
                  <a:cubicBezTo>
                    <a:pt x="473" y="278"/>
                    <a:pt x="473" y="278"/>
                    <a:pt x="473" y="278"/>
                  </a:cubicBezTo>
                  <a:cubicBezTo>
                    <a:pt x="473" y="278"/>
                    <a:pt x="473" y="278"/>
                    <a:pt x="473" y="278"/>
                  </a:cubicBezTo>
                  <a:cubicBezTo>
                    <a:pt x="472" y="279"/>
                    <a:pt x="472" y="279"/>
                    <a:pt x="472" y="279"/>
                  </a:cubicBezTo>
                  <a:cubicBezTo>
                    <a:pt x="472" y="280"/>
                    <a:pt x="472" y="280"/>
                    <a:pt x="472" y="280"/>
                  </a:cubicBezTo>
                  <a:cubicBezTo>
                    <a:pt x="471" y="280"/>
                    <a:pt x="471" y="280"/>
                    <a:pt x="471" y="280"/>
                  </a:cubicBezTo>
                  <a:cubicBezTo>
                    <a:pt x="471" y="281"/>
                    <a:pt x="471" y="281"/>
                    <a:pt x="471" y="281"/>
                  </a:cubicBezTo>
                  <a:cubicBezTo>
                    <a:pt x="470" y="281"/>
                    <a:pt x="470" y="281"/>
                    <a:pt x="470" y="281"/>
                  </a:cubicBezTo>
                  <a:cubicBezTo>
                    <a:pt x="471" y="282"/>
                    <a:pt x="471" y="282"/>
                    <a:pt x="471" y="282"/>
                  </a:cubicBezTo>
                  <a:cubicBezTo>
                    <a:pt x="470" y="283"/>
                    <a:pt x="470" y="283"/>
                    <a:pt x="470" y="283"/>
                  </a:cubicBezTo>
                  <a:cubicBezTo>
                    <a:pt x="470" y="283"/>
                    <a:pt x="470" y="283"/>
                    <a:pt x="470" y="283"/>
                  </a:cubicBezTo>
                  <a:cubicBezTo>
                    <a:pt x="469" y="283"/>
                    <a:pt x="469" y="283"/>
                    <a:pt x="469" y="283"/>
                  </a:cubicBezTo>
                  <a:cubicBezTo>
                    <a:pt x="469" y="284"/>
                    <a:pt x="469" y="284"/>
                    <a:pt x="469" y="284"/>
                  </a:cubicBezTo>
                  <a:cubicBezTo>
                    <a:pt x="469" y="285"/>
                    <a:pt x="469" y="285"/>
                    <a:pt x="469" y="285"/>
                  </a:cubicBezTo>
                  <a:cubicBezTo>
                    <a:pt x="468" y="285"/>
                    <a:pt x="468" y="285"/>
                    <a:pt x="468" y="285"/>
                  </a:cubicBezTo>
                  <a:cubicBezTo>
                    <a:pt x="469" y="286"/>
                    <a:pt x="469" y="286"/>
                    <a:pt x="469" y="286"/>
                  </a:cubicBezTo>
                  <a:cubicBezTo>
                    <a:pt x="467" y="287"/>
                    <a:pt x="467" y="287"/>
                    <a:pt x="467" y="287"/>
                  </a:cubicBezTo>
                  <a:cubicBezTo>
                    <a:pt x="466" y="288"/>
                    <a:pt x="466" y="288"/>
                    <a:pt x="466" y="288"/>
                  </a:cubicBezTo>
                  <a:cubicBezTo>
                    <a:pt x="466" y="288"/>
                    <a:pt x="466" y="288"/>
                    <a:pt x="466" y="288"/>
                  </a:cubicBezTo>
                  <a:cubicBezTo>
                    <a:pt x="466" y="289"/>
                    <a:pt x="466" y="289"/>
                    <a:pt x="466" y="289"/>
                  </a:cubicBezTo>
                  <a:cubicBezTo>
                    <a:pt x="464" y="289"/>
                    <a:pt x="464" y="289"/>
                    <a:pt x="464" y="289"/>
                  </a:cubicBezTo>
                  <a:cubicBezTo>
                    <a:pt x="463" y="290"/>
                    <a:pt x="463" y="290"/>
                    <a:pt x="463" y="290"/>
                  </a:cubicBezTo>
                  <a:cubicBezTo>
                    <a:pt x="463" y="290"/>
                    <a:pt x="463" y="290"/>
                    <a:pt x="463" y="290"/>
                  </a:cubicBezTo>
                  <a:cubicBezTo>
                    <a:pt x="462" y="290"/>
                    <a:pt x="462" y="290"/>
                    <a:pt x="462" y="290"/>
                  </a:cubicBezTo>
                  <a:cubicBezTo>
                    <a:pt x="461" y="289"/>
                    <a:pt x="461" y="289"/>
                    <a:pt x="461" y="289"/>
                  </a:cubicBezTo>
                  <a:cubicBezTo>
                    <a:pt x="460" y="289"/>
                    <a:pt x="460" y="289"/>
                    <a:pt x="460" y="289"/>
                  </a:cubicBezTo>
                  <a:cubicBezTo>
                    <a:pt x="460" y="287"/>
                    <a:pt x="460" y="287"/>
                    <a:pt x="460" y="287"/>
                  </a:cubicBezTo>
                  <a:cubicBezTo>
                    <a:pt x="459" y="287"/>
                    <a:pt x="459" y="287"/>
                    <a:pt x="459" y="287"/>
                  </a:cubicBezTo>
                  <a:cubicBezTo>
                    <a:pt x="458" y="287"/>
                    <a:pt x="458" y="287"/>
                    <a:pt x="458" y="287"/>
                  </a:cubicBezTo>
                  <a:cubicBezTo>
                    <a:pt x="457" y="287"/>
                    <a:pt x="457" y="287"/>
                    <a:pt x="457" y="287"/>
                  </a:cubicBezTo>
                  <a:cubicBezTo>
                    <a:pt x="457" y="287"/>
                    <a:pt x="457" y="287"/>
                    <a:pt x="457" y="287"/>
                  </a:cubicBezTo>
                  <a:cubicBezTo>
                    <a:pt x="457" y="288"/>
                    <a:pt x="457" y="288"/>
                    <a:pt x="457" y="288"/>
                  </a:cubicBezTo>
                  <a:cubicBezTo>
                    <a:pt x="456" y="289"/>
                    <a:pt x="456" y="289"/>
                    <a:pt x="456" y="289"/>
                  </a:cubicBezTo>
                  <a:cubicBezTo>
                    <a:pt x="456" y="290"/>
                    <a:pt x="456" y="290"/>
                    <a:pt x="456" y="290"/>
                  </a:cubicBezTo>
                  <a:cubicBezTo>
                    <a:pt x="455" y="290"/>
                    <a:pt x="455" y="290"/>
                    <a:pt x="455" y="290"/>
                  </a:cubicBezTo>
                  <a:cubicBezTo>
                    <a:pt x="455" y="292"/>
                    <a:pt x="455" y="292"/>
                    <a:pt x="455" y="292"/>
                  </a:cubicBezTo>
                  <a:cubicBezTo>
                    <a:pt x="455" y="291"/>
                    <a:pt x="455" y="291"/>
                    <a:pt x="455" y="291"/>
                  </a:cubicBezTo>
                  <a:cubicBezTo>
                    <a:pt x="453" y="292"/>
                    <a:pt x="453" y="292"/>
                    <a:pt x="453" y="292"/>
                  </a:cubicBezTo>
                  <a:cubicBezTo>
                    <a:pt x="453" y="293"/>
                    <a:pt x="453" y="293"/>
                    <a:pt x="453" y="293"/>
                  </a:cubicBezTo>
                  <a:cubicBezTo>
                    <a:pt x="453" y="293"/>
                    <a:pt x="453" y="293"/>
                    <a:pt x="453" y="293"/>
                  </a:cubicBezTo>
                  <a:close/>
                  <a:moveTo>
                    <a:pt x="147" y="296"/>
                  </a:moveTo>
                  <a:cubicBezTo>
                    <a:pt x="146" y="295"/>
                    <a:pt x="146" y="295"/>
                    <a:pt x="146" y="295"/>
                  </a:cubicBezTo>
                  <a:cubicBezTo>
                    <a:pt x="140" y="296"/>
                    <a:pt x="140" y="296"/>
                    <a:pt x="140" y="296"/>
                  </a:cubicBezTo>
                  <a:cubicBezTo>
                    <a:pt x="147" y="296"/>
                    <a:pt x="147" y="296"/>
                    <a:pt x="147" y="296"/>
                  </a:cubicBezTo>
                  <a:close/>
                  <a:moveTo>
                    <a:pt x="518" y="279"/>
                  </a:moveTo>
                  <a:cubicBezTo>
                    <a:pt x="519" y="279"/>
                    <a:pt x="519" y="279"/>
                    <a:pt x="519" y="279"/>
                  </a:cubicBezTo>
                  <a:cubicBezTo>
                    <a:pt x="519" y="278"/>
                    <a:pt x="519" y="278"/>
                    <a:pt x="519" y="278"/>
                  </a:cubicBezTo>
                  <a:cubicBezTo>
                    <a:pt x="520" y="278"/>
                    <a:pt x="520" y="278"/>
                    <a:pt x="520" y="278"/>
                  </a:cubicBezTo>
                  <a:cubicBezTo>
                    <a:pt x="519" y="278"/>
                    <a:pt x="519" y="278"/>
                    <a:pt x="519" y="278"/>
                  </a:cubicBezTo>
                  <a:cubicBezTo>
                    <a:pt x="518" y="279"/>
                    <a:pt x="518" y="279"/>
                    <a:pt x="518" y="279"/>
                  </a:cubicBezTo>
                  <a:close/>
                  <a:moveTo>
                    <a:pt x="29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6" y="29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29"/>
                    <a:pt x="36" y="29"/>
                  </a:cubicBezTo>
                  <a:close/>
                  <a:moveTo>
                    <a:pt x="34" y="45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5"/>
                    <a:pt x="34" y="45"/>
                  </a:cubicBezTo>
                  <a:close/>
                  <a:moveTo>
                    <a:pt x="40" y="44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0" y="44"/>
                    <a:pt x="40" y="44"/>
                    <a:pt x="40" y="44"/>
                  </a:cubicBezTo>
                  <a:close/>
                  <a:moveTo>
                    <a:pt x="41" y="46"/>
                  </a:moveTo>
                  <a:cubicBezTo>
                    <a:pt x="41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6"/>
                    <a:pt x="41" y="46"/>
                    <a:pt x="41" y="46"/>
                  </a:cubicBezTo>
                  <a:close/>
                  <a:moveTo>
                    <a:pt x="52" y="18"/>
                  </a:moveTo>
                  <a:cubicBezTo>
                    <a:pt x="53" y="17"/>
                    <a:pt x="53" y="17"/>
                    <a:pt x="53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3" y="19"/>
                    <a:pt x="53" y="19"/>
                    <a:pt x="53" y="19"/>
                  </a:cubicBezTo>
                  <a:close/>
                  <a:moveTo>
                    <a:pt x="54" y="22"/>
                  </a:move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4" y="22"/>
                    <a:pt x="54" y="22"/>
                    <a:pt x="54" y="22"/>
                  </a:cubicBezTo>
                  <a:close/>
                  <a:moveTo>
                    <a:pt x="56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lose/>
                  <a:moveTo>
                    <a:pt x="52" y="26"/>
                  </a:moveTo>
                  <a:cubicBezTo>
                    <a:pt x="53" y="25"/>
                    <a:pt x="53" y="25"/>
                    <a:pt x="53" y="25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2" y="26"/>
                    <a:pt x="52" y="26"/>
                  </a:cubicBezTo>
                  <a:close/>
                  <a:moveTo>
                    <a:pt x="55" y="26"/>
                  </a:move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6"/>
                    <a:pt x="55" y="26"/>
                    <a:pt x="55" y="26"/>
                  </a:cubicBezTo>
                  <a:close/>
                  <a:moveTo>
                    <a:pt x="57" y="28"/>
                  </a:moveTo>
                  <a:cubicBezTo>
                    <a:pt x="56" y="27"/>
                    <a:pt x="56" y="27"/>
                    <a:pt x="56" y="27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8"/>
                    <a:pt x="57" y="28"/>
                    <a:pt x="57" y="28"/>
                  </a:cubicBezTo>
                  <a:close/>
                  <a:moveTo>
                    <a:pt x="56" y="30"/>
                  </a:moveTo>
                  <a:cubicBezTo>
                    <a:pt x="55" y="29"/>
                    <a:pt x="55" y="29"/>
                    <a:pt x="55" y="29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6" y="30"/>
                    <a:pt x="56" y="30"/>
                    <a:pt x="56" y="30"/>
                  </a:cubicBezTo>
                  <a:close/>
                  <a:moveTo>
                    <a:pt x="57" y="32"/>
                  </a:moveTo>
                  <a:cubicBezTo>
                    <a:pt x="57" y="31"/>
                    <a:pt x="57" y="31"/>
                    <a:pt x="57" y="31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2"/>
                    <a:pt x="57" y="32"/>
                    <a:pt x="57" y="32"/>
                  </a:cubicBezTo>
                  <a:close/>
                  <a:moveTo>
                    <a:pt x="50" y="33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0" y="33"/>
                    <a:pt x="50" y="33"/>
                    <a:pt x="50" y="33"/>
                  </a:cubicBezTo>
                  <a:close/>
                  <a:moveTo>
                    <a:pt x="48" y="38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lose/>
                  <a:moveTo>
                    <a:pt x="49" y="37"/>
                  </a:moveTo>
                  <a:cubicBezTo>
                    <a:pt x="49" y="37"/>
                    <a:pt x="49" y="37"/>
                    <a:pt x="49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9" y="37"/>
                    <a:pt x="49" y="37"/>
                    <a:pt x="49" y="37"/>
                  </a:cubicBezTo>
                  <a:close/>
                  <a:moveTo>
                    <a:pt x="51" y="37"/>
                  </a:moveTo>
                  <a:cubicBezTo>
                    <a:pt x="51" y="37"/>
                    <a:pt x="52" y="37"/>
                    <a:pt x="52" y="37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1" y="37"/>
                    <a:pt x="51" y="37"/>
                    <a:pt x="51" y="37"/>
                  </a:cubicBezTo>
                  <a:close/>
                  <a:moveTo>
                    <a:pt x="51" y="39"/>
                  </a:move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9"/>
                    <a:pt x="51" y="39"/>
                    <a:pt x="51" y="39"/>
                  </a:cubicBezTo>
                  <a:close/>
                  <a:moveTo>
                    <a:pt x="49" y="41"/>
                  </a:move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1"/>
                    <a:pt x="49" y="41"/>
                    <a:pt x="49" y="41"/>
                  </a:cubicBezTo>
                  <a:close/>
                  <a:moveTo>
                    <a:pt x="50" y="39"/>
                  </a:moveTo>
                  <a:cubicBezTo>
                    <a:pt x="50" y="40"/>
                    <a:pt x="50" y="40"/>
                    <a:pt x="50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39"/>
                    <a:pt x="50" y="39"/>
                    <a:pt x="50" y="39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0"/>
                    <a:pt x="57" y="30"/>
                    <a:pt x="57" y="30"/>
                  </a:cubicBezTo>
                  <a:close/>
                  <a:moveTo>
                    <a:pt x="52" y="39"/>
                  </a:moveTo>
                  <a:cubicBezTo>
                    <a:pt x="52" y="40"/>
                    <a:pt x="52" y="40"/>
                    <a:pt x="52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lose/>
                  <a:moveTo>
                    <a:pt x="52" y="38"/>
                  </a:move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2" y="38"/>
                    <a:pt x="52" y="38"/>
                    <a:pt x="52" y="38"/>
                  </a:cubicBezTo>
                  <a:close/>
                  <a:moveTo>
                    <a:pt x="54" y="37"/>
                  </a:move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lose/>
                  <a:moveTo>
                    <a:pt x="54" y="34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lose/>
                  <a:moveTo>
                    <a:pt x="57" y="33"/>
                  </a:move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7" y="33"/>
                    <a:pt x="57" y="33"/>
                    <a:pt x="57" y="33"/>
                  </a:cubicBezTo>
                  <a:close/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9" y="41"/>
                    <a:pt x="59" y="41"/>
                    <a:pt x="59" y="41"/>
                  </a:cubicBezTo>
                  <a:close/>
                  <a:moveTo>
                    <a:pt x="61" y="40"/>
                  </a:moveTo>
                  <a:cubicBezTo>
                    <a:pt x="61" y="40"/>
                    <a:pt x="61" y="40"/>
                    <a:pt x="61" y="40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lose/>
                  <a:moveTo>
                    <a:pt x="64" y="40"/>
                  </a:move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lose/>
                  <a:moveTo>
                    <a:pt x="64" y="42"/>
                  </a:moveTo>
                  <a:cubicBezTo>
                    <a:pt x="64" y="43"/>
                    <a:pt x="64" y="43"/>
                    <a:pt x="64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4" y="42"/>
                    <a:pt x="64" y="42"/>
                    <a:pt x="64" y="42"/>
                  </a:cubicBezTo>
                  <a:close/>
                  <a:moveTo>
                    <a:pt x="64" y="16"/>
                  </a:move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6" y="28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6" y="28"/>
                    <a:pt x="66" y="28"/>
                    <a:pt x="66" y="28"/>
                  </a:cubicBezTo>
                  <a:close/>
                  <a:moveTo>
                    <a:pt x="68" y="26"/>
                  </a:moveTo>
                  <a:cubicBezTo>
                    <a:pt x="68" y="27"/>
                    <a:pt x="68" y="27"/>
                    <a:pt x="68" y="27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6"/>
                    <a:pt x="68" y="26"/>
                    <a:pt x="68" y="26"/>
                  </a:cubicBezTo>
                  <a:close/>
                  <a:moveTo>
                    <a:pt x="72" y="28"/>
                  </a:moveTo>
                  <a:cubicBezTo>
                    <a:pt x="71" y="27"/>
                    <a:pt x="71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2" y="28"/>
                    <a:pt x="72" y="28"/>
                    <a:pt x="72" y="28"/>
                  </a:cubicBezTo>
                  <a:close/>
                  <a:moveTo>
                    <a:pt x="453" y="50"/>
                  </a:moveTo>
                  <a:cubicBezTo>
                    <a:pt x="453" y="50"/>
                    <a:pt x="453" y="50"/>
                    <a:pt x="453" y="50"/>
                  </a:cubicBezTo>
                  <a:cubicBezTo>
                    <a:pt x="453" y="50"/>
                    <a:pt x="453" y="50"/>
                    <a:pt x="453" y="50"/>
                  </a:cubicBezTo>
                  <a:cubicBezTo>
                    <a:pt x="453" y="50"/>
                    <a:pt x="453" y="50"/>
                    <a:pt x="453" y="50"/>
                  </a:cubicBezTo>
                  <a:cubicBezTo>
                    <a:pt x="452" y="50"/>
                    <a:pt x="452" y="50"/>
                    <a:pt x="452" y="50"/>
                  </a:cubicBezTo>
                  <a:cubicBezTo>
                    <a:pt x="453" y="50"/>
                    <a:pt x="453" y="50"/>
                    <a:pt x="453" y="50"/>
                  </a:cubicBezTo>
                  <a:close/>
                  <a:moveTo>
                    <a:pt x="449" y="50"/>
                  </a:moveTo>
                  <a:cubicBezTo>
                    <a:pt x="450" y="50"/>
                    <a:pt x="450" y="50"/>
                    <a:pt x="450" y="50"/>
                  </a:cubicBezTo>
                  <a:cubicBezTo>
                    <a:pt x="450" y="49"/>
                    <a:pt x="450" y="49"/>
                    <a:pt x="450" y="49"/>
                  </a:cubicBezTo>
                  <a:cubicBezTo>
                    <a:pt x="449" y="49"/>
                    <a:pt x="449" y="49"/>
                    <a:pt x="449" y="49"/>
                  </a:cubicBezTo>
                  <a:cubicBezTo>
                    <a:pt x="449" y="49"/>
                    <a:pt x="449" y="49"/>
                    <a:pt x="449" y="49"/>
                  </a:cubicBezTo>
                  <a:cubicBezTo>
                    <a:pt x="449" y="50"/>
                    <a:pt x="449" y="50"/>
                    <a:pt x="449" y="50"/>
                  </a:cubicBezTo>
                  <a:close/>
                  <a:moveTo>
                    <a:pt x="446" y="51"/>
                  </a:moveTo>
                  <a:cubicBezTo>
                    <a:pt x="446" y="51"/>
                    <a:pt x="446" y="51"/>
                    <a:pt x="446" y="51"/>
                  </a:cubicBezTo>
                  <a:cubicBezTo>
                    <a:pt x="446" y="51"/>
                    <a:pt x="446" y="51"/>
                    <a:pt x="446" y="51"/>
                  </a:cubicBezTo>
                  <a:cubicBezTo>
                    <a:pt x="446" y="50"/>
                    <a:pt x="446" y="50"/>
                    <a:pt x="446" y="50"/>
                  </a:cubicBezTo>
                  <a:cubicBezTo>
                    <a:pt x="446" y="50"/>
                    <a:pt x="446" y="50"/>
                    <a:pt x="446" y="50"/>
                  </a:cubicBezTo>
                  <a:cubicBezTo>
                    <a:pt x="445" y="50"/>
                    <a:pt x="445" y="50"/>
                    <a:pt x="445" y="50"/>
                  </a:cubicBezTo>
                  <a:cubicBezTo>
                    <a:pt x="446" y="51"/>
                    <a:pt x="446" y="51"/>
                    <a:pt x="446" y="51"/>
                  </a:cubicBezTo>
                  <a:close/>
                  <a:moveTo>
                    <a:pt x="523" y="136"/>
                  </a:moveTo>
                  <a:cubicBezTo>
                    <a:pt x="522" y="136"/>
                    <a:pt x="522" y="136"/>
                    <a:pt x="522" y="136"/>
                  </a:cubicBezTo>
                  <a:cubicBezTo>
                    <a:pt x="523" y="137"/>
                    <a:pt x="523" y="137"/>
                    <a:pt x="523" y="137"/>
                  </a:cubicBezTo>
                  <a:cubicBezTo>
                    <a:pt x="523" y="137"/>
                    <a:pt x="523" y="137"/>
                    <a:pt x="523" y="137"/>
                  </a:cubicBezTo>
                  <a:cubicBezTo>
                    <a:pt x="523" y="136"/>
                    <a:pt x="523" y="136"/>
                    <a:pt x="523" y="136"/>
                  </a:cubicBezTo>
                  <a:cubicBezTo>
                    <a:pt x="523" y="136"/>
                    <a:pt x="523" y="136"/>
                    <a:pt x="523" y="136"/>
                  </a:cubicBezTo>
                  <a:cubicBezTo>
                    <a:pt x="523" y="136"/>
                    <a:pt x="523" y="136"/>
                    <a:pt x="523" y="136"/>
                  </a:cubicBezTo>
                  <a:close/>
                  <a:moveTo>
                    <a:pt x="522" y="134"/>
                  </a:moveTo>
                  <a:cubicBezTo>
                    <a:pt x="522" y="135"/>
                    <a:pt x="522" y="135"/>
                    <a:pt x="522" y="135"/>
                  </a:cubicBezTo>
                  <a:cubicBezTo>
                    <a:pt x="523" y="135"/>
                    <a:pt x="523" y="135"/>
                    <a:pt x="523" y="135"/>
                  </a:cubicBezTo>
                  <a:cubicBezTo>
                    <a:pt x="523" y="135"/>
                    <a:pt x="523" y="135"/>
                    <a:pt x="523" y="135"/>
                  </a:cubicBezTo>
                  <a:cubicBezTo>
                    <a:pt x="522" y="134"/>
                    <a:pt x="522" y="134"/>
                    <a:pt x="522" y="134"/>
                  </a:cubicBezTo>
                  <a:cubicBezTo>
                    <a:pt x="522" y="134"/>
                    <a:pt x="522" y="134"/>
                    <a:pt x="522" y="134"/>
                  </a:cubicBezTo>
                  <a:cubicBezTo>
                    <a:pt x="522" y="134"/>
                    <a:pt x="522" y="134"/>
                    <a:pt x="522" y="134"/>
                  </a:cubicBezTo>
                  <a:close/>
                  <a:moveTo>
                    <a:pt x="83" y="86"/>
                  </a:moveTo>
                  <a:cubicBezTo>
                    <a:pt x="83" y="86"/>
                    <a:pt x="83" y="86"/>
                    <a:pt x="83" y="86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6"/>
                    <a:pt x="83" y="86"/>
                    <a:pt x="83" y="86"/>
                  </a:cubicBezTo>
                  <a:close/>
                  <a:moveTo>
                    <a:pt x="77" y="111"/>
                  </a:moveTo>
                  <a:cubicBezTo>
                    <a:pt x="79" y="112"/>
                    <a:pt x="79" y="112"/>
                    <a:pt x="79" y="112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3" y="111"/>
                    <a:pt x="83" y="111"/>
                    <a:pt x="83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4" y="110"/>
                    <a:pt x="84" y="110"/>
                    <a:pt x="84" y="110"/>
                  </a:cubicBezTo>
                  <a:cubicBezTo>
                    <a:pt x="84" y="110"/>
                    <a:pt x="84" y="110"/>
                    <a:pt x="84" y="110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7" y="111"/>
                    <a:pt x="87" y="111"/>
                    <a:pt x="87" y="111"/>
                  </a:cubicBezTo>
                  <a:cubicBezTo>
                    <a:pt x="87" y="111"/>
                    <a:pt x="87" y="111"/>
                    <a:pt x="87" y="111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09"/>
                    <a:pt x="88" y="109"/>
                    <a:pt x="88" y="109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0"/>
                    <a:pt x="89" y="100"/>
                    <a:pt x="89" y="100"/>
                  </a:cubicBezTo>
                  <a:cubicBezTo>
                    <a:pt x="89" y="100"/>
                    <a:pt x="89" y="100"/>
                    <a:pt x="89" y="100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9" y="97"/>
                    <a:pt x="89" y="97"/>
                    <a:pt x="89" y="97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4" y="92"/>
                    <a:pt x="94" y="92"/>
                    <a:pt x="94" y="92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96" y="91"/>
                    <a:pt x="96" y="91"/>
                    <a:pt x="96" y="91"/>
                  </a:cubicBezTo>
                  <a:cubicBezTo>
                    <a:pt x="96" y="90"/>
                    <a:pt x="96" y="90"/>
                    <a:pt x="96" y="90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5" y="81"/>
                    <a:pt x="105" y="81"/>
                    <a:pt x="105" y="81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2"/>
                    <a:pt x="89" y="82"/>
                    <a:pt x="89" y="82"/>
                  </a:cubicBezTo>
                  <a:cubicBezTo>
                    <a:pt x="89" y="82"/>
                    <a:pt x="89" y="82"/>
                    <a:pt x="89" y="82"/>
                  </a:cubicBezTo>
                  <a:cubicBezTo>
                    <a:pt x="89" y="82"/>
                    <a:pt x="89" y="82"/>
                    <a:pt x="89" y="82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9" y="102"/>
                    <a:pt x="79" y="102"/>
                    <a:pt x="79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79" y="102"/>
                    <a:pt x="79" y="102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1" y="104"/>
                    <a:pt x="81" y="104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5"/>
                    <a:pt x="82" y="105"/>
                    <a:pt x="82" y="105"/>
                  </a:cubicBezTo>
                  <a:cubicBezTo>
                    <a:pt x="81" y="104"/>
                    <a:pt x="81" y="104"/>
                    <a:pt x="81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8" y="111"/>
                    <a:pt x="78" y="111"/>
                    <a:pt x="78" y="111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7" y="111"/>
                    <a:pt x="77" y="112"/>
                    <a:pt x="77" y="111"/>
                  </a:cubicBezTo>
                  <a:close/>
                  <a:moveTo>
                    <a:pt x="81" y="133"/>
                  </a:moveTo>
                  <a:cubicBezTo>
                    <a:pt x="82" y="133"/>
                    <a:pt x="82" y="133"/>
                    <a:pt x="82" y="133"/>
                  </a:cubicBezTo>
                  <a:cubicBezTo>
                    <a:pt x="82" y="133"/>
                    <a:pt x="82" y="133"/>
                    <a:pt x="82" y="133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82" y="132"/>
                    <a:pt x="82" y="132"/>
                    <a:pt x="82" y="132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0" y="131"/>
                    <a:pt x="80" y="131"/>
                    <a:pt x="80" y="131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80" y="131"/>
                    <a:pt x="80" y="131"/>
                    <a:pt x="80" y="131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81" y="133"/>
                    <a:pt x="81" y="133"/>
                    <a:pt x="81" y="133"/>
                  </a:cubicBezTo>
                  <a:close/>
                  <a:moveTo>
                    <a:pt x="97" y="133"/>
                  </a:moveTo>
                  <a:cubicBezTo>
                    <a:pt x="96" y="132"/>
                    <a:pt x="96" y="132"/>
                    <a:pt x="96" y="132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1" y="130"/>
                    <a:pt x="91" y="130"/>
                    <a:pt x="91" y="130"/>
                  </a:cubicBezTo>
                  <a:cubicBezTo>
                    <a:pt x="90" y="128"/>
                    <a:pt x="90" y="128"/>
                    <a:pt x="90" y="128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7" y="124"/>
                    <a:pt x="87" y="124"/>
                    <a:pt x="87" y="124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5" y="117"/>
                    <a:pt x="85" y="117"/>
                    <a:pt x="85" y="117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85" y="116"/>
                    <a:pt x="85" y="116"/>
                    <a:pt x="85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5" y="116"/>
                    <a:pt x="85" y="116"/>
                    <a:pt x="85" y="116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4" y="113"/>
                    <a:pt x="84" y="113"/>
                    <a:pt x="84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4" y="112"/>
                    <a:pt x="84" y="112"/>
                    <a:pt x="84" y="112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5" y="119"/>
                    <a:pt x="75" y="119"/>
                    <a:pt x="75" y="119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8" y="121"/>
                    <a:pt x="78" y="121"/>
                    <a:pt x="78" y="121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6"/>
                    <a:pt x="73" y="126"/>
                    <a:pt x="73" y="126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78" y="130"/>
                    <a:pt x="78" y="130"/>
                    <a:pt x="78" y="130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79" y="127"/>
                    <a:pt x="79" y="127"/>
                    <a:pt x="79" y="127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4" y="130"/>
                    <a:pt x="84" y="130"/>
                    <a:pt x="84" y="130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3" y="134"/>
                    <a:pt x="83" y="134"/>
                    <a:pt x="83" y="134"/>
                  </a:cubicBezTo>
                  <a:cubicBezTo>
                    <a:pt x="84" y="134"/>
                    <a:pt x="84" y="134"/>
                    <a:pt x="84" y="134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7" y="134"/>
                    <a:pt x="87" y="134"/>
                    <a:pt x="87" y="134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3"/>
                    <a:pt x="97" y="133"/>
                    <a:pt x="97" y="133"/>
                  </a:cubicBezTo>
                  <a:close/>
                  <a:moveTo>
                    <a:pt x="31" y="183"/>
                  </a:moveTo>
                  <a:cubicBezTo>
                    <a:pt x="30" y="183"/>
                    <a:pt x="30" y="183"/>
                    <a:pt x="30" y="183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83"/>
                    <a:pt x="31" y="183"/>
                    <a:pt x="31" y="183"/>
                  </a:cubicBezTo>
                  <a:close/>
                  <a:moveTo>
                    <a:pt x="54" y="170"/>
                  </a:moveTo>
                  <a:cubicBezTo>
                    <a:pt x="54" y="170"/>
                    <a:pt x="54" y="170"/>
                    <a:pt x="54" y="170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4" y="170"/>
                    <a:pt x="54" y="170"/>
                    <a:pt x="54" y="170"/>
                  </a:cubicBezTo>
                  <a:close/>
                  <a:moveTo>
                    <a:pt x="71" y="153"/>
                  </a:moveTo>
                  <a:cubicBezTo>
                    <a:pt x="72" y="153"/>
                    <a:pt x="72" y="153"/>
                    <a:pt x="72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0" y="153"/>
                    <a:pt x="70" y="153"/>
                  </a:cubicBezTo>
                  <a:cubicBezTo>
                    <a:pt x="70" y="153"/>
                    <a:pt x="70" y="153"/>
                    <a:pt x="70" y="153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3"/>
                    <a:pt x="71" y="153"/>
                    <a:pt x="71" y="153"/>
                  </a:cubicBezTo>
                  <a:close/>
                  <a:moveTo>
                    <a:pt x="79" y="154"/>
                  </a:moveTo>
                  <a:cubicBezTo>
                    <a:pt x="80" y="154"/>
                    <a:pt x="80" y="154"/>
                    <a:pt x="80" y="154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1" y="154"/>
                    <a:pt x="81" y="154"/>
                    <a:pt x="81" y="154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9" y="154"/>
                    <a:pt x="79" y="154"/>
                  </a:cubicBezTo>
                  <a:cubicBezTo>
                    <a:pt x="79" y="154"/>
                    <a:pt x="79" y="154"/>
                    <a:pt x="79" y="154"/>
                  </a:cubicBezTo>
                  <a:close/>
                  <a:moveTo>
                    <a:pt x="92" y="154"/>
                  </a:moveTo>
                  <a:cubicBezTo>
                    <a:pt x="92" y="154"/>
                    <a:pt x="92" y="154"/>
                    <a:pt x="92" y="154"/>
                  </a:cubicBezTo>
                  <a:cubicBezTo>
                    <a:pt x="93" y="153"/>
                    <a:pt x="93" y="153"/>
                    <a:pt x="93" y="153"/>
                  </a:cubicBezTo>
                  <a:cubicBezTo>
                    <a:pt x="93" y="153"/>
                    <a:pt x="93" y="153"/>
                    <a:pt x="93" y="153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lose/>
                  <a:moveTo>
                    <a:pt x="90" y="154"/>
                  </a:moveTo>
                  <a:cubicBezTo>
                    <a:pt x="91" y="154"/>
                    <a:pt x="91" y="154"/>
                    <a:pt x="91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0" y="154"/>
                    <a:pt x="90" y="154"/>
                    <a:pt x="90" y="154"/>
                  </a:cubicBezTo>
                  <a:close/>
                  <a:moveTo>
                    <a:pt x="101" y="150"/>
                  </a:moveTo>
                  <a:cubicBezTo>
                    <a:pt x="101" y="150"/>
                    <a:pt x="101" y="150"/>
                    <a:pt x="101" y="150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101" y="150"/>
                    <a:pt x="101" y="150"/>
                    <a:pt x="101" y="150"/>
                  </a:cubicBezTo>
                  <a:close/>
                  <a:moveTo>
                    <a:pt x="97" y="149"/>
                  </a:moveTo>
                  <a:cubicBezTo>
                    <a:pt x="97" y="150"/>
                    <a:pt x="97" y="150"/>
                    <a:pt x="97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49"/>
                    <a:pt x="98" y="149"/>
                    <a:pt x="98" y="149"/>
                  </a:cubicBezTo>
                  <a:cubicBezTo>
                    <a:pt x="97" y="149"/>
                    <a:pt x="97" y="149"/>
                    <a:pt x="97" y="149"/>
                  </a:cubicBezTo>
                  <a:cubicBezTo>
                    <a:pt x="97" y="149"/>
                    <a:pt x="97" y="149"/>
                    <a:pt x="97" y="149"/>
                  </a:cubicBezTo>
                  <a:close/>
                  <a:moveTo>
                    <a:pt x="94" y="149"/>
                  </a:moveTo>
                  <a:cubicBezTo>
                    <a:pt x="95" y="149"/>
                    <a:pt x="95" y="149"/>
                    <a:pt x="95" y="149"/>
                  </a:cubicBezTo>
                  <a:cubicBezTo>
                    <a:pt x="95" y="150"/>
                    <a:pt x="95" y="150"/>
                    <a:pt x="95" y="150"/>
                  </a:cubicBezTo>
                  <a:cubicBezTo>
                    <a:pt x="96" y="150"/>
                    <a:pt x="96" y="150"/>
                    <a:pt x="96" y="150"/>
                  </a:cubicBezTo>
                  <a:cubicBezTo>
                    <a:pt x="96" y="149"/>
                    <a:pt x="96" y="149"/>
                    <a:pt x="96" y="149"/>
                  </a:cubicBezTo>
                  <a:cubicBezTo>
                    <a:pt x="95" y="149"/>
                    <a:pt x="95" y="149"/>
                    <a:pt x="95" y="149"/>
                  </a:cubicBezTo>
                  <a:cubicBezTo>
                    <a:pt x="94" y="149"/>
                    <a:pt x="94" y="149"/>
                    <a:pt x="94" y="149"/>
                  </a:cubicBezTo>
                  <a:close/>
                  <a:moveTo>
                    <a:pt x="93" y="149"/>
                  </a:moveTo>
                  <a:cubicBezTo>
                    <a:pt x="93" y="149"/>
                    <a:pt x="93" y="149"/>
                    <a:pt x="93" y="149"/>
                  </a:cubicBezTo>
                  <a:cubicBezTo>
                    <a:pt x="93" y="149"/>
                    <a:pt x="93" y="149"/>
                    <a:pt x="93" y="149"/>
                  </a:cubicBezTo>
                  <a:cubicBezTo>
                    <a:pt x="94" y="149"/>
                    <a:pt x="94" y="149"/>
                    <a:pt x="94" y="149"/>
                  </a:cubicBezTo>
                  <a:cubicBezTo>
                    <a:pt x="93" y="149"/>
                    <a:pt x="93" y="149"/>
                    <a:pt x="93" y="149"/>
                  </a:cubicBezTo>
                  <a:cubicBezTo>
                    <a:pt x="93" y="149"/>
                    <a:pt x="93" y="149"/>
                    <a:pt x="93" y="149"/>
                  </a:cubicBezTo>
                  <a:close/>
                  <a:moveTo>
                    <a:pt x="188" y="123"/>
                  </a:moveTo>
                  <a:cubicBezTo>
                    <a:pt x="188" y="124"/>
                    <a:pt x="188" y="124"/>
                    <a:pt x="188" y="124"/>
                  </a:cubicBezTo>
                  <a:cubicBezTo>
                    <a:pt x="188" y="124"/>
                    <a:pt x="188" y="124"/>
                    <a:pt x="188" y="124"/>
                  </a:cubicBezTo>
                  <a:cubicBezTo>
                    <a:pt x="188" y="124"/>
                    <a:pt x="188" y="124"/>
                    <a:pt x="188" y="124"/>
                  </a:cubicBezTo>
                  <a:cubicBezTo>
                    <a:pt x="188" y="123"/>
                    <a:pt x="188" y="123"/>
                    <a:pt x="188" y="123"/>
                  </a:cubicBezTo>
                  <a:cubicBezTo>
                    <a:pt x="188" y="123"/>
                    <a:pt x="188" y="123"/>
                    <a:pt x="188" y="123"/>
                  </a:cubicBezTo>
                  <a:close/>
                  <a:moveTo>
                    <a:pt x="186" y="121"/>
                  </a:moveTo>
                  <a:cubicBezTo>
                    <a:pt x="186" y="122"/>
                    <a:pt x="186" y="122"/>
                    <a:pt x="186" y="122"/>
                  </a:cubicBezTo>
                  <a:cubicBezTo>
                    <a:pt x="186" y="123"/>
                    <a:pt x="186" y="123"/>
                    <a:pt x="186" y="123"/>
                  </a:cubicBezTo>
                  <a:cubicBezTo>
                    <a:pt x="186" y="124"/>
                    <a:pt x="186" y="124"/>
                    <a:pt x="186" y="124"/>
                  </a:cubicBezTo>
                  <a:cubicBezTo>
                    <a:pt x="186" y="124"/>
                    <a:pt x="186" y="124"/>
                    <a:pt x="186" y="124"/>
                  </a:cubicBezTo>
                  <a:cubicBezTo>
                    <a:pt x="187" y="124"/>
                    <a:pt x="187" y="124"/>
                    <a:pt x="187" y="124"/>
                  </a:cubicBezTo>
                  <a:cubicBezTo>
                    <a:pt x="187" y="122"/>
                    <a:pt x="187" y="122"/>
                    <a:pt x="187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21"/>
                    <a:pt x="186" y="121"/>
                    <a:pt x="186" y="121"/>
                  </a:cubicBezTo>
                  <a:close/>
                  <a:moveTo>
                    <a:pt x="185" y="119"/>
                  </a:moveTo>
                  <a:cubicBezTo>
                    <a:pt x="185" y="120"/>
                    <a:pt x="185" y="120"/>
                    <a:pt x="185" y="12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5" y="119"/>
                    <a:pt x="185" y="119"/>
                    <a:pt x="185" y="119"/>
                  </a:cubicBezTo>
                  <a:cubicBezTo>
                    <a:pt x="185" y="119"/>
                    <a:pt x="185" y="119"/>
                    <a:pt x="185" y="119"/>
                  </a:cubicBezTo>
                  <a:close/>
                  <a:moveTo>
                    <a:pt x="104" y="143"/>
                  </a:move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3"/>
                    <a:pt x="104" y="143"/>
                    <a:pt x="104" y="143"/>
                  </a:cubicBezTo>
                  <a:close/>
                  <a:moveTo>
                    <a:pt x="108" y="146"/>
                  </a:moveTo>
                  <a:cubicBezTo>
                    <a:pt x="108" y="146"/>
                    <a:pt x="109" y="146"/>
                    <a:pt x="109" y="146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8" y="146"/>
                    <a:pt x="108" y="146"/>
                    <a:pt x="108" y="146"/>
                  </a:cubicBezTo>
                  <a:close/>
                  <a:moveTo>
                    <a:pt x="107" y="145"/>
                  </a:moveTo>
                  <a:cubicBezTo>
                    <a:pt x="107" y="144"/>
                    <a:pt x="107" y="144"/>
                    <a:pt x="107" y="144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7" y="145"/>
                    <a:pt x="107" y="145"/>
                    <a:pt x="107" y="145"/>
                  </a:cubicBezTo>
                  <a:close/>
                  <a:moveTo>
                    <a:pt x="110" y="141"/>
                  </a:moveTo>
                  <a:cubicBezTo>
                    <a:pt x="110" y="141"/>
                    <a:pt x="110" y="141"/>
                    <a:pt x="110" y="141"/>
                  </a:cubicBezTo>
                  <a:cubicBezTo>
                    <a:pt x="110" y="139"/>
                    <a:pt x="110" y="139"/>
                    <a:pt x="110" y="139"/>
                  </a:cubicBezTo>
                  <a:cubicBezTo>
                    <a:pt x="108" y="138"/>
                    <a:pt x="108" y="138"/>
                    <a:pt x="108" y="138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1" y="136"/>
                    <a:pt x="101" y="136"/>
                    <a:pt x="101" y="136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4" y="139"/>
                    <a:pt x="104" y="139"/>
                    <a:pt x="104" y="139"/>
                  </a:cubicBezTo>
                  <a:cubicBezTo>
                    <a:pt x="104" y="140"/>
                    <a:pt x="104" y="140"/>
                    <a:pt x="104" y="140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8" y="142"/>
                    <a:pt x="108" y="142"/>
                    <a:pt x="108" y="142"/>
                  </a:cubicBezTo>
                  <a:cubicBezTo>
                    <a:pt x="109" y="141"/>
                    <a:pt x="109" y="141"/>
                    <a:pt x="109" y="141"/>
                  </a:cubicBezTo>
                  <a:cubicBezTo>
                    <a:pt x="110" y="141"/>
                    <a:pt x="110" y="141"/>
                    <a:pt x="110" y="141"/>
                  </a:cubicBezTo>
                  <a:close/>
                  <a:moveTo>
                    <a:pt x="131" y="107"/>
                  </a:moveTo>
                  <a:cubicBezTo>
                    <a:pt x="131" y="107"/>
                    <a:pt x="131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2" y="107"/>
                    <a:pt x="132" y="107"/>
                    <a:pt x="132" y="107"/>
                  </a:cubicBezTo>
                  <a:cubicBezTo>
                    <a:pt x="132" y="107"/>
                    <a:pt x="132" y="107"/>
                    <a:pt x="132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5" y="104"/>
                    <a:pt x="135" y="104"/>
                    <a:pt x="135" y="104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4" y="103"/>
                    <a:pt x="134" y="103"/>
                    <a:pt x="134" y="103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30" y="107"/>
                    <a:pt x="130" y="107"/>
                    <a:pt x="130" y="107"/>
                  </a:cubicBezTo>
                  <a:cubicBezTo>
                    <a:pt x="131" y="107"/>
                    <a:pt x="131" y="107"/>
                    <a:pt x="131" y="107"/>
                  </a:cubicBezTo>
                  <a:close/>
                  <a:moveTo>
                    <a:pt x="133" y="141"/>
                  </a:moveTo>
                  <a:cubicBezTo>
                    <a:pt x="133" y="141"/>
                    <a:pt x="134" y="141"/>
                    <a:pt x="134" y="141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5" y="141"/>
                    <a:pt x="135" y="141"/>
                    <a:pt x="135" y="141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lose/>
                  <a:moveTo>
                    <a:pt x="150" y="160"/>
                  </a:moveTo>
                  <a:cubicBezTo>
                    <a:pt x="150" y="161"/>
                    <a:pt x="150" y="161"/>
                    <a:pt x="150" y="161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2" y="162"/>
                    <a:pt x="152" y="162"/>
                    <a:pt x="152" y="162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52" y="160"/>
                    <a:pt x="152" y="160"/>
                    <a:pt x="152" y="160"/>
                  </a:cubicBezTo>
                  <a:cubicBezTo>
                    <a:pt x="151" y="160"/>
                    <a:pt x="151" y="160"/>
                    <a:pt x="151" y="160"/>
                  </a:cubicBezTo>
                  <a:cubicBezTo>
                    <a:pt x="151" y="160"/>
                    <a:pt x="151" y="160"/>
                    <a:pt x="151" y="160"/>
                  </a:cubicBezTo>
                  <a:cubicBezTo>
                    <a:pt x="150" y="160"/>
                    <a:pt x="150" y="160"/>
                    <a:pt x="150" y="160"/>
                  </a:cubicBezTo>
                  <a:close/>
                  <a:moveTo>
                    <a:pt x="147" y="107"/>
                  </a:moveTo>
                  <a:cubicBezTo>
                    <a:pt x="147" y="106"/>
                    <a:pt x="147" y="106"/>
                    <a:pt x="147" y="106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46" y="104"/>
                    <a:pt x="146" y="104"/>
                    <a:pt x="146" y="104"/>
                  </a:cubicBezTo>
                  <a:cubicBezTo>
                    <a:pt x="145" y="104"/>
                    <a:pt x="145" y="104"/>
                    <a:pt x="145" y="104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7" y="107"/>
                    <a:pt x="147" y="107"/>
                    <a:pt x="147" y="107"/>
                  </a:cubicBezTo>
                  <a:close/>
                  <a:moveTo>
                    <a:pt x="146" y="101"/>
                  </a:moveTo>
                  <a:cubicBezTo>
                    <a:pt x="146" y="100"/>
                    <a:pt x="146" y="100"/>
                    <a:pt x="146" y="100"/>
                  </a:cubicBezTo>
                  <a:cubicBezTo>
                    <a:pt x="147" y="101"/>
                    <a:pt x="147" y="101"/>
                    <a:pt x="147" y="101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7" y="99"/>
                    <a:pt x="147" y="99"/>
                    <a:pt x="147" y="99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1"/>
                    <a:pt x="146" y="101"/>
                    <a:pt x="146" y="101"/>
                  </a:cubicBezTo>
                  <a:close/>
                  <a:moveTo>
                    <a:pt x="149" y="102"/>
                  </a:moveTo>
                  <a:cubicBezTo>
                    <a:pt x="150" y="103"/>
                    <a:pt x="150" y="103"/>
                    <a:pt x="150" y="103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52" y="103"/>
                    <a:pt x="152" y="103"/>
                    <a:pt x="152" y="103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51" y="102"/>
                    <a:pt x="151" y="102"/>
                    <a:pt x="151" y="102"/>
                  </a:cubicBezTo>
                  <a:cubicBezTo>
                    <a:pt x="150" y="102"/>
                    <a:pt x="150" y="102"/>
                    <a:pt x="150" y="102"/>
                  </a:cubicBezTo>
                  <a:cubicBezTo>
                    <a:pt x="149" y="102"/>
                    <a:pt x="149" y="102"/>
                    <a:pt x="149" y="102"/>
                  </a:cubicBezTo>
                  <a:close/>
                  <a:moveTo>
                    <a:pt x="158" y="108"/>
                  </a:moveTo>
                  <a:cubicBezTo>
                    <a:pt x="158" y="109"/>
                    <a:pt x="158" y="109"/>
                    <a:pt x="158" y="109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8" y="108"/>
                    <a:pt x="158" y="108"/>
                    <a:pt x="158" y="108"/>
                  </a:cubicBezTo>
                  <a:close/>
                  <a:moveTo>
                    <a:pt x="161" y="100"/>
                  </a:moveTo>
                  <a:cubicBezTo>
                    <a:pt x="160" y="101"/>
                    <a:pt x="160" y="101"/>
                    <a:pt x="160" y="101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3" y="105"/>
                    <a:pt x="163" y="105"/>
                    <a:pt x="163" y="105"/>
                  </a:cubicBezTo>
                  <a:cubicBezTo>
                    <a:pt x="163" y="105"/>
                    <a:pt x="163" y="105"/>
                    <a:pt x="163" y="105"/>
                  </a:cubicBezTo>
                  <a:cubicBezTo>
                    <a:pt x="164" y="104"/>
                    <a:pt x="164" y="104"/>
                    <a:pt x="164" y="104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3" y="102"/>
                    <a:pt x="163" y="102"/>
                    <a:pt x="163" y="102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1" y="100"/>
                    <a:pt x="161" y="100"/>
                    <a:pt x="161" y="100"/>
                  </a:cubicBezTo>
                  <a:close/>
                  <a:moveTo>
                    <a:pt x="155" y="87"/>
                  </a:moveTo>
                  <a:cubicBezTo>
                    <a:pt x="155" y="86"/>
                    <a:pt x="155" y="86"/>
                    <a:pt x="155" y="86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4" y="86"/>
                    <a:pt x="154" y="86"/>
                    <a:pt x="154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4" y="86"/>
                    <a:pt x="154" y="86"/>
                    <a:pt x="154" y="86"/>
                  </a:cubicBezTo>
                  <a:cubicBezTo>
                    <a:pt x="154" y="87"/>
                    <a:pt x="154" y="87"/>
                    <a:pt x="154" y="87"/>
                  </a:cubicBezTo>
                  <a:cubicBezTo>
                    <a:pt x="154" y="87"/>
                    <a:pt x="154" y="87"/>
                    <a:pt x="154" y="87"/>
                  </a:cubicBezTo>
                  <a:cubicBezTo>
                    <a:pt x="155" y="87"/>
                    <a:pt x="155" y="87"/>
                    <a:pt x="155" y="87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7"/>
                    <a:pt x="157" y="77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6"/>
                    <a:pt x="159" y="76"/>
                    <a:pt x="159" y="76"/>
                  </a:cubicBezTo>
                  <a:cubicBezTo>
                    <a:pt x="159" y="76"/>
                    <a:pt x="159" y="76"/>
                    <a:pt x="159" y="76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56" y="72"/>
                  </a:moveTo>
                  <a:cubicBezTo>
                    <a:pt x="155" y="72"/>
                    <a:pt x="155" y="72"/>
                    <a:pt x="155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4" y="71"/>
                    <a:pt x="154" y="71"/>
                    <a:pt x="154" y="71"/>
                  </a:cubicBezTo>
                  <a:cubicBezTo>
                    <a:pt x="154" y="72"/>
                    <a:pt x="154" y="72"/>
                    <a:pt x="154" y="72"/>
                  </a:cubicBezTo>
                  <a:cubicBezTo>
                    <a:pt x="154" y="72"/>
                    <a:pt x="154" y="72"/>
                    <a:pt x="154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6" y="73"/>
                    <a:pt x="156" y="73"/>
                    <a:pt x="156" y="73"/>
                  </a:cubicBezTo>
                  <a:cubicBezTo>
                    <a:pt x="156" y="72"/>
                    <a:pt x="156" y="72"/>
                    <a:pt x="156" y="72"/>
                  </a:cubicBezTo>
                  <a:close/>
                  <a:moveTo>
                    <a:pt x="156" y="71"/>
                  </a:moveTo>
                  <a:cubicBezTo>
                    <a:pt x="156" y="71"/>
                    <a:pt x="157" y="72"/>
                    <a:pt x="157" y="72"/>
                  </a:cubicBezTo>
                  <a:cubicBezTo>
                    <a:pt x="158" y="71"/>
                    <a:pt x="158" y="71"/>
                    <a:pt x="158" y="71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8" y="71"/>
                    <a:pt x="158" y="71"/>
                    <a:pt x="158" y="71"/>
                  </a:cubicBezTo>
                  <a:cubicBezTo>
                    <a:pt x="158" y="70"/>
                    <a:pt x="158" y="70"/>
                    <a:pt x="158" y="70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6" y="71"/>
                    <a:pt x="156" y="71"/>
                    <a:pt x="156" y="71"/>
                  </a:cubicBezTo>
                  <a:close/>
                  <a:moveTo>
                    <a:pt x="167" y="91"/>
                  </a:moveTo>
                  <a:cubicBezTo>
                    <a:pt x="167" y="90"/>
                    <a:pt x="167" y="90"/>
                    <a:pt x="167" y="90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7" y="91"/>
                    <a:pt x="167" y="91"/>
                    <a:pt x="167" y="91"/>
                  </a:cubicBezTo>
                  <a:close/>
                  <a:moveTo>
                    <a:pt x="169" y="90"/>
                  </a:moveTo>
                  <a:cubicBezTo>
                    <a:pt x="170" y="90"/>
                    <a:pt x="170" y="90"/>
                    <a:pt x="170" y="90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9" y="90"/>
                    <a:pt x="169" y="90"/>
                    <a:pt x="169" y="90"/>
                  </a:cubicBezTo>
                  <a:close/>
                  <a:moveTo>
                    <a:pt x="173" y="91"/>
                  </a:moveTo>
                  <a:cubicBezTo>
                    <a:pt x="174" y="90"/>
                    <a:pt x="174" y="90"/>
                    <a:pt x="174" y="90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73" y="91"/>
                    <a:pt x="173" y="91"/>
                    <a:pt x="173" y="91"/>
                  </a:cubicBezTo>
                  <a:close/>
                  <a:moveTo>
                    <a:pt x="179" y="89"/>
                  </a:moveTo>
                  <a:cubicBezTo>
                    <a:pt x="180" y="90"/>
                    <a:pt x="180" y="90"/>
                    <a:pt x="180" y="90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1" y="90"/>
                    <a:pt x="181" y="90"/>
                    <a:pt x="181" y="90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79" y="89"/>
                    <a:pt x="179" y="89"/>
                    <a:pt x="179" y="89"/>
                  </a:cubicBezTo>
                  <a:close/>
                  <a:moveTo>
                    <a:pt x="176" y="88"/>
                  </a:move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lose/>
                  <a:moveTo>
                    <a:pt x="173" y="85"/>
                  </a:moveTo>
                  <a:cubicBezTo>
                    <a:pt x="173" y="84"/>
                    <a:pt x="173" y="84"/>
                    <a:pt x="173" y="84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1" y="85"/>
                    <a:pt x="171" y="85"/>
                    <a:pt x="171" y="85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3" y="85"/>
                    <a:pt x="173" y="85"/>
                    <a:pt x="173" y="85"/>
                  </a:cubicBezTo>
                  <a:close/>
                  <a:moveTo>
                    <a:pt x="175" y="84"/>
                  </a:moveTo>
                  <a:cubicBezTo>
                    <a:pt x="175" y="84"/>
                    <a:pt x="175" y="84"/>
                    <a:pt x="175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4" y="85"/>
                    <a:pt x="174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5" y="84"/>
                    <a:pt x="175" y="84"/>
                    <a:pt x="175" y="84"/>
                  </a:cubicBezTo>
                  <a:close/>
                  <a:moveTo>
                    <a:pt x="176" y="85"/>
                  </a:moveTo>
                  <a:cubicBezTo>
                    <a:pt x="176" y="85"/>
                    <a:pt x="176" y="85"/>
                    <a:pt x="176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6" y="85"/>
                    <a:pt x="176" y="85"/>
                    <a:pt x="176" y="85"/>
                  </a:cubicBezTo>
                  <a:close/>
                  <a:moveTo>
                    <a:pt x="173" y="82"/>
                  </a:moveTo>
                  <a:cubicBezTo>
                    <a:pt x="174" y="81"/>
                    <a:pt x="174" y="81"/>
                    <a:pt x="174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2"/>
                    <a:pt x="171" y="82"/>
                    <a:pt x="171" y="82"/>
                  </a:cubicBezTo>
                  <a:cubicBezTo>
                    <a:pt x="173" y="82"/>
                    <a:pt x="173" y="82"/>
                    <a:pt x="173" y="82"/>
                  </a:cubicBezTo>
                  <a:cubicBezTo>
                    <a:pt x="173" y="82"/>
                    <a:pt x="173" y="82"/>
                    <a:pt x="173" y="82"/>
                  </a:cubicBezTo>
                  <a:close/>
                  <a:moveTo>
                    <a:pt x="177" y="80"/>
                  </a:moveTo>
                  <a:cubicBezTo>
                    <a:pt x="177" y="80"/>
                    <a:pt x="177" y="80"/>
                    <a:pt x="177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6" y="78"/>
                    <a:pt x="176" y="78"/>
                    <a:pt x="176" y="78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5" y="79"/>
                    <a:pt x="175" y="79"/>
                    <a:pt x="175" y="79"/>
                  </a:cubicBezTo>
                  <a:cubicBezTo>
                    <a:pt x="175" y="79"/>
                    <a:pt x="175" y="79"/>
                    <a:pt x="175" y="79"/>
                  </a:cubicBezTo>
                  <a:cubicBezTo>
                    <a:pt x="175" y="80"/>
                    <a:pt x="175" y="80"/>
                    <a:pt x="175" y="8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77" y="80"/>
                    <a:pt x="177" y="80"/>
                    <a:pt x="177" y="80"/>
                  </a:cubicBezTo>
                  <a:close/>
                  <a:moveTo>
                    <a:pt x="174" y="46"/>
                  </a:moveTo>
                  <a:cubicBezTo>
                    <a:pt x="174" y="46"/>
                    <a:pt x="174" y="46"/>
                    <a:pt x="174" y="46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4" y="46"/>
                    <a:pt x="174" y="46"/>
                    <a:pt x="174" y="46"/>
                  </a:cubicBezTo>
                  <a:close/>
                  <a:moveTo>
                    <a:pt x="169" y="53"/>
                  </a:moveTo>
                  <a:cubicBezTo>
                    <a:pt x="169" y="53"/>
                    <a:pt x="169" y="53"/>
                    <a:pt x="169" y="53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3"/>
                    <a:pt x="169" y="53"/>
                    <a:pt x="169" y="53"/>
                  </a:cubicBezTo>
                  <a:close/>
                  <a:moveTo>
                    <a:pt x="189" y="51"/>
                  </a:moveTo>
                  <a:cubicBezTo>
                    <a:pt x="189" y="51"/>
                    <a:pt x="189" y="51"/>
                    <a:pt x="189" y="51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2" y="51"/>
                    <a:pt x="192" y="51"/>
                    <a:pt x="192" y="51"/>
                  </a:cubicBezTo>
                  <a:cubicBezTo>
                    <a:pt x="192" y="50"/>
                    <a:pt x="192" y="50"/>
                    <a:pt x="192" y="50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89" y="51"/>
                    <a:pt x="189" y="51"/>
                    <a:pt x="189" y="51"/>
                  </a:cubicBezTo>
                  <a:cubicBezTo>
                    <a:pt x="189" y="51"/>
                    <a:pt x="189" y="51"/>
                    <a:pt x="189" y="51"/>
                  </a:cubicBezTo>
                  <a:close/>
                  <a:moveTo>
                    <a:pt x="197" y="52"/>
                  </a:moveTo>
                  <a:cubicBezTo>
                    <a:pt x="198" y="52"/>
                    <a:pt x="198" y="52"/>
                    <a:pt x="198" y="52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8" y="51"/>
                    <a:pt x="198" y="51"/>
                    <a:pt x="198" y="51"/>
                  </a:cubicBezTo>
                  <a:cubicBezTo>
                    <a:pt x="197" y="51"/>
                    <a:pt x="197" y="51"/>
                    <a:pt x="197" y="51"/>
                  </a:cubicBezTo>
                  <a:cubicBezTo>
                    <a:pt x="197" y="52"/>
                    <a:pt x="197" y="52"/>
                    <a:pt x="197" y="52"/>
                  </a:cubicBezTo>
                  <a:cubicBezTo>
                    <a:pt x="197" y="52"/>
                    <a:pt x="197" y="52"/>
                    <a:pt x="197" y="52"/>
                  </a:cubicBezTo>
                  <a:close/>
                  <a:moveTo>
                    <a:pt x="199" y="54"/>
                  </a:move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200" y="53"/>
                    <a:pt x="200" y="53"/>
                    <a:pt x="200" y="53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9" y="52"/>
                    <a:pt x="199" y="52"/>
                    <a:pt x="199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198" y="53"/>
                    <a:pt x="198" y="53"/>
                    <a:pt x="198" y="53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9" y="54"/>
                    <a:pt x="199" y="54"/>
                    <a:pt x="199" y="54"/>
                  </a:cubicBezTo>
                  <a:close/>
                  <a:moveTo>
                    <a:pt x="191" y="56"/>
                  </a:moveTo>
                  <a:cubicBezTo>
                    <a:pt x="192" y="55"/>
                    <a:pt x="192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91" y="55"/>
                    <a:pt x="191" y="55"/>
                    <a:pt x="191" y="55"/>
                  </a:cubicBezTo>
                  <a:cubicBezTo>
                    <a:pt x="191" y="55"/>
                    <a:pt x="191" y="55"/>
                    <a:pt x="191" y="55"/>
                  </a:cubicBezTo>
                  <a:cubicBezTo>
                    <a:pt x="190" y="55"/>
                    <a:pt x="190" y="55"/>
                    <a:pt x="190" y="55"/>
                  </a:cubicBezTo>
                  <a:cubicBezTo>
                    <a:pt x="190" y="56"/>
                    <a:pt x="190" y="56"/>
                    <a:pt x="190" y="56"/>
                  </a:cubicBezTo>
                  <a:cubicBezTo>
                    <a:pt x="191" y="56"/>
                    <a:pt x="191" y="56"/>
                    <a:pt x="191" y="56"/>
                  </a:cubicBezTo>
                  <a:close/>
                  <a:moveTo>
                    <a:pt x="195" y="56"/>
                  </a:moveTo>
                  <a:cubicBezTo>
                    <a:pt x="196" y="55"/>
                    <a:pt x="196" y="55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5" y="56"/>
                    <a:pt x="195" y="56"/>
                    <a:pt x="195" y="56"/>
                  </a:cubicBezTo>
                  <a:close/>
                  <a:moveTo>
                    <a:pt x="196" y="60"/>
                  </a:moveTo>
                  <a:cubicBezTo>
                    <a:pt x="196" y="60"/>
                    <a:pt x="196" y="60"/>
                    <a:pt x="196" y="60"/>
                  </a:cubicBezTo>
                  <a:cubicBezTo>
                    <a:pt x="197" y="60"/>
                    <a:pt x="197" y="60"/>
                    <a:pt x="197" y="60"/>
                  </a:cubicBezTo>
                  <a:cubicBezTo>
                    <a:pt x="198" y="60"/>
                    <a:pt x="198" y="60"/>
                    <a:pt x="198" y="60"/>
                  </a:cubicBezTo>
                  <a:cubicBezTo>
                    <a:pt x="198" y="60"/>
                    <a:pt x="198" y="60"/>
                    <a:pt x="198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0" y="59"/>
                    <a:pt x="200" y="59"/>
                    <a:pt x="200" y="59"/>
                  </a:cubicBezTo>
                  <a:cubicBezTo>
                    <a:pt x="200" y="59"/>
                    <a:pt x="200" y="59"/>
                    <a:pt x="200" y="59"/>
                  </a:cubicBezTo>
                  <a:cubicBezTo>
                    <a:pt x="200" y="59"/>
                    <a:pt x="200" y="59"/>
                    <a:pt x="200" y="59"/>
                  </a:cubicBezTo>
                  <a:cubicBezTo>
                    <a:pt x="200" y="59"/>
                    <a:pt x="200" y="59"/>
                    <a:pt x="200" y="59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7" y="58"/>
                    <a:pt x="197" y="58"/>
                    <a:pt x="197" y="58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6" y="59"/>
                    <a:pt x="196" y="59"/>
                    <a:pt x="196" y="59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96" y="60"/>
                    <a:pt x="196" y="60"/>
                    <a:pt x="196" y="60"/>
                  </a:cubicBezTo>
                  <a:close/>
                  <a:moveTo>
                    <a:pt x="116" y="36"/>
                  </a:moveTo>
                  <a:cubicBezTo>
                    <a:pt x="117" y="36"/>
                    <a:pt x="117" y="36"/>
                    <a:pt x="117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6" y="36"/>
                    <a:pt x="116" y="36"/>
                    <a:pt x="116" y="36"/>
                  </a:cubicBezTo>
                  <a:close/>
                  <a:moveTo>
                    <a:pt x="114" y="19"/>
                  </a:moveTo>
                  <a:cubicBezTo>
                    <a:pt x="114" y="19"/>
                    <a:pt x="114" y="19"/>
                    <a:pt x="114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5" y="19"/>
                    <a:pt x="114" y="19"/>
                    <a:pt x="114" y="19"/>
                  </a:cubicBezTo>
                  <a:close/>
                  <a:moveTo>
                    <a:pt x="142" y="6"/>
                  </a:moveTo>
                  <a:cubicBezTo>
                    <a:pt x="142" y="5"/>
                    <a:pt x="142" y="5"/>
                    <a:pt x="142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6"/>
                    <a:pt x="142" y="6"/>
                    <a:pt x="142" y="6"/>
                  </a:cubicBezTo>
                  <a:close/>
                  <a:moveTo>
                    <a:pt x="161" y="18"/>
                  </a:moveTo>
                  <a:cubicBezTo>
                    <a:pt x="163" y="17"/>
                    <a:pt x="163" y="17"/>
                    <a:pt x="163" y="17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15"/>
                    <a:pt x="164" y="15"/>
                    <a:pt x="164" y="15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65" y="9"/>
                    <a:pt x="165" y="9"/>
                    <a:pt x="165" y="9"/>
                  </a:cubicBezTo>
                  <a:cubicBezTo>
                    <a:pt x="164" y="8"/>
                    <a:pt x="164" y="8"/>
                    <a:pt x="164" y="8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2" y="11"/>
                    <a:pt x="152" y="11"/>
                    <a:pt x="152" y="11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1" y="18"/>
                    <a:pt x="161" y="18"/>
                    <a:pt x="161" y="18"/>
                  </a:cubicBezTo>
                  <a:close/>
                  <a:moveTo>
                    <a:pt x="157" y="23"/>
                  </a:moveTo>
                  <a:cubicBezTo>
                    <a:pt x="157" y="23"/>
                    <a:pt x="157" y="23"/>
                    <a:pt x="157" y="23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63" y="20"/>
                    <a:pt x="163" y="20"/>
                    <a:pt x="163" y="20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58" y="19"/>
                    <a:pt x="158" y="19"/>
                    <a:pt x="158" y="19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9" y="22"/>
                    <a:pt x="159" y="22"/>
                    <a:pt x="159" y="22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7" y="23"/>
                    <a:pt x="157" y="23"/>
                    <a:pt x="157" y="23"/>
                  </a:cubicBezTo>
                  <a:close/>
                  <a:moveTo>
                    <a:pt x="187" y="26"/>
                  </a:moveTo>
                  <a:cubicBezTo>
                    <a:pt x="187" y="26"/>
                    <a:pt x="187" y="26"/>
                    <a:pt x="187" y="26"/>
                  </a:cubicBezTo>
                  <a:cubicBezTo>
                    <a:pt x="186" y="27"/>
                    <a:pt x="186" y="27"/>
                    <a:pt x="186" y="27"/>
                  </a:cubicBezTo>
                  <a:cubicBezTo>
                    <a:pt x="185" y="28"/>
                    <a:pt x="185" y="28"/>
                    <a:pt x="185" y="28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2" y="29"/>
                    <a:pt x="182" y="29"/>
                    <a:pt x="182" y="29"/>
                  </a:cubicBezTo>
                  <a:cubicBezTo>
                    <a:pt x="182" y="29"/>
                    <a:pt x="182" y="29"/>
                    <a:pt x="182" y="29"/>
                  </a:cubicBezTo>
                  <a:cubicBezTo>
                    <a:pt x="181" y="28"/>
                    <a:pt x="181" y="28"/>
                    <a:pt x="181" y="28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79" y="28"/>
                    <a:pt x="179" y="28"/>
                    <a:pt x="179" y="28"/>
                  </a:cubicBezTo>
                  <a:cubicBezTo>
                    <a:pt x="179" y="28"/>
                    <a:pt x="179" y="28"/>
                    <a:pt x="179" y="28"/>
                  </a:cubicBezTo>
                  <a:cubicBezTo>
                    <a:pt x="176" y="28"/>
                    <a:pt x="176" y="28"/>
                    <a:pt x="176" y="28"/>
                  </a:cubicBezTo>
                  <a:cubicBezTo>
                    <a:pt x="175" y="28"/>
                    <a:pt x="175" y="28"/>
                    <a:pt x="175" y="28"/>
                  </a:cubicBezTo>
                  <a:cubicBezTo>
                    <a:pt x="175" y="27"/>
                    <a:pt x="175" y="27"/>
                    <a:pt x="175" y="27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67" y="24"/>
                    <a:pt x="167" y="24"/>
                    <a:pt x="167" y="24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5" y="25"/>
                    <a:pt x="165" y="25"/>
                    <a:pt x="165" y="25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18"/>
                    <a:pt x="174" y="18"/>
                    <a:pt x="174" y="18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5" y="18"/>
                    <a:pt x="175" y="18"/>
                    <a:pt x="175" y="18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6" y="13"/>
                    <a:pt x="176" y="13"/>
                    <a:pt x="176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82" y="19"/>
                    <a:pt x="182" y="19"/>
                    <a:pt x="182" y="19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84" y="21"/>
                    <a:pt x="184" y="21"/>
                    <a:pt x="184" y="21"/>
                  </a:cubicBezTo>
                  <a:cubicBezTo>
                    <a:pt x="184" y="22"/>
                    <a:pt x="184" y="22"/>
                    <a:pt x="184" y="22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83" y="21"/>
                    <a:pt x="183" y="21"/>
                    <a:pt x="183" y="21"/>
                  </a:cubicBezTo>
                  <a:cubicBezTo>
                    <a:pt x="182" y="22"/>
                    <a:pt x="182" y="22"/>
                    <a:pt x="182" y="22"/>
                  </a:cubicBezTo>
                  <a:cubicBezTo>
                    <a:pt x="182" y="22"/>
                    <a:pt x="182" y="22"/>
                    <a:pt x="182" y="22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5" y="23"/>
                    <a:pt x="185" y="23"/>
                    <a:pt x="185" y="23"/>
                  </a:cubicBezTo>
                  <a:cubicBezTo>
                    <a:pt x="186" y="24"/>
                    <a:pt x="186" y="24"/>
                    <a:pt x="186" y="24"/>
                  </a:cubicBezTo>
                  <a:cubicBezTo>
                    <a:pt x="186" y="24"/>
                    <a:pt x="186" y="24"/>
                    <a:pt x="186" y="24"/>
                  </a:cubicBezTo>
                  <a:cubicBezTo>
                    <a:pt x="187" y="26"/>
                    <a:pt x="187" y="26"/>
                    <a:pt x="187" y="26"/>
                  </a:cubicBezTo>
                  <a:close/>
                  <a:moveTo>
                    <a:pt x="350" y="3"/>
                  </a:moveTo>
                  <a:cubicBezTo>
                    <a:pt x="350" y="2"/>
                    <a:pt x="350" y="2"/>
                    <a:pt x="350" y="2"/>
                  </a:cubicBezTo>
                  <a:cubicBezTo>
                    <a:pt x="351" y="1"/>
                    <a:pt x="351" y="1"/>
                    <a:pt x="351" y="1"/>
                  </a:cubicBezTo>
                  <a:cubicBezTo>
                    <a:pt x="351" y="1"/>
                    <a:pt x="351" y="1"/>
                    <a:pt x="351" y="1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52" y="2"/>
                    <a:pt x="352" y="2"/>
                    <a:pt x="352" y="2"/>
                  </a:cubicBezTo>
                  <a:cubicBezTo>
                    <a:pt x="351" y="2"/>
                    <a:pt x="351" y="2"/>
                    <a:pt x="351" y="2"/>
                  </a:cubicBezTo>
                  <a:cubicBezTo>
                    <a:pt x="351" y="3"/>
                    <a:pt x="351" y="3"/>
                    <a:pt x="351" y="3"/>
                  </a:cubicBezTo>
                  <a:cubicBezTo>
                    <a:pt x="350" y="3"/>
                    <a:pt x="350" y="3"/>
                    <a:pt x="350" y="3"/>
                  </a:cubicBezTo>
                  <a:close/>
                  <a:moveTo>
                    <a:pt x="359" y="17"/>
                  </a:moveTo>
                  <a:cubicBezTo>
                    <a:pt x="359" y="18"/>
                    <a:pt x="359" y="18"/>
                    <a:pt x="359" y="18"/>
                  </a:cubicBezTo>
                  <a:cubicBezTo>
                    <a:pt x="361" y="20"/>
                    <a:pt x="361" y="20"/>
                    <a:pt x="361" y="20"/>
                  </a:cubicBezTo>
                  <a:cubicBezTo>
                    <a:pt x="361" y="21"/>
                    <a:pt x="361" y="21"/>
                    <a:pt x="361" y="21"/>
                  </a:cubicBezTo>
                  <a:cubicBezTo>
                    <a:pt x="364" y="22"/>
                    <a:pt x="364" y="22"/>
                    <a:pt x="364" y="22"/>
                  </a:cubicBezTo>
                  <a:cubicBezTo>
                    <a:pt x="367" y="22"/>
                    <a:pt x="367" y="22"/>
                    <a:pt x="367" y="22"/>
                  </a:cubicBezTo>
                  <a:cubicBezTo>
                    <a:pt x="368" y="23"/>
                    <a:pt x="368" y="23"/>
                    <a:pt x="368" y="23"/>
                  </a:cubicBezTo>
                  <a:cubicBezTo>
                    <a:pt x="370" y="23"/>
                    <a:pt x="370" y="23"/>
                    <a:pt x="370" y="23"/>
                  </a:cubicBezTo>
                  <a:cubicBezTo>
                    <a:pt x="371" y="22"/>
                    <a:pt x="371" y="22"/>
                    <a:pt x="371" y="22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5" y="22"/>
                    <a:pt x="375" y="22"/>
                    <a:pt x="375" y="22"/>
                  </a:cubicBezTo>
                  <a:cubicBezTo>
                    <a:pt x="375" y="21"/>
                    <a:pt x="375" y="21"/>
                    <a:pt x="375" y="21"/>
                  </a:cubicBezTo>
                  <a:cubicBezTo>
                    <a:pt x="376" y="20"/>
                    <a:pt x="376" y="20"/>
                    <a:pt x="376" y="20"/>
                  </a:cubicBezTo>
                  <a:cubicBezTo>
                    <a:pt x="375" y="19"/>
                    <a:pt x="375" y="19"/>
                    <a:pt x="375" y="19"/>
                  </a:cubicBezTo>
                  <a:cubicBezTo>
                    <a:pt x="375" y="18"/>
                    <a:pt x="375" y="18"/>
                    <a:pt x="375" y="18"/>
                  </a:cubicBezTo>
                  <a:cubicBezTo>
                    <a:pt x="374" y="18"/>
                    <a:pt x="374" y="18"/>
                    <a:pt x="374" y="18"/>
                  </a:cubicBezTo>
                  <a:cubicBezTo>
                    <a:pt x="374" y="18"/>
                    <a:pt x="374" y="18"/>
                    <a:pt x="374" y="18"/>
                  </a:cubicBezTo>
                  <a:cubicBezTo>
                    <a:pt x="374" y="17"/>
                    <a:pt x="374" y="17"/>
                    <a:pt x="374" y="17"/>
                  </a:cubicBezTo>
                  <a:cubicBezTo>
                    <a:pt x="373" y="17"/>
                    <a:pt x="373" y="17"/>
                    <a:pt x="373" y="17"/>
                  </a:cubicBezTo>
                  <a:cubicBezTo>
                    <a:pt x="373" y="17"/>
                    <a:pt x="373" y="17"/>
                    <a:pt x="373" y="17"/>
                  </a:cubicBezTo>
                  <a:cubicBezTo>
                    <a:pt x="371" y="17"/>
                    <a:pt x="371" y="17"/>
                    <a:pt x="371" y="17"/>
                  </a:cubicBezTo>
                  <a:cubicBezTo>
                    <a:pt x="369" y="17"/>
                    <a:pt x="369" y="17"/>
                    <a:pt x="369" y="17"/>
                  </a:cubicBezTo>
                  <a:cubicBezTo>
                    <a:pt x="368" y="18"/>
                    <a:pt x="368" y="18"/>
                    <a:pt x="368" y="18"/>
                  </a:cubicBezTo>
                  <a:cubicBezTo>
                    <a:pt x="367" y="18"/>
                    <a:pt x="367" y="18"/>
                    <a:pt x="367" y="18"/>
                  </a:cubicBezTo>
                  <a:cubicBezTo>
                    <a:pt x="367" y="18"/>
                    <a:pt x="367" y="18"/>
                    <a:pt x="367" y="18"/>
                  </a:cubicBezTo>
                  <a:cubicBezTo>
                    <a:pt x="366" y="17"/>
                    <a:pt x="366" y="17"/>
                    <a:pt x="366" y="17"/>
                  </a:cubicBezTo>
                  <a:cubicBezTo>
                    <a:pt x="366" y="17"/>
                    <a:pt x="366" y="17"/>
                    <a:pt x="366" y="17"/>
                  </a:cubicBezTo>
                  <a:cubicBezTo>
                    <a:pt x="365" y="17"/>
                    <a:pt x="365" y="17"/>
                    <a:pt x="365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63" y="18"/>
                    <a:pt x="363" y="18"/>
                    <a:pt x="363" y="18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1" y="18"/>
                    <a:pt x="361" y="18"/>
                    <a:pt x="361" y="18"/>
                  </a:cubicBezTo>
                  <a:cubicBezTo>
                    <a:pt x="360" y="18"/>
                    <a:pt x="360" y="18"/>
                    <a:pt x="360" y="18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59" y="17"/>
                    <a:pt x="359" y="17"/>
                    <a:pt x="359" y="17"/>
                  </a:cubicBezTo>
                  <a:close/>
                  <a:moveTo>
                    <a:pt x="325" y="31"/>
                  </a:moveTo>
                  <a:cubicBezTo>
                    <a:pt x="324" y="29"/>
                    <a:pt x="324" y="29"/>
                    <a:pt x="324" y="29"/>
                  </a:cubicBezTo>
                  <a:cubicBezTo>
                    <a:pt x="324" y="28"/>
                    <a:pt x="324" y="28"/>
                    <a:pt x="324" y="28"/>
                  </a:cubicBezTo>
                  <a:cubicBezTo>
                    <a:pt x="323" y="27"/>
                    <a:pt x="323" y="27"/>
                    <a:pt x="323" y="27"/>
                  </a:cubicBezTo>
                  <a:cubicBezTo>
                    <a:pt x="321" y="27"/>
                    <a:pt x="321" y="27"/>
                    <a:pt x="321" y="27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322" y="28"/>
                    <a:pt x="322" y="28"/>
                    <a:pt x="322" y="28"/>
                  </a:cubicBezTo>
                  <a:cubicBezTo>
                    <a:pt x="323" y="30"/>
                    <a:pt x="323" y="30"/>
                    <a:pt x="323" y="30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5" y="32"/>
                    <a:pt x="325" y="32"/>
                    <a:pt x="325" y="32"/>
                  </a:cubicBezTo>
                  <a:cubicBezTo>
                    <a:pt x="325" y="31"/>
                    <a:pt x="325" y="31"/>
                    <a:pt x="325" y="31"/>
                  </a:cubicBezTo>
                  <a:close/>
                  <a:moveTo>
                    <a:pt x="342" y="32"/>
                  </a:moveTo>
                  <a:cubicBezTo>
                    <a:pt x="342" y="32"/>
                    <a:pt x="342" y="32"/>
                    <a:pt x="342" y="32"/>
                  </a:cubicBezTo>
                  <a:cubicBezTo>
                    <a:pt x="341" y="32"/>
                    <a:pt x="341" y="32"/>
                    <a:pt x="341" y="32"/>
                  </a:cubicBezTo>
                  <a:cubicBezTo>
                    <a:pt x="341" y="32"/>
                    <a:pt x="341" y="32"/>
                    <a:pt x="341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3" y="32"/>
                    <a:pt x="343" y="32"/>
                    <a:pt x="343" y="32"/>
                  </a:cubicBezTo>
                  <a:cubicBezTo>
                    <a:pt x="343" y="33"/>
                    <a:pt x="343" y="33"/>
                    <a:pt x="343" y="33"/>
                  </a:cubicBezTo>
                  <a:cubicBezTo>
                    <a:pt x="343" y="33"/>
                    <a:pt x="343" y="33"/>
                    <a:pt x="343" y="33"/>
                  </a:cubicBezTo>
                  <a:cubicBezTo>
                    <a:pt x="344" y="33"/>
                    <a:pt x="344" y="33"/>
                    <a:pt x="344" y="33"/>
                  </a:cubicBezTo>
                  <a:cubicBezTo>
                    <a:pt x="345" y="32"/>
                    <a:pt x="345" y="32"/>
                    <a:pt x="345" y="32"/>
                  </a:cubicBezTo>
                  <a:cubicBezTo>
                    <a:pt x="346" y="30"/>
                    <a:pt x="346" y="30"/>
                    <a:pt x="346" y="30"/>
                  </a:cubicBezTo>
                  <a:cubicBezTo>
                    <a:pt x="347" y="29"/>
                    <a:pt x="347" y="29"/>
                    <a:pt x="347" y="29"/>
                  </a:cubicBezTo>
                  <a:cubicBezTo>
                    <a:pt x="348" y="29"/>
                    <a:pt x="348" y="29"/>
                    <a:pt x="348" y="29"/>
                  </a:cubicBezTo>
                  <a:cubicBezTo>
                    <a:pt x="349" y="28"/>
                    <a:pt x="349" y="28"/>
                    <a:pt x="349" y="28"/>
                  </a:cubicBezTo>
                  <a:cubicBezTo>
                    <a:pt x="349" y="29"/>
                    <a:pt x="349" y="29"/>
                    <a:pt x="349" y="29"/>
                  </a:cubicBezTo>
                  <a:cubicBezTo>
                    <a:pt x="349" y="29"/>
                    <a:pt x="349" y="29"/>
                    <a:pt x="349" y="29"/>
                  </a:cubicBezTo>
                  <a:cubicBezTo>
                    <a:pt x="350" y="29"/>
                    <a:pt x="350" y="29"/>
                    <a:pt x="350" y="29"/>
                  </a:cubicBezTo>
                  <a:cubicBezTo>
                    <a:pt x="350" y="30"/>
                    <a:pt x="350" y="30"/>
                    <a:pt x="350" y="30"/>
                  </a:cubicBezTo>
                  <a:cubicBezTo>
                    <a:pt x="351" y="29"/>
                    <a:pt x="351" y="29"/>
                    <a:pt x="351" y="29"/>
                  </a:cubicBezTo>
                  <a:cubicBezTo>
                    <a:pt x="351" y="29"/>
                    <a:pt x="351" y="29"/>
                    <a:pt x="351" y="29"/>
                  </a:cubicBezTo>
                  <a:cubicBezTo>
                    <a:pt x="353" y="28"/>
                    <a:pt x="353" y="28"/>
                    <a:pt x="353" y="28"/>
                  </a:cubicBezTo>
                  <a:cubicBezTo>
                    <a:pt x="353" y="27"/>
                    <a:pt x="353" y="27"/>
                    <a:pt x="353" y="27"/>
                  </a:cubicBezTo>
                  <a:cubicBezTo>
                    <a:pt x="353" y="27"/>
                    <a:pt x="353" y="27"/>
                    <a:pt x="353" y="27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49" y="27"/>
                    <a:pt x="349" y="27"/>
                    <a:pt x="349" y="27"/>
                  </a:cubicBezTo>
                  <a:cubicBezTo>
                    <a:pt x="348" y="26"/>
                    <a:pt x="348" y="26"/>
                    <a:pt x="348" y="26"/>
                  </a:cubicBezTo>
                  <a:cubicBezTo>
                    <a:pt x="347" y="26"/>
                    <a:pt x="347" y="26"/>
                    <a:pt x="347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5"/>
                    <a:pt x="346" y="25"/>
                    <a:pt x="346" y="25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4" y="24"/>
                    <a:pt x="344" y="24"/>
                    <a:pt x="344" y="24"/>
                  </a:cubicBezTo>
                  <a:cubicBezTo>
                    <a:pt x="343" y="23"/>
                    <a:pt x="343" y="23"/>
                    <a:pt x="343" y="23"/>
                  </a:cubicBezTo>
                  <a:cubicBezTo>
                    <a:pt x="343" y="22"/>
                    <a:pt x="343" y="22"/>
                    <a:pt x="343" y="22"/>
                  </a:cubicBezTo>
                  <a:cubicBezTo>
                    <a:pt x="343" y="21"/>
                    <a:pt x="343" y="21"/>
                    <a:pt x="343" y="21"/>
                  </a:cubicBezTo>
                  <a:cubicBezTo>
                    <a:pt x="342" y="20"/>
                    <a:pt x="342" y="20"/>
                    <a:pt x="342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2" y="19"/>
                    <a:pt x="342" y="19"/>
                    <a:pt x="342" y="19"/>
                  </a:cubicBezTo>
                  <a:cubicBezTo>
                    <a:pt x="342" y="19"/>
                    <a:pt x="342" y="19"/>
                    <a:pt x="342" y="19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342" y="17"/>
                    <a:pt x="342" y="17"/>
                    <a:pt x="342" y="17"/>
                  </a:cubicBezTo>
                  <a:cubicBezTo>
                    <a:pt x="341" y="17"/>
                    <a:pt x="341" y="17"/>
                    <a:pt x="341" y="17"/>
                  </a:cubicBezTo>
                  <a:cubicBezTo>
                    <a:pt x="339" y="17"/>
                    <a:pt x="339" y="17"/>
                    <a:pt x="339" y="17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8" y="16"/>
                    <a:pt x="338" y="16"/>
                    <a:pt x="338" y="16"/>
                  </a:cubicBezTo>
                  <a:cubicBezTo>
                    <a:pt x="337" y="16"/>
                    <a:pt x="337" y="16"/>
                    <a:pt x="337" y="16"/>
                  </a:cubicBezTo>
                  <a:cubicBezTo>
                    <a:pt x="336" y="16"/>
                    <a:pt x="336" y="16"/>
                    <a:pt x="336" y="16"/>
                  </a:cubicBezTo>
                  <a:cubicBezTo>
                    <a:pt x="335" y="16"/>
                    <a:pt x="335" y="16"/>
                    <a:pt x="335" y="16"/>
                  </a:cubicBezTo>
                  <a:cubicBezTo>
                    <a:pt x="337" y="17"/>
                    <a:pt x="337" y="17"/>
                    <a:pt x="337" y="17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8" y="18"/>
                    <a:pt x="338" y="18"/>
                    <a:pt x="338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6" y="18"/>
                    <a:pt x="336" y="18"/>
                    <a:pt x="336" y="18"/>
                  </a:cubicBezTo>
                  <a:cubicBezTo>
                    <a:pt x="335" y="18"/>
                    <a:pt x="335" y="18"/>
                    <a:pt x="335" y="18"/>
                  </a:cubicBezTo>
                  <a:cubicBezTo>
                    <a:pt x="336" y="19"/>
                    <a:pt x="336" y="19"/>
                    <a:pt x="336" y="19"/>
                  </a:cubicBezTo>
                  <a:cubicBezTo>
                    <a:pt x="336" y="20"/>
                    <a:pt x="336" y="20"/>
                    <a:pt x="336" y="20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8" y="22"/>
                    <a:pt x="338" y="22"/>
                    <a:pt x="338" y="22"/>
                  </a:cubicBezTo>
                  <a:cubicBezTo>
                    <a:pt x="338" y="23"/>
                    <a:pt x="338" y="23"/>
                    <a:pt x="338" y="23"/>
                  </a:cubicBezTo>
                  <a:cubicBezTo>
                    <a:pt x="338" y="23"/>
                    <a:pt x="338" y="23"/>
                    <a:pt x="338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5" y="21"/>
                    <a:pt x="335" y="21"/>
                    <a:pt x="335" y="21"/>
                  </a:cubicBezTo>
                  <a:cubicBezTo>
                    <a:pt x="334" y="21"/>
                    <a:pt x="334" y="21"/>
                    <a:pt x="334" y="21"/>
                  </a:cubicBezTo>
                  <a:cubicBezTo>
                    <a:pt x="334" y="21"/>
                    <a:pt x="334" y="21"/>
                    <a:pt x="334" y="21"/>
                  </a:cubicBezTo>
                  <a:cubicBezTo>
                    <a:pt x="333" y="21"/>
                    <a:pt x="333" y="21"/>
                    <a:pt x="333" y="21"/>
                  </a:cubicBezTo>
                  <a:cubicBezTo>
                    <a:pt x="333" y="21"/>
                    <a:pt x="333" y="21"/>
                    <a:pt x="333" y="21"/>
                  </a:cubicBezTo>
                  <a:cubicBezTo>
                    <a:pt x="332" y="21"/>
                    <a:pt x="332" y="21"/>
                    <a:pt x="332" y="21"/>
                  </a:cubicBezTo>
                  <a:cubicBezTo>
                    <a:pt x="332" y="20"/>
                    <a:pt x="332" y="20"/>
                    <a:pt x="332" y="20"/>
                  </a:cubicBezTo>
                  <a:cubicBezTo>
                    <a:pt x="332" y="19"/>
                    <a:pt x="332" y="19"/>
                    <a:pt x="332" y="19"/>
                  </a:cubicBezTo>
                  <a:cubicBezTo>
                    <a:pt x="331" y="19"/>
                    <a:pt x="331" y="19"/>
                    <a:pt x="331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8" y="18"/>
                    <a:pt x="328" y="18"/>
                    <a:pt x="328" y="18"/>
                  </a:cubicBezTo>
                  <a:cubicBezTo>
                    <a:pt x="328" y="17"/>
                    <a:pt x="328" y="17"/>
                    <a:pt x="328" y="17"/>
                  </a:cubicBezTo>
                  <a:cubicBezTo>
                    <a:pt x="327" y="18"/>
                    <a:pt x="327" y="18"/>
                    <a:pt x="327" y="18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6" y="19"/>
                    <a:pt x="326" y="19"/>
                    <a:pt x="326" y="19"/>
                  </a:cubicBezTo>
                  <a:cubicBezTo>
                    <a:pt x="326" y="20"/>
                    <a:pt x="326" y="20"/>
                    <a:pt x="326" y="20"/>
                  </a:cubicBezTo>
                  <a:cubicBezTo>
                    <a:pt x="326" y="21"/>
                    <a:pt x="326" y="21"/>
                    <a:pt x="326" y="21"/>
                  </a:cubicBezTo>
                  <a:cubicBezTo>
                    <a:pt x="325" y="22"/>
                    <a:pt x="325" y="22"/>
                    <a:pt x="325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4" y="23"/>
                    <a:pt x="324" y="23"/>
                    <a:pt x="324" y="23"/>
                  </a:cubicBezTo>
                  <a:cubicBezTo>
                    <a:pt x="325" y="24"/>
                    <a:pt x="325" y="24"/>
                    <a:pt x="325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5"/>
                    <a:pt x="327" y="25"/>
                    <a:pt x="327" y="25"/>
                  </a:cubicBezTo>
                  <a:cubicBezTo>
                    <a:pt x="326" y="25"/>
                    <a:pt x="326" y="25"/>
                    <a:pt x="326" y="25"/>
                  </a:cubicBezTo>
                  <a:cubicBezTo>
                    <a:pt x="326" y="25"/>
                    <a:pt x="326" y="25"/>
                    <a:pt x="326" y="25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27" y="26"/>
                    <a:pt x="327" y="26"/>
                    <a:pt x="327" y="26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8" y="28"/>
                    <a:pt x="328" y="28"/>
                    <a:pt x="328" y="28"/>
                  </a:cubicBezTo>
                  <a:cubicBezTo>
                    <a:pt x="329" y="29"/>
                    <a:pt x="329" y="29"/>
                    <a:pt x="329" y="29"/>
                  </a:cubicBezTo>
                  <a:cubicBezTo>
                    <a:pt x="329" y="29"/>
                    <a:pt x="329" y="29"/>
                    <a:pt x="329" y="29"/>
                  </a:cubicBezTo>
                  <a:cubicBezTo>
                    <a:pt x="329" y="29"/>
                    <a:pt x="329" y="29"/>
                    <a:pt x="329" y="29"/>
                  </a:cubicBezTo>
                  <a:cubicBezTo>
                    <a:pt x="329" y="29"/>
                    <a:pt x="329" y="29"/>
                    <a:pt x="329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30"/>
                    <a:pt x="330" y="30"/>
                    <a:pt x="330" y="30"/>
                  </a:cubicBezTo>
                  <a:cubicBezTo>
                    <a:pt x="330" y="30"/>
                    <a:pt x="330" y="30"/>
                    <a:pt x="330" y="30"/>
                  </a:cubicBezTo>
                  <a:cubicBezTo>
                    <a:pt x="329" y="30"/>
                    <a:pt x="329" y="30"/>
                    <a:pt x="329" y="30"/>
                  </a:cubicBezTo>
                  <a:cubicBezTo>
                    <a:pt x="329" y="30"/>
                    <a:pt x="329" y="30"/>
                    <a:pt x="329" y="30"/>
                  </a:cubicBezTo>
                  <a:cubicBezTo>
                    <a:pt x="329" y="30"/>
                    <a:pt x="329" y="30"/>
                    <a:pt x="329" y="30"/>
                  </a:cubicBezTo>
                  <a:cubicBezTo>
                    <a:pt x="329" y="31"/>
                    <a:pt x="329" y="31"/>
                    <a:pt x="329" y="31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34" y="33"/>
                    <a:pt x="334" y="33"/>
                    <a:pt x="334" y="33"/>
                  </a:cubicBezTo>
                  <a:cubicBezTo>
                    <a:pt x="335" y="34"/>
                    <a:pt x="335" y="34"/>
                    <a:pt x="335" y="34"/>
                  </a:cubicBezTo>
                  <a:cubicBezTo>
                    <a:pt x="336" y="34"/>
                    <a:pt x="336" y="34"/>
                    <a:pt x="336" y="34"/>
                  </a:cubicBezTo>
                  <a:cubicBezTo>
                    <a:pt x="336" y="35"/>
                    <a:pt x="336" y="35"/>
                    <a:pt x="336" y="35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8" y="35"/>
                    <a:pt x="338" y="35"/>
                    <a:pt x="338" y="35"/>
                  </a:cubicBezTo>
                  <a:cubicBezTo>
                    <a:pt x="339" y="35"/>
                    <a:pt x="339" y="35"/>
                    <a:pt x="339" y="35"/>
                  </a:cubicBezTo>
                  <a:cubicBezTo>
                    <a:pt x="341" y="35"/>
                    <a:pt x="341" y="35"/>
                    <a:pt x="341" y="35"/>
                  </a:cubicBezTo>
                  <a:cubicBezTo>
                    <a:pt x="342" y="36"/>
                    <a:pt x="342" y="36"/>
                    <a:pt x="342" y="36"/>
                  </a:cubicBezTo>
                  <a:cubicBezTo>
                    <a:pt x="342" y="35"/>
                    <a:pt x="342" y="35"/>
                    <a:pt x="342" y="35"/>
                  </a:cubicBezTo>
                  <a:cubicBezTo>
                    <a:pt x="343" y="35"/>
                    <a:pt x="343" y="35"/>
                    <a:pt x="343" y="35"/>
                  </a:cubicBezTo>
                  <a:cubicBezTo>
                    <a:pt x="343" y="34"/>
                    <a:pt x="343" y="34"/>
                    <a:pt x="343" y="34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32"/>
                    <a:pt x="342" y="32"/>
                    <a:pt x="342" y="32"/>
                  </a:cubicBezTo>
                  <a:close/>
                  <a:moveTo>
                    <a:pt x="343" y="17"/>
                  </a:moveTo>
                  <a:cubicBezTo>
                    <a:pt x="344" y="17"/>
                    <a:pt x="344" y="17"/>
                    <a:pt x="344" y="17"/>
                  </a:cubicBezTo>
                  <a:cubicBezTo>
                    <a:pt x="345" y="17"/>
                    <a:pt x="345" y="17"/>
                    <a:pt x="345" y="17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8" y="18"/>
                    <a:pt x="348" y="18"/>
                    <a:pt x="348" y="18"/>
                  </a:cubicBezTo>
                  <a:cubicBezTo>
                    <a:pt x="349" y="18"/>
                    <a:pt x="349" y="18"/>
                    <a:pt x="349" y="18"/>
                  </a:cubicBezTo>
                  <a:cubicBezTo>
                    <a:pt x="350" y="18"/>
                    <a:pt x="350" y="18"/>
                    <a:pt x="350" y="18"/>
                  </a:cubicBezTo>
                  <a:cubicBezTo>
                    <a:pt x="352" y="18"/>
                    <a:pt x="352" y="18"/>
                    <a:pt x="352" y="18"/>
                  </a:cubicBezTo>
                  <a:cubicBezTo>
                    <a:pt x="355" y="19"/>
                    <a:pt x="355" y="19"/>
                    <a:pt x="355" y="19"/>
                  </a:cubicBezTo>
                  <a:cubicBezTo>
                    <a:pt x="355" y="19"/>
                    <a:pt x="355" y="19"/>
                    <a:pt x="355" y="19"/>
                  </a:cubicBezTo>
                  <a:cubicBezTo>
                    <a:pt x="354" y="19"/>
                    <a:pt x="354" y="19"/>
                    <a:pt x="354" y="19"/>
                  </a:cubicBezTo>
                  <a:cubicBezTo>
                    <a:pt x="353" y="20"/>
                    <a:pt x="353" y="20"/>
                    <a:pt x="353" y="20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54" y="22"/>
                    <a:pt x="354" y="22"/>
                    <a:pt x="354" y="22"/>
                  </a:cubicBezTo>
                  <a:cubicBezTo>
                    <a:pt x="355" y="22"/>
                    <a:pt x="355" y="22"/>
                    <a:pt x="355" y="22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5" y="24"/>
                    <a:pt x="355" y="24"/>
                    <a:pt x="355" y="24"/>
                  </a:cubicBezTo>
                  <a:cubicBezTo>
                    <a:pt x="355" y="25"/>
                    <a:pt x="355" y="25"/>
                    <a:pt x="355" y="25"/>
                  </a:cubicBezTo>
                  <a:cubicBezTo>
                    <a:pt x="354" y="26"/>
                    <a:pt x="354" y="26"/>
                    <a:pt x="354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2" y="26"/>
                    <a:pt x="352" y="26"/>
                    <a:pt x="352" y="26"/>
                  </a:cubicBezTo>
                  <a:cubicBezTo>
                    <a:pt x="351" y="26"/>
                    <a:pt x="351" y="26"/>
                    <a:pt x="351" y="26"/>
                  </a:cubicBezTo>
                  <a:cubicBezTo>
                    <a:pt x="350" y="27"/>
                    <a:pt x="350" y="27"/>
                    <a:pt x="350" y="27"/>
                  </a:cubicBezTo>
                  <a:cubicBezTo>
                    <a:pt x="348" y="26"/>
                    <a:pt x="348" y="26"/>
                    <a:pt x="348" y="26"/>
                  </a:cubicBezTo>
                  <a:cubicBezTo>
                    <a:pt x="347" y="25"/>
                    <a:pt x="347" y="25"/>
                    <a:pt x="347" y="25"/>
                  </a:cubicBezTo>
                  <a:cubicBezTo>
                    <a:pt x="345" y="23"/>
                    <a:pt x="345" y="23"/>
                    <a:pt x="345" y="23"/>
                  </a:cubicBezTo>
                  <a:cubicBezTo>
                    <a:pt x="345" y="22"/>
                    <a:pt x="345" y="22"/>
                    <a:pt x="345" y="22"/>
                  </a:cubicBezTo>
                  <a:cubicBezTo>
                    <a:pt x="345" y="21"/>
                    <a:pt x="345" y="21"/>
                    <a:pt x="345" y="21"/>
                  </a:cubicBezTo>
                  <a:cubicBezTo>
                    <a:pt x="345" y="21"/>
                    <a:pt x="345" y="21"/>
                    <a:pt x="345" y="21"/>
                  </a:cubicBezTo>
                  <a:cubicBezTo>
                    <a:pt x="346" y="20"/>
                    <a:pt x="346" y="20"/>
                    <a:pt x="346" y="20"/>
                  </a:cubicBezTo>
                  <a:cubicBezTo>
                    <a:pt x="345" y="20"/>
                    <a:pt x="345" y="20"/>
                    <a:pt x="345" y="20"/>
                  </a:cubicBezTo>
                  <a:cubicBezTo>
                    <a:pt x="345" y="19"/>
                    <a:pt x="345" y="19"/>
                    <a:pt x="345" y="19"/>
                  </a:cubicBezTo>
                  <a:cubicBezTo>
                    <a:pt x="344" y="19"/>
                    <a:pt x="344" y="19"/>
                    <a:pt x="344" y="19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3" y="18"/>
                    <a:pt x="343" y="18"/>
                    <a:pt x="343" y="18"/>
                  </a:cubicBezTo>
                  <a:cubicBezTo>
                    <a:pt x="343" y="17"/>
                    <a:pt x="343" y="17"/>
                    <a:pt x="343" y="17"/>
                  </a:cubicBezTo>
                  <a:close/>
                  <a:moveTo>
                    <a:pt x="195" y="38"/>
                  </a:moveTo>
                  <a:cubicBezTo>
                    <a:pt x="195" y="38"/>
                    <a:pt x="196" y="37"/>
                    <a:pt x="196" y="37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8" y="35"/>
                    <a:pt x="198" y="35"/>
                    <a:pt x="198" y="35"/>
                  </a:cubicBezTo>
                  <a:cubicBezTo>
                    <a:pt x="199" y="35"/>
                    <a:pt x="199" y="35"/>
                    <a:pt x="199" y="35"/>
                  </a:cubicBezTo>
                  <a:cubicBezTo>
                    <a:pt x="198" y="34"/>
                    <a:pt x="198" y="34"/>
                    <a:pt x="198" y="34"/>
                  </a:cubicBezTo>
                  <a:cubicBezTo>
                    <a:pt x="199" y="33"/>
                    <a:pt x="199" y="33"/>
                    <a:pt x="199" y="33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2" y="33"/>
                    <a:pt x="202" y="33"/>
                    <a:pt x="202" y="33"/>
                  </a:cubicBezTo>
                  <a:cubicBezTo>
                    <a:pt x="202" y="32"/>
                    <a:pt x="202" y="32"/>
                    <a:pt x="202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3" y="31"/>
                    <a:pt x="203" y="31"/>
                    <a:pt x="203" y="31"/>
                  </a:cubicBezTo>
                  <a:cubicBezTo>
                    <a:pt x="204" y="31"/>
                    <a:pt x="204" y="31"/>
                    <a:pt x="204" y="31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207" y="27"/>
                    <a:pt x="207" y="27"/>
                    <a:pt x="207" y="27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5" y="24"/>
                    <a:pt x="205" y="24"/>
                    <a:pt x="205" y="24"/>
                  </a:cubicBezTo>
                  <a:cubicBezTo>
                    <a:pt x="205" y="23"/>
                    <a:pt x="205" y="23"/>
                    <a:pt x="205" y="23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3" y="22"/>
                    <a:pt x="203" y="22"/>
                    <a:pt x="203" y="22"/>
                  </a:cubicBezTo>
                  <a:cubicBezTo>
                    <a:pt x="203" y="23"/>
                    <a:pt x="203" y="23"/>
                    <a:pt x="203" y="23"/>
                  </a:cubicBezTo>
                  <a:cubicBezTo>
                    <a:pt x="202" y="22"/>
                    <a:pt x="202" y="22"/>
                    <a:pt x="202" y="22"/>
                  </a:cubicBezTo>
                  <a:cubicBezTo>
                    <a:pt x="201" y="22"/>
                    <a:pt x="201" y="22"/>
                    <a:pt x="201" y="22"/>
                  </a:cubicBezTo>
                  <a:cubicBezTo>
                    <a:pt x="200" y="21"/>
                    <a:pt x="200" y="21"/>
                    <a:pt x="200" y="21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198" y="21"/>
                    <a:pt x="198" y="21"/>
                    <a:pt x="198" y="21"/>
                  </a:cubicBezTo>
                  <a:cubicBezTo>
                    <a:pt x="198" y="20"/>
                    <a:pt x="198" y="20"/>
                    <a:pt x="198" y="20"/>
                  </a:cubicBezTo>
                  <a:cubicBezTo>
                    <a:pt x="198" y="20"/>
                    <a:pt x="198" y="20"/>
                    <a:pt x="198" y="20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6" y="20"/>
                    <a:pt x="196" y="20"/>
                    <a:pt x="196" y="20"/>
                  </a:cubicBezTo>
                  <a:cubicBezTo>
                    <a:pt x="195" y="19"/>
                    <a:pt x="195" y="19"/>
                    <a:pt x="195" y="19"/>
                  </a:cubicBezTo>
                  <a:cubicBezTo>
                    <a:pt x="195" y="19"/>
                    <a:pt x="195" y="19"/>
                    <a:pt x="195" y="19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6" y="20"/>
                    <a:pt x="196" y="20"/>
                    <a:pt x="196" y="20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2"/>
                    <a:pt x="195" y="22"/>
                    <a:pt x="195" y="22"/>
                  </a:cubicBezTo>
                  <a:cubicBezTo>
                    <a:pt x="195" y="22"/>
                    <a:pt x="195" y="22"/>
                    <a:pt x="195" y="22"/>
                  </a:cubicBezTo>
                  <a:cubicBezTo>
                    <a:pt x="194" y="21"/>
                    <a:pt x="194" y="21"/>
                    <a:pt x="194" y="21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3" y="18"/>
                    <a:pt x="193" y="18"/>
                    <a:pt x="193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91" y="18"/>
                    <a:pt x="191" y="18"/>
                    <a:pt x="191" y="18"/>
                  </a:cubicBezTo>
                  <a:cubicBezTo>
                    <a:pt x="191" y="18"/>
                    <a:pt x="191" y="18"/>
                    <a:pt x="191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91" y="20"/>
                    <a:pt x="191" y="20"/>
                    <a:pt x="191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1" y="21"/>
                    <a:pt x="191" y="21"/>
                    <a:pt x="191" y="21"/>
                  </a:cubicBezTo>
                  <a:cubicBezTo>
                    <a:pt x="191" y="21"/>
                    <a:pt x="191" y="21"/>
                    <a:pt x="191" y="21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89" y="20"/>
                    <a:pt x="189" y="20"/>
                    <a:pt x="189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4"/>
                    <a:pt x="191" y="24"/>
                    <a:pt x="191" y="24"/>
                  </a:cubicBezTo>
                  <a:cubicBezTo>
                    <a:pt x="192" y="26"/>
                    <a:pt x="192" y="26"/>
                    <a:pt x="192" y="26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3" y="27"/>
                    <a:pt x="193" y="27"/>
                    <a:pt x="193" y="27"/>
                  </a:cubicBezTo>
                  <a:cubicBezTo>
                    <a:pt x="192" y="27"/>
                    <a:pt x="192" y="27"/>
                    <a:pt x="192" y="27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3"/>
                    <a:pt x="193" y="33"/>
                    <a:pt x="193" y="33"/>
                  </a:cubicBezTo>
                  <a:cubicBezTo>
                    <a:pt x="193" y="33"/>
                    <a:pt x="193" y="33"/>
                    <a:pt x="193" y="33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6"/>
                    <a:pt x="194" y="36"/>
                    <a:pt x="194" y="36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5" y="38"/>
                    <a:pt x="195" y="38"/>
                    <a:pt x="195" y="38"/>
                  </a:cubicBezTo>
                  <a:close/>
                  <a:moveTo>
                    <a:pt x="212" y="29"/>
                  </a:moveTo>
                  <a:cubicBezTo>
                    <a:pt x="213" y="28"/>
                    <a:pt x="213" y="28"/>
                    <a:pt x="213" y="28"/>
                  </a:cubicBezTo>
                  <a:cubicBezTo>
                    <a:pt x="213" y="28"/>
                    <a:pt x="213" y="28"/>
                    <a:pt x="213" y="28"/>
                  </a:cubicBezTo>
                  <a:cubicBezTo>
                    <a:pt x="213" y="28"/>
                    <a:pt x="213" y="28"/>
                    <a:pt x="213" y="28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14" y="27"/>
                    <a:pt x="214" y="27"/>
                    <a:pt x="214" y="27"/>
                  </a:cubicBezTo>
                  <a:cubicBezTo>
                    <a:pt x="213" y="26"/>
                    <a:pt x="213" y="26"/>
                    <a:pt x="213" y="2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12" y="27"/>
                    <a:pt x="212" y="27"/>
                    <a:pt x="212" y="27"/>
                  </a:cubicBezTo>
                  <a:cubicBezTo>
                    <a:pt x="212" y="28"/>
                    <a:pt x="212" y="28"/>
                    <a:pt x="212" y="28"/>
                  </a:cubicBezTo>
                  <a:cubicBezTo>
                    <a:pt x="212" y="28"/>
                    <a:pt x="212" y="28"/>
                    <a:pt x="212" y="28"/>
                  </a:cubicBezTo>
                  <a:cubicBezTo>
                    <a:pt x="211" y="29"/>
                    <a:pt x="211" y="29"/>
                    <a:pt x="211" y="29"/>
                  </a:cubicBezTo>
                  <a:cubicBezTo>
                    <a:pt x="212" y="29"/>
                    <a:pt x="212" y="29"/>
                    <a:pt x="212" y="29"/>
                  </a:cubicBezTo>
                  <a:cubicBezTo>
                    <a:pt x="212" y="29"/>
                    <a:pt x="212" y="29"/>
                    <a:pt x="212" y="29"/>
                  </a:cubicBezTo>
                  <a:close/>
                  <a:moveTo>
                    <a:pt x="213" y="29"/>
                  </a:moveTo>
                  <a:cubicBezTo>
                    <a:pt x="214" y="28"/>
                    <a:pt x="214" y="28"/>
                    <a:pt x="214" y="28"/>
                  </a:cubicBezTo>
                  <a:cubicBezTo>
                    <a:pt x="215" y="28"/>
                    <a:pt x="215" y="28"/>
                    <a:pt x="215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17" y="27"/>
                    <a:pt x="217" y="27"/>
                    <a:pt x="217" y="27"/>
                  </a:cubicBezTo>
                  <a:cubicBezTo>
                    <a:pt x="217" y="27"/>
                    <a:pt x="217" y="27"/>
                    <a:pt x="217" y="27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7" y="29"/>
                    <a:pt x="217" y="29"/>
                    <a:pt x="217" y="29"/>
                  </a:cubicBezTo>
                  <a:cubicBezTo>
                    <a:pt x="216" y="29"/>
                    <a:pt x="216" y="29"/>
                    <a:pt x="216" y="29"/>
                  </a:cubicBezTo>
                  <a:cubicBezTo>
                    <a:pt x="216" y="29"/>
                    <a:pt x="216" y="29"/>
                    <a:pt x="216" y="29"/>
                  </a:cubicBezTo>
                  <a:cubicBezTo>
                    <a:pt x="215" y="29"/>
                    <a:pt x="215" y="29"/>
                    <a:pt x="215" y="29"/>
                  </a:cubicBezTo>
                  <a:cubicBezTo>
                    <a:pt x="213" y="29"/>
                    <a:pt x="213" y="29"/>
                    <a:pt x="213" y="29"/>
                  </a:cubicBezTo>
                  <a:cubicBezTo>
                    <a:pt x="213" y="29"/>
                    <a:pt x="213" y="29"/>
                    <a:pt x="213" y="29"/>
                  </a:cubicBezTo>
                  <a:close/>
                  <a:moveTo>
                    <a:pt x="222" y="36"/>
                  </a:moveTo>
                  <a:cubicBezTo>
                    <a:pt x="222" y="37"/>
                    <a:pt x="222" y="37"/>
                    <a:pt x="222" y="37"/>
                  </a:cubicBezTo>
                  <a:cubicBezTo>
                    <a:pt x="223" y="38"/>
                    <a:pt x="223" y="38"/>
                    <a:pt x="223" y="38"/>
                  </a:cubicBezTo>
                  <a:cubicBezTo>
                    <a:pt x="223" y="38"/>
                    <a:pt x="223" y="38"/>
                    <a:pt x="223" y="38"/>
                  </a:cubicBezTo>
                  <a:cubicBezTo>
                    <a:pt x="223" y="39"/>
                    <a:pt x="223" y="39"/>
                    <a:pt x="223" y="39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2" y="36"/>
                    <a:pt x="222" y="36"/>
                    <a:pt x="222" y="36"/>
                  </a:cubicBezTo>
                  <a:close/>
                  <a:moveTo>
                    <a:pt x="305" y="61"/>
                  </a:moveTo>
                  <a:cubicBezTo>
                    <a:pt x="305" y="60"/>
                    <a:pt x="305" y="60"/>
                    <a:pt x="305" y="60"/>
                  </a:cubicBezTo>
                  <a:cubicBezTo>
                    <a:pt x="306" y="59"/>
                    <a:pt x="306" y="59"/>
                    <a:pt x="306" y="59"/>
                  </a:cubicBezTo>
                  <a:cubicBezTo>
                    <a:pt x="306" y="59"/>
                    <a:pt x="306" y="59"/>
                    <a:pt x="306" y="59"/>
                  </a:cubicBezTo>
                  <a:cubicBezTo>
                    <a:pt x="304" y="59"/>
                    <a:pt x="304" y="59"/>
                    <a:pt x="304" y="59"/>
                  </a:cubicBezTo>
                  <a:cubicBezTo>
                    <a:pt x="304" y="60"/>
                    <a:pt x="304" y="60"/>
                    <a:pt x="304" y="60"/>
                  </a:cubicBezTo>
                  <a:cubicBezTo>
                    <a:pt x="304" y="60"/>
                    <a:pt x="304" y="60"/>
                    <a:pt x="304" y="60"/>
                  </a:cubicBezTo>
                  <a:cubicBezTo>
                    <a:pt x="305" y="60"/>
                    <a:pt x="305" y="60"/>
                    <a:pt x="305" y="60"/>
                  </a:cubicBezTo>
                  <a:cubicBezTo>
                    <a:pt x="305" y="61"/>
                    <a:pt x="305" y="61"/>
                    <a:pt x="305" y="61"/>
                  </a:cubicBezTo>
                  <a:close/>
                  <a:moveTo>
                    <a:pt x="294" y="72"/>
                  </a:moveTo>
                  <a:cubicBezTo>
                    <a:pt x="295" y="72"/>
                    <a:pt x="295" y="72"/>
                    <a:pt x="295" y="72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6" y="72"/>
                    <a:pt x="296" y="72"/>
                    <a:pt x="296" y="72"/>
                  </a:cubicBezTo>
                  <a:cubicBezTo>
                    <a:pt x="296" y="71"/>
                    <a:pt x="296" y="71"/>
                    <a:pt x="296" y="71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4" y="70"/>
                    <a:pt x="294" y="70"/>
                    <a:pt x="294" y="70"/>
                  </a:cubicBezTo>
                  <a:cubicBezTo>
                    <a:pt x="294" y="70"/>
                    <a:pt x="294" y="70"/>
                    <a:pt x="294" y="70"/>
                  </a:cubicBezTo>
                  <a:cubicBezTo>
                    <a:pt x="293" y="70"/>
                    <a:pt x="293" y="70"/>
                    <a:pt x="293" y="70"/>
                  </a:cubicBezTo>
                  <a:cubicBezTo>
                    <a:pt x="293" y="71"/>
                    <a:pt x="293" y="71"/>
                    <a:pt x="293" y="71"/>
                  </a:cubicBezTo>
                  <a:cubicBezTo>
                    <a:pt x="294" y="71"/>
                    <a:pt x="294" y="71"/>
                    <a:pt x="294" y="71"/>
                  </a:cubicBezTo>
                  <a:cubicBezTo>
                    <a:pt x="294" y="71"/>
                    <a:pt x="294" y="72"/>
                    <a:pt x="294" y="72"/>
                  </a:cubicBezTo>
                  <a:close/>
                  <a:moveTo>
                    <a:pt x="263" y="67"/>
                  </a:moveTo>
                  <a:cubicBezTo>
                    <a:pt x="264" y="67"/>
                    <a:pt x="264" y="67"/>
                    <a:pt x="264" y="67"/>
                  </a:cubicBezTo>
                  <a:cubicBezTo>
                    <a:pt x="265" y="67"/>
                    <a:pt x="265" y="67"/>
                    <a:pt x="265" y="67"/>
                  </a:cubicBezTo>
                  <a:cubicBezTo>
                    <a:pt x="265" y="67"/>
                    <a:pt x="265" y="67"/>
                    <a:pt x="265" y="67"/>
                  </a:cubicBezTo>
                  <a:cubicBezTo>
                    <a:pt x="265" y="66"/>
                    <a:pt x="265" y="66"/>
                    <a:pt x="265" y="66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5"/>
                    <a:pt x="266" y="65"/>
                    <a:pt x="266" y="65"/>
                  </a:cubicBezTo>
                  <a:cubicBezTo>
                    <a:pt x="265" y="65"/>
                    <a:pt x="265" y="65"/>
                    <a:pt x="265" y="65"/>
                  </a:cubicBezTo>
                  <a:cubicBezTo>
                    <a:pt x="265" y="64"/>
                    <a:pt x="265" y="64"/>
                    <a:pt x="265" y="64"/>
                  </a:cubicBezTo>
                  <a:cubicBezTo>
                    <a:pt x="265" y="63"/>
                    <a:pt x="265" y="63"/>
                    <a:pt x="265" y="63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62" y="62"/>
                    <a:pt x="262" y="62"/>
                    <a:pt x="262" y="62"/>
                  </a:cubicBezTo>
                  <a:cubicBezTo>
                    <a:pt x="261" y="63"/>
                    <a:pt x="261" y="63"/>
                    <a:pt x="261" y="63"/>
                  </a:cubicBezTo>
                  <a:cubicBezTo>
                    <a:pt x="260" y="63"/>
                    <a:pt x="260" y="63"/>
                    <a:pt x="260" y="63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60" y="64"/>
                    <a:pt x="260" y="64"/>
                    <a:pt x="260" y="64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1" y="65"/>
                    <a:pt x="261" y="65"/>
                    <a:pt x="261" y="65"/>
                  </a:cubicBezTo>
                  <a:cubicBezTo>
                    <a:pt x="260" y="66"/>
                    <a:pt x="260" y="66"/>
                    <a:pt x="260" y="66"/>
                  </a:cubicBezTo>
                  <a:cubicBezTo>
                    <a:pt x="259" y="66"/>
                    <a:pt x="259" y="66"/>
                    <a:pt x="259" y="66"/>
                  </a:cubicBezTo>
                  <a:cubicBezTo>
                    <a:pt x="259" y="66"/>
                    <a:pt x="259" y="66"/>
                    <a:pt x="259" y="66"/>
                  </a:cubicBezTo>
                  <a:cubicBezTo>
                    <a:pt x="260" y="66"/>
                    <a:pt x="260" y="66"/>
                    <a:pt x="260" y="66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63" y="67"/>
                    <a:pt x="263" y="67"/>
                    <a:pt x="263" y="67"/>
                  </a:cubicBezTo>
                  <a:close/>
                  <a:moveTo>
                    <a:pt x="353" y="42"/>
                  </a:moveTo>
                  <a:cubicBezTo>
                    <a:pt x="354" y="42"/>
                    <a:pt x="354" y="42"/>
                    <a:pt x="354" y="42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0"/>
                    <a:pt x="354" y="40"/>
                    <a:pt x="354" y="40"/>
                  </a:cubicBezTo>
                  <a:cubicBezTo>
                    <a:pt x="354" y="40"/>
                    <a:pt x="354" y="40"/>
                    <a:pt x="354" y="40"/>
                  </a:cubicBezTo>
                  <a:cubicBezTo>
                    <a:pt x="353" y="39"/>
                    <a:pt x="353" y="39"/>
                    <a:pt x="353" y="39"/>
                  </a:cubicBezTo>
                  <a:cubicBezTo>
                    <a:pt x="353" y="38"/>
                    <a:pt x="353" y="38"/>
                    <a:pt x="353" y="38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1" y="38"/>
                    <a:pt x="351" y="38"/>
                    <a:pt x="351" y="38"/>
                  </a:cubicBezTo>
                  <a:cubicBezTo>
                    <a:pt x="350" y="38"/>
                    <a:pt x="350" y="38"/>
                    <a:pt x="350" y="38"/>
                  </a:cubicBezTo>
                  <a:cubicBezTo>
                    <a:pt x="350" y="39"/>
                    <a:pt x="350" y="39"/>
                    <a:pt x="350" y="39"/>
                  </a:cubicBezTo>
                  <a:cubicBezTo>
                    <a:pt x="351" y="40"/>
                    <a:pt x="351" y="40"/>
                    <a:pt x="351" y="40"/>
                  </a:cubicBezTo>
                  <a:cubicBezTo>
                    <a:pt x="351" y="40"/>
                    <a:pt x="351" y="40"/>
                    <a:pt x="351" y="40"/>
                  </a:cubicBezTo>
                  <a:cubicBezTo>
                    <a:pt x="351" y="41"/>
                    <a:pt x="351" y="41"/>
                    <a:pt x="351" y="41"/>
                  </a:cubicBezTo>
                  <a:cubicBezTo>
                    <a:pt x="352" y="41"/>
                    <a:pt x="352" y="41"/>
                    <a:pt x="352" y="41"/>
                  </a:cubicBezTo>
                  <a:cubicBezTo>
                    <a:pt x="353" y="42"/>
                    <a:pt x="353" y="42"/>
                    <a:pt x="353" y="42"/>
                  </a:cubicBezTo>
                  <a:cubicBezTo>
                    <a:pt x="353" y="42"/>
                    <a:pt x="353" y="42"/>
                    <a:pt x="353" y="42"/>
                  </a:cubicBezTo>
                  <a:close/>
                  <a:moveTo>
                    <a:pt x="356" y="48"/>
                  </a:moveTo>
                  <a:cubicBezTo>
                    <a:pt x="357" y="48"/>
                    <a:pt x="357" y="48"/>
                    <a:pt x="357" y="48"/>
                  </a:cubicBezTo>
                  <a:cubicBezTo>
                    <a:pt x="357" y="47"/>
                    <a:pt x="357" y="47"/>
                    <a:pt x="357" y="47"/>
                  </a:cubicBezTo>
                  <a:cubicBezTo>
                    <a:pt x="359" y="47"/>
                    <a:pt x="359" y="47"/>
                    <a:pt x="359" y="47"/>
                  </a:cubicBezTo>
                  <a:cubicBezTo>
                    <a:pt x="360" y="47"/>
                    <a:pt x="360" y="47"/>
                    <a:pt x="360" y="47"/>
                  </a:cubicBezTo>
                  <a:cubicBezTo>
                    <a:pt x="362" y="47"/>
                    <a:pt x="362" y="47"/>
                    <a:pt x="362" y="47"/>
                  </a:cubicBezTo>
                  <a:cubicBezTo>
                    <a:pt x="363" y="47"/>
                    <a:pt x="363" y="47"/>
                    <a:pt x="363" y="47"/>
                  </a:cubicBezTo>
                  <a:cubicBezTo>
                    <a:pt x="365" y="47"/>
                    <a:pt x="365" y="47"/>
                    <a:pt x="365" y="47"/>
                  </a:cubicBezTo>
                  <a:cubicBezTo>
                    <a:pt x="366" y="46"/>
                    <a:pt x="366" y="46"/>
                    <a:pt x="366" y="46"/>
                  </a:cubicBezTo>
                  <a:cubicBezTo>
                    <a:pt x="367" y="46"/>
                    <a:pt x="367" y="46"/>
                    <a:pt x="367" y="46"/>
                  </a:cubicBezTo>
                  <a:cubicBezTo>
                    <a:pt x="368" y="46"/>
                    <a:pt x="368" y="46"/>
                    <a:pt x="368" y="46"/>
                  </a:cubicBezTo>
                  <a:cubicBezTo>
                    <a:pt x="369" y="46"/>
                    <a:pt x="369" y="46"/>
                    <a:pt x="369" y="46"/>
                  </a:cubicBezTo>
                  <a:cubicBezTo>
                    <a:pt x="368" y="45"/>
                    <a:pt x="368" y="45"/>
                    <a:pt x="368" y="45"/>
                  </a:cubicBezTo>
                  <a:cubicBezTo>
                    <a:pt x="368" y="44"/>
                    <a:pt x="368" y="44"/>
                    <a:pt x="368" y="44"/>
                  </a:cubicBezTo>
                  <a:cubicBezTo>
                    <a:pt x="367" y="43"/>
                    <a:pt x="367" y="43"/>
                    <a:pt x="367" y="43"/>
                  </a:cubicBezTo>
                  <a:cubicBezTo>
                    <a:pt x="365" y="42"/>
                    <a:pt x="365" y="42"/>
                    <a:pt x="365" y="42"/>
                  </a:cubicBezTo>
                  <a:cubicBezTo>
                    <a:pt x="364" y="42"/>
                    <a:pt x="364" y="42"/>
                    <a:pt x="364" y="42"/>
                  </a:cubicBezTo>
                  <a:cubicBezTo>
                    <a:pt x="363" y="41"/>
                    <a:pt x="363" y="41"/>
                    <a:pt x="363" y="41"/>
                  </a:cubicBezTo>
                  <a:cubicBezTo>
                    <a:pt x="362" y="41"/>
                    <a:pt x="362" y="41"/>
                    <a:pt x="362" y="41"/>
                  </a:cubicBezTo>
                  <a:cubicBezTo>
                    <a:pt x="361" y="41"/>
                    <a:pt x="361" y="41"/>
                    <a:pt x="361" y="41"/>
                  </a:cubicBezTo>
                  <a:cubicBezTo>
                    <a:pt x="360" y="41"/>
                    <a:pt x="360" y="41"/>
                    <a:pt x="360" y="41"/>
                  </a:cubicBezTo>
                  <a:cubicBezTo>
                    <a:pt x="359" y="40"/>
                    <a:pt x="359" y="40"/>
                    <a:pt x="359" y="40"/>
                  </a:cubicBezTo>
                  <a:cubicBezTo>
                    <a:pt x="358" y="40"/>
                    <a:pt x="358" y="40"/>
                    <a:pt x="358" y="40"/>
                  </a:cubicBezTo>
                  <a:cubicBezTo>
                    <a:pt x="358" y="41"/>
                    <a:pt x="358" y="41"/>
                    <a:pt x="358" y="41"/>
                  </a:cubicBezTo>
                  <a:cubicBezTo>
                    <a:pt x="357" y="43"/>
                    <a:pt x="357" y="43"/>
                    <a:pt x="357" y="43"/>
                  </a:cubicBezTo>
                  <a:cubicBezTo>
                    <a:pt x="357" y="43"/>
                    <a:pt x="357" y="43"/>
                    <a:pt x="357" y="43"/>
                  </a:cubicBezTo>
                  <a:cubicBezTo>
                    <a:pt x="357" y="45"/>
                    <a:pt x="357" y="45"/>
                    <a:pt x="357" y="45"/>
                  </a:cubicBezTo>
                  <a:cubicBezTo>
                    <a:pt x="356" y="47"/>
                    <a:pt x="356" y="47"/>
                    <a:pt x="356" y="47"/>
                  </a:cubicBezTo>
                  <a:cubicBezTo>
                    <a:pt x="355" y="48"/>
                    <a:pt x="355" y="48"/>
                    <a:pt x="355" y="48"/>
                  </a:cubicBezTo>
                  <a:cubicBezTo>
                    <a:pt x="355" y="48"/>
                    <a:pt x="355" y="48"/>
                    <a:pt x="355" y="48"/>
                  </a:cubicBezTo>
                  <a:cubicBezTo>
                    <a:pt x="356" y="48"/>
                    <a:pt x="356" y="48"/>
                    <a:pt x="356" y="48"/>
                  </a:cubicBezTo>
                  <a:close/>
                  <a:moveTo>
                    <a:pt x="335" y="44"/>
                  </a:moveTo>
                  <a:cubicBezTo>
                    <a:pt x="335" y="45"/>
                    <a:pt x="335" y="45"/>
                    <a:pt x="335" y="45"/>
                  </a:cubicBezTo>
                  <a:cubicBezTo>
                    <a:pt x="336" y="46"/>
                    <a:pt x="336" y="46"/>
                    <a:pt x="336" y="46"/>
                  </a:cubicBezTo>
                  <a:cubicBezTo>
                    <a:pt x="337" y="46"/>
                    <a:pt x="337" y="46"/>
                    <a:pt x="337" y="46"/>
                  </a:cubicBezTo>
                  <a:cubicBezTo>
                    <a:pt x="337" y="46"/>
                    <a:pt x="337" y="46"/>
                    <a:pt x="337" y="46"/>
                  </a:cubicBezTo>
                  <a:cubicBezTo>
                    <a:pt x="339" y="46"/>
                    <a:pt x="339" y="46"/>
                    <a:pt x="339" y="46"/>
                  </a:cubicBezTo>
                  <a:cubicBezTo>
                    <a:pt x="339" y="47"/>
                    <a:pt x="339" y="47"/>
                    <a:pt x="339" y="47"/>
                  </a:cubicBezTo>
                  <a:cubicBezTo>
                    <a:pt x="340" y="47"/>
                    <a:pt x="340" y="47"/>
                    <a:pt x="340" y="47"/>
                  </a:cubicBezTo>
                  <a:cubicBezTo>
                    <a:pt x="340" y="47"/>
                    <a:pt x="340" y="47"/>
                    <a:pt x="340" y="47"/>
                  </a:cubicBezTo>
                  <a:cubicBezTo>
                    <a:pt x="339" y="46"/>
                    <a:pt x="339" y="46"/>
                    <a:pt x="339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36" y="44"/>
                    <a:pt x="336" y="44"/>
                    <a:pt x="336" y="44"/>
                  </a:cubicBezTo>
                  <a:cubicBezTo>
                    <a:pt x="335" y="44"/>
                    <a:pt x="335" y="44"/>
                    <a:pt x="335" y="44"/>
                  </a:cubicBezTo>
                  <a:cubicBezTo>
                    <a:pt x="335" y="44"/>
                    <a:pt x="335" y="44"/>
                    <a:pt x="335" y="44"/>
                  </a:cubicBezTo>
                  <a:close/>
                  <a:moveTo>
                    <a:pt x="363" y="70"/>
                  </a:moveTo>
                  <a:cubicBezTo>
                    <a:pt x="364" y="71"/>
                    <a:pt x="364" y="71"/>
                    <a:pt x="364" y="71"/>
                  </a:cubicBezTo>
                  <a:cubicBezTo>
                    <a:pt x="365" y="71"/>
                    <a:pt x="365" y="71"/>
                    <a:pt x="365" y="71"/>
                  </a:cubicBezTo>
                  <a:cubicBezTo>
                    <a:pt x="365" y="71"/>
                    <a:pt x="365" y="71"/>
                    <a:pt x="365" y="71"/>
                  </a:cubicBezTo>
                  <a:cubicBezTo>
                    <a:pt x="366" y="70"/>
                    <a:pt x="366" y="70"/>
                    <a:pt x="366" y="70"/>
                  </a:cubicBezTo>
                  <a:cubicBezTo>
                    <a:pt x="366" y="70"/>
                    <a:pt x="366" y="70"/>
                    <a:pt x="366" y="70"/>
                  </a:cubicBezTo>
                  <a:cubicBezTo>
                    <a:pt x="366" y="69"/>
                    <a:pt x="366" y="69"/>
                    <a:pt x="366" y="69"/>
                  </a:cubicBezTo>
                  <a:cubicBezTo>
                    <a:pt x="365" y="68"/>
                    <a:pt x="365" y="68"/>
                    <a:pt x="365" y="68"/>
                  </a:cubicBezTo>
                  <a:cubicBezTo>
                    <a:pt x="365" y="69"/>
                    <a:pt x="365" y="69"/>
                    <a:pt x="365" y="69"/>
                  </a:cubicBezTo>
                  <a:cubicBezTo>
                    <a:pt x="365" y="69"/>
                    <a:pt x="365" y="69"/>
                    <a:pt x="365" y="69"/>
                  </a:cubicBezTo>
                  <a:cubicBezTo>
                    <a:pt x="364" y="70"/>
                    <a:pt x="364" y="70"/>
                    <a:pt x="364" y="70"/>
                  </a:cubicBezTo>
                  <a:cubicBezTo>
                    <a:pt x="364" y="70"/>
                    <a:pt x="363" y="70"/>
                    <a:pt x="363" y="70"/>
                  </a:cubicBezTo>
                  <a:close/>
                  <a:moveTo>
                    <a:pt x="462" y="63"/>
                  </a:moveTo>
                  <a:cubicBezTo>
                    <a:pt x="462" y="63"/>
                    <a:pt x="462" y="63"/>
                    <a:pt x="462" y="63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2" y="62"/>
                    <a:pt x="462" y="62"/>
                    <a:pt x="462" y="62"/>
                  </a:cubicBezTo>
                  <a:cubicBezTo>
                    <a:pt x="462" y="62"/>
                    <a:pt x="462" y="62"/>
                    <a:pt x="462" y="62"/>
                  </a:cubicBezTo>
                  <a:cubicBezTo>
                    <a:pt x="462" y="62"/>
                    <a:pt x="462" y="62"/>
                    <a:pt x="462" y="62"/>
                  </a:cubicBezTo>
                  <a:cubicBezTo>
                    <a:pt x="462" y="63"/>
                    <a:pt x="462" y="63"/>
                    <a:pt x="462" y="63"/>
                  </a:cubicBezTo>
                  <a:close/>
                  <a:moveTo>
                    <a:pt x="461" y="64"/>
                  </a:moveTo>
                  <a:cubicBezTo>
                    <a:pt x="462" y="64"/>
                    <a:pt x="462" y="64"/>
                    <a:pt x="462" y="64"/>
                  </a:cubicBezTo>
                  <a:cubicBezTo>
                    <a:pt x="462" y="63"/>
                    <a:pt x="462" y="63"/>
                    <a:pt x="462" y="63"/>
                  </a:cubicBezTo>
                  <a:cubicBezTo>
                    <a:pt x="461" y="62"/>
                    <a:pt x="461" y="62"/>
                    <a:pt x="461" y="62"/>
                  </a:cubicBezTo>
                  <a:cubicBezTo>
                    <a:pt x="461" y="62"/>
                    <a:pt x="461" y="62"/>
                    <a:pt x="461" y="62"/>
                  </a:cubicBezTo>
                  <a:cubicBezTo>
                    <a:pt x="461" y="63"/>
                    <a:pt x="461" y="63"/>
                    <a:pt x="461" y="63"/>
                  </a:cubicBezTo>
                  <a:cubicBezTo>
                    <a:pt x="461" y="64"/>
                    <a:pt x="461" y="64"/>
                    <a:pt x="461" y="64"/>
                  </a:cubicBezTo>
                  <a:close/>
                  <a:moveTo>
                    <a:pt x="461" y="64"/>
                  </a:moveTo>
                  <a:cubicBezTo>
                    <a:pt x="461" y="65"/>
                    <a:pt x="461" y="65"/>
                    <a:pt x="461" y="65"/>
                  </a:cubicBezTo>
                  <a:cubicBezTo>
                    <a:pt x="462" y="66"/>
                    <a:pt x="462" y="66"/>
                    <a:pt x="462" y="66"/>
                  </a:cubicBezTo>
                  <a:cubicBezTo>
                    <a:pt x="462" y="65"/>
                    <a:pt x="462" y="65"/>
                    <a:pt x="462" y="65"/>
                  </a:cubicBezTo>
                  <a:cubicBezTo>
                    <a:pt x="462" y="64"/>
                    <a:pt x="462" y="64"/>
                    <a:pt x="462" y="64"/>
                  </a:cubicBez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1" y="64"/>
                    <a:pt x="461" y="64"/>
                  </a:cubicBezTo>
                  <a:close/>
                  <a:moveTo>
                    <a:pt x="458" y="63"/>
                  </a:moveTo>
                  <a:cubicBezTo>
                    <a:pt x="459" y="64"/>
                    <a:pt x="459" y="64"/>
                    <a:pt x="459" y="64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60" y="64"/>
                    <a:pt x="460" y="64"/>
                    <a:pt x="460" y="64"/>
                  </a:cubicBezTo>
                  <a:cubicBezTo>
                    <a:pt x="460" y="64"/>
                    <a:pt x="460" y="64"/>
                    <a:pt x="460" y="64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59" y="63"/>
                    <a:pt x="459" y="63"/>
                    <a:pt x="459" y="63"/>
                  </a:cubicBezTo>
                  <a:cubicBezTo>
                    <a:pt x="459" y="63"/>
                    <a:pt x="459" y="63"/>
                    <a:pt x="459" y="63"/>
                  </a:cubicBezTo>
                  <a:cubicBezTo>
                    <a:pt x="458" y="63"/>
                    <a:pt x="458" y="63"/>
                    <a:pt x="458" y="63"/>
                  </a:cubicBezTo>
                  <a:close/>
                  <a:moveTo>
                    <a:pt x="483" y="54"/>
                  </a:moveTo>
                  <a:cubicBezTo>
                    <a:pt x="484" y="55"/>
                    <a:pt x="484" y="55"/>
                    <a:pt x="484" y="55"/>
                  </a:cubicBezTo>
                  <a:cubicBezTo>
                    <a:pt x="485" y="54"/>
                    <a:pt x="485" y="54"/>
                    <a:pt x="485" y="54"/>
                  </a:cubicBezTo>
                  <a:cubicBezTo>
                    <a:pt x="486" y="54"/>
                    <a:pt x="486" y="54"/>
                    <a:pt x="486" y="54"/>
                  </a:cubicBezTo>
                  <a:cubicBezTo>
                    <a:pt x="485" y="53"/>
                    <a:pt x="485" y="53"/>
                    <a:pt x="485" y="53"/>
                  </a:cubicBezTo>
                  <a:cubicBezTo>
                    <a:pt x="485" y="52"/>
                    <a:pt x="485" y="52"/>
                    <a:pt x="485" y="52"/>
                  </a:cubicBezTo>
                  <a:cubicBezTo>
                    <a:pt x="485" y="52"/>
                    <a:pt x="485" y="52"/>
                    <a:pt x="485" y="52"/>
                  </a:cubicBezTo>
                  <a:cubicBezTo>
                    <a:pt x="485" y="51"/>
                    <a:pt x="485" y="51"/>
                    <a:pt x="485" y="51"/>
                  </a:cubicBezTo>
                  <a:cubicBezTo>
                    <a:pt x="484" y="50"/>
                    <a:pt x="484" y="50"/>
                    <a:pt x="484" y="50"/>
                  </a:cubicBezTo>
                  <a:cubicBezTo>
                    <a:pt x="484" y="51"/>
                    <a:pt x="484" y="51"/>
                    <a:pt x="484" y="51"/>
                  </a:cubicBezTo>
                  <a:cubicBezTo>
                    <a:pt x="483" y="51"/>
                    <a:pt x="483" y="51"/>
                    <a:pt x="483" y="51"/>
                  </a:cubicBezTo>
                  <a:cubicBezTo>
                    <a:pt x="482" y="50"/>
                    <a:pt x="482" y="50"/>
                    <a:pt x="482" y="50"/>
                  </a:cubicBezTo>
                  <a:cubicBezTo>
                    <a:pt x="481" y="50"/>
                    <a:pt x="481" y="50"/>
                    <a:pt x="481" y="50"/>
                  </a:cubicBezTo>
                  <a:cubicBezTo>
                    <a:pt x="481" y="51"/>
                    <a:pt x="481" y="51"/>
                    <a:pt x="481" y="51"/>
                  </a:cubicBezTo>
                  <a:cubicBezTo>
                    <a:pt x="480" y="51"/>
                    <a:pt x="480" y="51"/>
                    <a:pt x="480" y="51"/>
                  </a:cubicBezTo>
                  <a:cubicBezTo>
                    <a:pt x="481" y="51"/>
                    <a:pt x="481" y="51"/>
                    <a:pt x="481" y="51"/>
                  </a:cubicBezTo>
                  <a:cubicBezTo>
                    <a:pt x="480" y="51"/>
                    <a:pt x="480" y="51"/>
                    <a:pt x="480" y="51"/>
                  </a:cubicBezTo>
                  <a:cubicBezTo>
                    <a:pt x="480" y="52"/>
                    <a:pt x="480" y="52"/>
                    <a:pt x="480" y="52"/>
                  </a:cubicBezTo>
                  <a:cubicBezTo>
                    <a:pt x="480" y="53"/>
                    <a:pt x="480" y="53"/>
                    <a:pt x="480" y="53"/>
                  </a:cubicBezTo>
                  <a:cubicBezTo>
                    <a:pt x="480" y="53"/>
                    <a:pt x="480" y="53"/>
                    <a:pt x="480" y="53"/>
                  </a:cubicBezTo>
                  <a:cubicBezTo>
                    <a:pt x="481" y="53"/>
                    <a:pt x="481" y="53"/>
                    <a:pt x="481" y="53"/>
                  </a:cubicBezTo>
                  <a:cubicBezTo>
                    <a:pt x="482" y="54"/>
                    <a:pt x="482" y="54"/>
                    <a:pt x="482" y="54"/>
                  </a:cubicBezTo>
                  <a:cubicBezTo>
                    <a:pt x="483" y="54"/>
                    <a:pt x="483" y="54"/>
                    <a:pt x="483" y="54"/>
                  </a:cubicBezTo>
                  <a:close/>
                  <a:moveTo>
                    <a:pt x="489" y="52"/>
                  </a:moveTo>
                  <a:cubicBezTo>
                    <a:pt x="489" y="52"/>
                    <a:pt x="489" y="52"/>
                    <a:pt x="489" y="52"/>
                  </a:cubicBezTo>
                  <a:cubicBezTo>
                    <a:pt x="489" y="51"/>
                    <a:pt x="489" y="51"/>
                    <a:pt x="489" y="51"/>
                  </a:cubicBezTo>
                  <a:cubicBezTo>
                    <a:pt x="489" y="52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9" y="52"/>
                    <a:pt x="489" y="52"/>
                    <a:pt x="489" y="52"/>
                  </a:cubicBezTo>
                  <a:close/>
                  <a:moveTo>
                    <a:pt x="495" y="267"/>
                  </a:moveTo>
                  <a:cubicBezTo>
                    <a:pt x="495" y="267"/>
                    <a:pt x="495" y="267"/>
                    <a:pt x="495" y="267"/>
                  </a:cubicBezTo>
                  <a:cubicBezTo>
                    <a:pt x="495" y="266"/>
                    <a:pt x="495" y="266"/>
                    <a:pt x="495" y="266"/>
                  </a:cubicBezTo>
                  <a:cubicBezTo>
                    <a:pt x="494" y="265"/>
                    <a:pt x="494" y="265"/>
                    <a:pt x="494" y="265"/>
                  </a:cubicBezTo>
                  <a:cubicBezTo>
                    <a:pt x="494" y="264"/>
                    <a:pt x="494" y="264"/>
                    <a:pt x="494" y="264"/>
                  </a:cubicBezTo>
                  <a:cubicBezTo>
                    <a:pt x="494" y="263"/>
                    <a:pt x="494" y="263"/>
                    <a:pt x="494" y="263"/>
                  </a:cubicBezTo>
                  <a:cubicBezTo>
                    <a:pt x="495" y="262"/>
                    <a:pt x="495" y="262"/>
                    <a:pt x="495" y="262"/>
                  </a:cubicBezTo>
                  <a:cubicBezTo>
                    <a:pt x="496" y="262"/>
                    <a:pt x="496" y="262"/>
                    <a:pt x="496" y="262"/>
                  </a:cubicBezTo>
                  <a:cubicBezTo>
                    <a:pt x="496" y="263"/>
                    <a:pt x="496" y="263"/>
                    <a:pt x="496" y="263"/>
                  </a:cubicBezTo>
                  <a:cubicBezTo>
                    <a:pt x="496" y="263"/>
                    <a:pt x="496" y="263"/>
                    <a:pt x="496" y="263"/>
                  </a:cubicBezTo>
                  <a:cubicBezTo>
                    <a:pt x="498" y="263"/>
                    <a:pt x="498" y="263"/>
                    <a:pt x="498" y="263"/>
                  </a:cubicBezTo>
                  <a:cubicBezTo>
                    <a:pt x="498" y="263"/>
                    <a:pt x="498" y="263"/>
                    <a:pt x="498" y="263"/>
                  </a:cubicBezTo>
                  <a:cubicBezTo>
                    <a:pt x="498" y="263"/>
                    <a:pt x="498" y="263"/>
                    <a:pt x="498" y="263"/>
                  </a:cubicBezTo>
                  <a:cubicBezTo>
                    <a:pt x="499" y="263"/>
                    <a:pt x="499" y="263"/>
                    <a:pt x="499" y="263"/>
                  </a:cubicBezTo>
                  <a:cubicBezTo>
                    <a:pt x="498" y="263"/>
                    <a:pt x="498" y="263"/>
                    <a:pt x="498" y="263"/>
                  </a:cubicBezTo>
                  <a:cubicBezTo>
                    <a:pt x="498" y="264"/>
                    <a:pt x="498" y="264"/>
                    <a:pt x="498" y="264"/>
                  </a:cubicBezTo>
                  <a:cubicBezTo>
                    <a:pt x="499" y="265"/>
                    <a:pt x="499" y="265"/>
                    <a:pt x="499" y="265"/>
                  </a:cubicBezTo>
                  <a:cubicBezTo>
                    <a:pt x="500" y="265"/>
                    <a:pt x="500" y="265"/>
                    <a:pt x="500" y="265"/>
                  </a:cubicBezTo>
                  <a:cubicBezTo>
                    <a:pt x="500" y="266"/>
                    <a:pt x="500" y="266"/>
                    <a:pt x="500" y="266"/>
                  </a:cubicBezTo>
                  <a:cubicBezTo>
                    <a:pt x="500" y="265"/>
                    <a:pt x="500" y="265"/>
                    <a:pt x="500" y="265"/>
                  </a:cubicBezTo>
                  <a:cubicBezTo>
                    <a:pt x="500" y="265"/>
                    <a:pt x="500" y="265"/>
                    <a:pt x="500" y="265"/>
                  </a:cubicBezTo>
                  <a:cubicBezTo>
                    <a:pt x="500" y="264"/>
                    <a:pt x="500" y="264"/>
                    <a:pt x="500" y="264"/>
                  </a:cubicBezTo>
                  <a:cubicBezTo>
                    <a:pt x="500" y="263"/>
                    <a:pt x="500" y="263"/>
                    <a:pt x="500" y="263"/>
                  </a:cubicBezTo>
                  <a:cubicBezTo>
                    <a:pt x="499" y="263"/>
                    <a:pt x="499" y="263"/>
                    <a:pt x="499" y="263"/>
                  </a:cubicBezTo>
                  <a:cubicBezTo>
                    <a:pt x="499" y="261"/>
                    <a:pt x="499" y="261"/>
                    <a:pt x="499" y="261"/>
                  </a:cubicBezTo>
                  <a:cubicBezTo>
                    <a:pt x="499" y="261"/>
                    <a:pt x="499" y="261"/>
                    <a:pt x="499" y="261"/>
                  </a:cubicBezTo>
                  <a:cubicBezTo>
                    <a:pt x="498" y="261"/>
                    <a:pt x="498" y="261"/>
                    <a:pt x="498" y="261"/>
                  </a:cubicBezTo>
                  <a:cubicBezTo>
                    <a:pt x="497" y="261"/>
                    <a:pt x="497" y="261"/>
                    <a:pt x="497" y="261"/>
                  </a:cubicBezTo>
                  <a:cubicBezTo>
                    <a:pt x="496" y="260"/>
                    <a:pt x="496" y="260"/>
                    <a:pt x="496" y="260"/>
                  </a:cubicBezTo>
                  <a:cubicBezTo>
                    <a:pt x="496" y="259"/>
                    <a:pt x="496" y="259"/>
                    <a:pt x="496" y="259"/>
                  </a:cubicBezTo>
                  <a:cubicBezTo>
                    <a:pt x="495" y="258"/>
                    <a:pt x="495" y="258"/>
                    <a:pt x="495" y="258"/>
                  </a:cubicBezTo>
                  <a:cubicBezTo>
                    <a:pt x="494" y="257"/>
                    <a:pt x="494" y="257"/>
                    <a:pt x="494" y="257"/>
                  </a:cubicBezTo>
                  <a:cubicBezTo>
                    <a:pt x="494" y="257"/>
                    <a:pt x="494" y="257"/>
                    <a:pt x="494" y="257"/>
                  </a:cubicBezTo>
                  <a:cubicBezTo>
                    <a:pt x="493" y="256"/>
                    <a:pt x="493" y="256"/>
                    <a:pt x="493" y="256"/>
                  </a:cubicBezTo>
                  <a:cubicBezTo>
                    <a:pt x="493" y="255"/>
                    <a:pt x="493" y="255"/>
                    <a:pt x="493" y="255"/>
                  </a:cubicBezTo>
                  <a:cubicBezTo>
                    <a:pt x="492" y="254"/>
                    <a:pt x="492" y="254"/>
                    <a:pt x="492" y="254"/>
                  </a:cubicBezTo>
                  <a:cubicBezTo>
                    <a:pt x="492" y="253"/>
                    <a:pt x="492" y="253"/>
                    <a:pt x="492" y="253"/>
                  </a:cubicBezTo>
                  <a:cubicBezTo>
                    <a:pt x="492" y="252"/>
                    <a:pt x="492" y="252"/>
                    <a:pt x="492" y="252"/>
                  </a:cubicBezTo>
                  <a:cubicBezTo>
                    <a:pt x="491" y="250"/>
                    <a:pt x="491" y="250"/>
                    <a:pt x="491" y="250"/>
                  </a:cubicBezTo>
                  <a:cubicBezTo>
                    <a:pt x="491" y="249"/>
                    <a:pt x="491" y="249"/>
                    <a:pt x="491" y="249"/>
                  </a:cubicBezTo>
                  <a:cubicBezTo>
                    <a:pt x="491" y="248"/>
                    <a:pt x="491" y="248"/>
                    <a:pt x="491" y="248"/>
                  </a:cubicBezTo>
                  <a:cubicBezTo>
                    <a:pt x="491" y="247"/>
                    <a:pt x="491" y="247"/>
                    <a:pt x="491" y="247"/>
                  </a:cubicBezTo>
                  <a:cubicBezTo>
                    <a:pt x="490" y="246"/>
                    <a:pt x="490" y="246"/>
                    <a:pt x="490" y="246"/>
                  </a:cubicBezTo>
                  <a:cubicBezTo>
                    <a:pt x="491" y="246"/>
                    <a:pt x="491" y="246"/>
                    <a:pt x="491" y="246"/>
                  </a:cubicBezTo>
                  <a:cubicBezTo>
                    <a:pt x="491" y="245"/>
                    <a:pt x="491" y="245"/>
                    <a:pt x="491" y="245"/>
                  </a:cubicBezTo>
                  <a:cubicBezTo>
                    <a:pt x="491" y="245"/>
                    <a:pt x="491" y="245"/>
                    <a:pt x="491" y="245"/>
                  </a:cubicBezTo>
                  <a:cubicBezTo>
                    <a:pt x="491" y="245"/>
                    <a:pt x="491" y="245"/>
                    <a:pt x="491" y="245"/>
                  </a:cubicBezTo>
                  <a:cubicBezTo>
                    <a:pt x="492" y="245"/>
                    <a:pt x="492" y="245"/>
                    <a:pt x="492" y="245"/>
                  </a:cubicBezTo>
                  <a:cubicBezTo>
                    <a:pt x="493" y="245"/>
                    <a:pt x="493" y="245"/>
                    <a:pt x="493" y="245"/>
                  </a:cubicBezTo>
                  <a:cubicBezTo>
                    <a:pt x="494" y="245"/>
                    <a:pt x="494" y="245"/>
                    <a:pt x="494" y="245"/>
                  </a:cubicBezTo>
                  <a:cubicBezTo>
                    <a:pt x="495" y="245"/>
                    <a:pt x="495" y="245"/>
                    <a:pt x="495" y="245"/>
                  </a:cubicBezTo>
                  <a:cubicBezTo>
                    <a:pt x="495" y="246"/>
                    <a:pt x="495" y="246"/>
                    <a:pt x="495" y="246"/>
                  </a:cubicBezTo>
                  <a:cubicBezTo>
                    <a:pt x="496" y="247"/>
                    <a:pt x="496" y="247"/>
                    <a:pt x="496" y="247"/>
                  </a:cubicBezTo>
                  <a:cubicBezTo>
                    <a:pt x="497" y="247"/>
                    <a:pt x="497" y="247"/>
                    <a:pt x="497" y="247"/>
                  </a:cubicBezTo>
                  <a:cubicBezTo>
                    <a:pt x="498" y="248"/>
                    <a:pt x="498" y="248"/>
                    <a:pt x="498" y="248"/>
                  </a:cubicBezTo>
                  <a:cubicBezTo>
                    <a:pt x="499" y="248"/>
                    <a:pt x="499" y="248"/>
                    <a:pt x="499" y="248"/>
                  </a:cubicBezTo>
                  <a:cubicBezTo>
                    <a:pt x="498" y="247"/>
                    <a:pt x="498" y="247"/>
                    <a:pt x="498" y="247"/>
                  </a:cubicBezTo>
                  <a:cubicBezTo>
                    <a:pt x="497" y="246"/>
                    <a:pt x="497" y="246"/>
                    <a:pt x="497" y="246"/>
                  </a:cubicBezTo>
                  <a:cubicBezTo>
                    <a:pt x="496" y="246"/>
                    <a:pt x="496" y="246"/>
                    <a:pt x="496" y="246"/>
                  </a:cubicBezTo>
                  <a:cubicBezTo>
                    <a:pt x="495" y="244"/>
                    <a:pt x="495" y="244"/>
                    <a:pt x="495" y="244"/>
                  </a:cubicBezTo>
                  <a:cubicBezTo>
                    <a:pt x="494" y="243"/>
                    <a:pt x="494" y="243"/>
                    <a:pt x="494" y="243"/>
                  </a:cubicBezTo>
                  <a:cubicBezTo>
                    <a:pt x="494" y="243"/>
                    <a:pt x="494" y="243"/>
                    <a:pt x="494" y="243"/>
                  </a:cubicBezTo>
                  <a:cubicBezTo>
                    <a:pt x="494" y="243"/>
                    <a:pt x="494" y="243"/>
                    <a:pt x="494" y="243"/>
                  </a:cubicBezTo>
                  <a:cubicBezTo>
                    <a:pt x="493" y="241"/>
                    <a:pt x="493" y="241"/>
                    <a:pt x="493" y="241"/>
                  </a:cubicBezTo>
                  <a:cubicBezTo>
                    <a:pt x="493" y="240"/>
                    <a:pt x="493" y="240"/>
                    <a:pt x="493" y="240"/>
                  </a:cubicBezTo>
                  <a:cubicBezTo>
                    <a:pt x="492" y="240"/>
                    <a:pt x="492" y="240"/>
                    <a:pt x="492" y="240"/>
                  </a:cubicBezTo>
                  <a:cubicBezTo>
                    <a:pt x="492" y="239"/>
                    <a:pt x="492" y="239"/>
                    <a:pt x="492" y="239"/>
                  </a:cubicBezTo>
                  <a:cubicBezTo>
                    <a:pt x="491" y="238"/>
                    <a:pt x="491" y="238"/>
                    <a:pt x="491" y="238"/>
                  </a:cubicBezTo>
                  <a:cubicBezTo>
                    <a:pt x="489" y="236"/>
                    <a:pt x="489" y="236"/>
                    <a:pt x="489" y="236"/>
                  </a:cubicBezTo>
                  <a:cubicBezTo>
                    <a:pt x="489" y="235"/>
                    <a:pt x="489" y="235"/>
                    <a:pt x="489" y="235"/>
                  </a:cubicBezTo>
                  <a:cubicBezTo>
                    <a:pt x="488" y="233"/>
                    <a:pt x="488" y="233"/>
                    <a:pt x="488" y="233"/>
                  </a:cubicBezTo>
                  <a:cubicBezTo>
                    <a:pt x="487" y="232"/>
                    <a:pt x="487" y="232"/>
                    <a:pt x="487" y="232"/>
                  </a:cubicBezTo>
                  <a:cubicBezTo>
                    <a:pt x="486" y="231"/>
                    <a:pt x="486" y="231"/>
                    <a:pt x="486" y="231"/>
                  </a:cubicBezTo>
                  <a:cubicBezTo>
                    <a:pt x="486" y="230"/>
                    <a:pt x="486" y="230"/>
                    <a:pt x="486" y="230"/>
                  </a:cubicBezTo>
                  <a:cubicBezTo>
                    <a:pt x="486" y="230"/>
                    <a:pt x="486" y="230"/>
                    <a:pt x="486" y="230"/>
                  </a:cubicBezTo>
                  <a:cubicBezTo>
                    <a:pt x="485" y="229"/>
                    <a:pt x="485" y="229"/>
                    <a:pt x="485" y="229"/>
                  </a:cubicBezTo>
                  <a:cubicBezTo>
                    <a:pt x="485" y="230"/>
                    <a:pt x="485" y="230"/>
                    <a:pt x="485" y="230"/>
                  </a:cubicBezTo>
                  <a:cubicBezTo>
                    <a:pt x="485" y="230"/>
                    <a:pt x="485" y="230"/>
                    <a:pt x="485" y="230"/>
                  </a:cubicBezTo>
                  <a:cubicBezTo>
                    <a:pt x="484" y="229"/>
                    <a:pt x="484" y="229"/>
                    <a:pt x="484" y="229"/>
                  </a:cubicBezTo>
                  <a:cubicBezTo>
                    <a:pt x="485" y="229"/>
                    <a:pt x="485" y="229"/>
                    <a:pt x="485" y="229"/>
                  </a:cubicBezTo>
                  <a:cubicBezTo>
                    <a:pt x="484" y="228"/>
                    <a:pt x="484" y="228"/>
                    <a:pt x="484" y="228"/>
                  </a:cubicBezTo>
                  <a:cubicBezTo>
                    <a:pt x="483" y="228"/>
                    <a:pt x="483" y="228"/>
                    <a:pt x="483" y="228"/>
                  </a:cubicBezTo>
                  <a:cubicBezTo>
                    <a:pt x="483" y="227"/>
                    <a:pt x="483" y="227"/>
                    <a:pt x="483" y="227"/>
                  </a:cubicBezTo>
                  <a:cubicBezTo>
                    <a:pt x="482" y="226"/>
                    <a:pt x="482" y="226"/>
                    <a:pt x="482" y="226"/>
                  </a:cubicBezTo>
                  <a:cubicBezTo>
                    <a:pt x="482" y="225"/>
                    <a:pt x="482" y="225"/>
                    <a:pt x="482" y="225"/>
                  </a:cubicBezTo>
                  <a:cubicBezTo>
                    <a:pt x="482" y="224"/>
                    <a:pt x="482" y="224"/>
                    <a:pt x="482" y="224"/>
                  </a:cubicBezTo>
                  <a:cubicBezTo>
                    <a:pt x="482" y="224"/>
                    <a:pt x="482" y="224"/>
                    <a:pt x="482" y="224"/>
                  </a:cubicBezTo>
                  <a:cubicBezTo>
                    <a:pt x="482" y="224"/>
                    <a:pt x="482" y="224"/>
                    <a:pt x="482" y="224"/>
                  </a:cubicBezTo>
                  <a:cubicBezTo>
                    <a:pt x="482" y="223"/>
                    <a:pt x="482" y="223"/>
                    <a:pt x="482" y="223"/>
                  </a:cubicBezTo>
                  <a:cubicBezTo>
                    <a:pt x="482" y="221"/>
                    <a:pt x="482" y="221"/>
                    <a:pt x="482" y="221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0" y="219"/>
                    <a:pt x="480" y="219"/>
                    <a:pt x="480" y="219"/>
                  </a:cubicBezTo>
                  <a:cubicBezTo>
                    <a:pt x="479" y="219"/>
                    <a:pt x="479" y="219"/>
                    <a:pt x="479" y="219"/>
                  </a:cubicBezTo>
                  <a:cubicBezTo>
                    <a:pt x="479" y="218"/>
                    <a:pt x="479" y="218"/>
                    <a:pt x="479" y="218"/>
                  </a:cubicBezTo>
                  <a:cubicBezTo>
                    <a:pt x="479" y="218"/>
                    <a:pt x="479" y="218"/>
                    <a:pt x="479" y="218"/>
                  </a:cubicBezTo>
                  <a:cubicBezTo>
                    <a:pt x="479" y="218"/>
                    <a:pt x="479" y="218"/>
                    <a:pt x="479" y="218"/>
                  </a:cubicBezTo>
                  <a:cubicBezTo>
                    <a:pt x="480" y="218"/>
                    <a:pt x="480" y="218"/>
                    <a:pt x="480" y="218"/>
                  </a:cubicBezTo>
                  <a:cubicBezTo>
                    <a:pt x="481" y="219"/>
                    <a:pt x="481" y="219"/>
                    <a:pt x="481" y="219"/>
                  </a:cubicBezTo>
                  <a:cubicBezTo>
                    <a:pt x="481" y="218"/>
                    <a:pt x="481" y="218"/>
                    <a:pt x="481" y="218"/>
                  </a:cubicBezTo>
                  <a:cubicBezTo>
                    <a:pt x="480" y="217"/>
                    <a:pt x="480" y="217"/>
                    <a:pt x="480" y="217"/>
                  </a:cubicBezTo>
                  <a:cubicBezTo>
                    <a:pt x="479" y="216"/>
                    <a:pt x="479" y="216"/>
                    <a:pt x="479" y="216"/>
                  </a:cubicBezTo>
                  <a:cubicBezTo>
                    <a:pt x="478" y="216"/>
                    <a:pt x="478" y="216"/>
                    <a:pt x="478" y="216"/>
                  </a:cubicBezTo>
                  <a:cubicBezTo>
                    <a:pt x="478" y="215"/>
                    <a:pt x="478" y="215"/>
                    <a:pt x="478" y="215"/>
                  </a:cubicBezTo>
                  <a:cubicBezTo>
                    <a:pt x="476" y="214"/>
                    <a:pt x="476" y="214"/>
                    <a:pt x="476" y="214"/>
                  </a:cubicBezTo>
                  <a:cubicBezTo>
                    <a:pt x="476" y="213"/>
                    <a:pt x="476" y="213"/>
                    <a:pt x="476" y="213"/>
                  </a:cubicBezTo>
                  <a:cubicBezTo>
                    <a:pt x="476" y="212"/>
                    <a:pt x="476" y="212"/>
                    <a:pt x="476" y="212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74" y="211"/>
                    <a:pt x="474" y="211"/>
                    <a:pt x="474" y="211"/>
                  </a:cubicBezTo>
                  <a:cubicBezTo>
                    <a:pt x="473" y="210"/>
                    <a:pt x="473" y="210"/>
                    <a:pt x="473" y="210"/>
                  </a:cubicBezTo>
                  <a:cubicBezTo>
                    <a:pt x="473" y="209"/>
                    <a:pt x="473" y="209"/>
                    <a:pt x="473" y="209"/>
                  </a:cubicBezTo>
                  <a:cubicBezTo>
                    <a:pt x="473" y="210"/>
                    <a:pt x="473" y="210"/>
                    <a:pt x="473" y="210"/>
                  </a:cubicBezTo>
                  <a:cubicBezTo>
                    <a:pt x="473" y="210"/>
                    <a:pt x="473" y="210"/>
                    <a:pt x="473" y="210"/>
                  </a:cubicBezTo>
                  <a:cubicBezTo>
                    <a:pt x="473" y="211"/>
                    <a:pt x="473" y="211"/>
                    <a:pt x="473" y="211"/>
                  </a:cubicBezTo>
                  <a:cubicBezTo>
                    <a:pt x="472" y="211"/>
                    <a:pt x="472" y="211"/>
                    <a:pt x="472" y="211"/>
                  </a:cubicBezTo>
                  <a:cubicBezTo>
                    <a:pt x="472" y="211"/>
                    <a:pt x="472" y="211"/>
                    <a:pt x="472" y="211"/>
                  </a:cubicBezTo>
                  <a:cubicBezTo>
                    <a:pt x="471" y="211"/>
                    <a:pt x="471" y="211"/>
                    <a:pt x="471" y="211"/>
                  </a:cubicBezTo>
                  <a:cubicBezTo>
                    <a:pt x="472" y="212"/>
                    <a:pt x="472" y="212"/>
                    <a:pt x="472" y="212"/>
                  </a:cubicBezTo>
                  <a:cubicBezTo>
                    <a:pt x="474" y="212"/>
                    <a:pt x="474" y="212"/>
                    <a:pt x="474" y="212"/>
                  </a:cubicBezTo>
                  <a:cubicBezTo>
                    <a:pt x="474" y="213"/>
                    <a:pt x="474" y="213"/>
                    <a:pt x="474" y="213"/>
                  </a:cubicBezTo>
                  <a:cubicBezTo>
                    <a:pt x="474" y="214"/>
                    <a:pt x="474" y="214"/>
                    <a:pt x="474" y="214"/>
                  </a:cubicBezTo>
                  <a:cubicBezTo>
                    <a:pt x="474" y="214"/>
                    <a:pt x="474" y="214"/>
                    <a:pt x="474" y="214"/>
                  </a:cubicBezTo>
                  <a:cubicBezTo>
                    <a:pt x="475" y="214"/>
                    <a:pt x="475" y="214"/>
                    <a:pt x="475" y="214"/>
                  </a:cubicBezTo>
                  <a:cubicBezTo>
                    <a:pt x="475" y="214"/>
                    <a:pt x="475" y="214"/>
                    <a:pt x="475" y="214"/>
                  </a:cubicBezTo>
                  <a:cubicBezTo>
                    <a:pt x="475" y="215"/>
                    <a:pt x="475" y="215"/>
                    <a:pt x="475" y="215"/>
                  </a:cubicBezTo>
                  <a:cubicBezTo>
                    <a:pt x="474" y="215"/>
                    <a:pt x="474" y="215"/>
                    <a:pt x="474" y="215"/>
                  </a:cubicBezTo>
                  <a:cubicBezTo>
                    <a:pt x="474" y="215"/>
                    <a:pt x="474" y="215"/>
                    <a:pt x="474" y="215"/>
                  </a:cubicBezTo>
                  <a:cubicBezTo>
                    <a:pt x="475" y="215"/>
                    <a:pt x="475" y="215"/>
                    <a:pt x="475" y="215"/>
                  </a:cubicBezTo>
                  <a:cubicBezTo>
                    <a:pt x="475" y="216"/>
                    <a:pt x="475" y="216"/>
                    <a:pt x="475" y="216"/>
                  </a:cubicBezTo>
                  <a:cubicBezTo>
                    <a:pt x="475" y="216"/>
                    <a:pt x="475" y="216"/>
                    <a:pt x="475" y="216"/>
                  </a:cubicBezTo>
                  <a:cubicBezTo>
                    <a:pt x="474" y="216"/>
                    <a:pt x="474" y="216"/>
                    <a:pt x="474" y="216"/>
                  </a:cubicBezTo>
                  <a:cubicBezTo>
                    <a:pt x="473" y="216"/>
                    <a:pt x="473" y="216"/>
                    <a:pt x="473" y="216"/>
                  </a:cubicBezTo>
                  <a:cubicBezTo>
                    <a:pt x="473" y="216"/>
                    <a:pt x="473" y="216"/>
                    <a:pt x="473" y="216"/>
                  </a:cubicBezTo>
                  <a:cubicBezTo>
                    <a:pt x="472" y="217"/>
                    <a:pt x="472" y="217"/>
                    <a:pt x="472" y="217"/>
                  </a:cubicBezTo>
                  <a:cubicBezTo>
                    <a:pt x="473" y="218"/>
                    <a:pt x="473" y="218"/>
                    <a:pt x="473" y="218"/>
                  </a:cubicBezTo>
                  <a:cubicBezTo>
                    <a:pt x="473" y="219"/>
                    <a:pt x="473" y="219"/>
                    <a:pt x="473" y="219"/>
                  </a:cubicBezTo>
                  <a:cubicBezTo>
                    <a:pt x="474" y="220"/>
                    <a:pt x="474" y="220"/>
                    <a:pt x="474" y="220"/>
                  </a:cubicBezTo>
                  <a:cubicBezTo>
                    <a:pt x="475" y="221"/>
                    <a:pt x="475" y="221"/>
                    <a:pt x="475" y="221"/>
                  </a:cubicBezTo>
                  <a:cubicBezTo>
                    <a:pt x="475" y="223"/>
                    <a:pt x="475" y="223"/>
                    <a:pt x="475" y="223"/>
                  </a:cubicBezTo>
                  <a:cubicBezTo>
                    <a:pt x="475" y="223"/>
                    <a:pt x="475" y="223"/>
                    <a:pt x="475" y="223"/>
                  </a:cubicBezTo>
                  <a:cubicBezTo>
                    <a:pt x="476" y="225"/>
                    <a:pt x="476" y="225"/>
                    <a:pt x="476" y="225"/>
                  </a:cubicBezTo>
                  <a:cubicBezTo>
                    <a:pt x="476" y="227"/>
                    <a:pt x="476" y="227"/>
                    <a:pt x="476" y="227"/>
                  </a:cubicBezTo>
                  <a:cubicBezTo>
                    <a:pt x="477" y="228"/>
                    <a:pt x="477" y="228"/>
                    <a:pt x="477" y="228"/>
                  </a:cubicBezTo>
                  <a:cubicBezTo>
                    <a:pt x="478" y="228"/>
                    <a:pt x="478" y="228"/>
                    <a:pt x="478" y="228"/>
                  </a:cubicBezTo>
                  <a:cubicBezTo>
                    <a:pt x="478" y="229"/>
                    <a:pt x="478" y="229"/>
                    <a:pt x="478" y="229"/>
                  </a:cubicBezTo>
                  <a:cubicBezTo>
                    <a:pt x="478" y="229"/>
                    <a:pt x="478" y="229"/>
                    <a:pt x="478" y="229"/>
                  </a:cubicBezTo>
                  <a:cubicBezTo>
                    <a:pt x="480" y="231"/>
                    <a:pt x="480" y="231"/>
                    <a:pt x="480" y="231"/>
                  </a:cubicBezTo>
                  <a:cubicBezTo>
                    <a:pt x="480" y="231"/>
                    <a:pt x="480" y="231"/>
                    <a:pt x="480" y="231"/>
                  </a:cubicBezTo>
                  <a:cubicBezTo>
                    <a:pt x="481" y="232"/>
                    <a:pt x="481" y="232"/>
                    <a:pt x="481" y="232"/>
                  </a:cubicBezTo>
                  <a:cubicBezTo>
                    <a:pt x="482" y="234"/>
                    <a:pt x="482" y="234"/>
                    <a:pt x="482" y="234"/>
                  </a:cubicBezTo>
                  <a:cubicBezTo>
                    <a:pt x="482" y="235"/>
                    <a:pt x="482" y="235"/>
                    <a:pt x="482" y="235"/>
                  </a:cubicBezTo>
                  <a:cubicBezTo>
                    <a:pt x="482" y="236"/>
                    <a:pt x="482" y="236"/>
                    <a:pt x="482" y="236"/>
                  </a:cubicBezTo>
                  <a:cubicBezTo>
                    <a:pt x="482" y="237"/>
                    <a:pt x="482" y="237"/>
                    <a:pt x="482" y="237"/>
                  </a:cubicBezTo>
                  <a:cubicBezTo>
                    <a:pt x="483" y="237"/>
                    <a:pt x="483" y="237"/>
                    <a:pt x="483" y="237"/>
                  </a:cubicBezTo>
                  <a:cubicBezTo>
                    <a:pt x="484" y="238"/>
                    <a:pt x="484" y="238"/>
                    <a:pt x="484" y="238"/>
                  </a:cubicBezTo>
                  <a:cubicBezTo>
                    <a:pt x="484" y="238"/>
                    <a:pt x="484" y="238"/>
                    <a:pt x="484" y="238"/>
                  </a:cubicBezTo>
                  <a:cubicBezTo>
                    <a:pt x="484" y="239"/>
                    <a:pt x="484" y="239"/>
                    <a:pt x="484" y="239"/>
                  </a:cubicBezTo>
                  <a:cubicBezTo>
                    <a:pt x="485" y="240"/>
                    <a:pt x="485" y="240"/>
                    <a:pt x="485" y="240"/>
                  </a:cubicBezTo>
                  <a:cubicBezTo>
                    <a:pt x="485" y="241"/>
                    <a:pt x="485" y="241"/>
                    <a:pt x="485" y="241"/>
                  </a:cubicBezTo>
                  <a:cubicBezTo>
                    <a:pt x="485" y="242"/>
                    <a:pt x="485" y="242"/>
                    <a:pt x="485" y="242"/>
                  </a:cubicBezTo>
                  <a:cubicBezTo>
                    <a:pt x="486" y="244"/>
                    <a:pt x="486" y="244"/>
                    <a:pt x="486" y="244"/>
                  </a:cubicBezTo>
                  <a:cubicBezTo>
                    <a:pt x="486" y="244"/>
                    <a:pt x="486" y="244"/>
                    <a:pt x="486" y="244"/>
                  </a:cubicBezTo>
                  <a:cubicBezTo>
                    <a:pt x="486" y="245"/>
                    <a:pt x="486" y="245"/>
                    <a:pt x="486" y="245"/>
                  </a:cubicBezTo>
                  <a:cubicBezTo>
                    <a:pt x="486" y="246"/>
                    <a:pt x="486" y="246"/>
                    <a:pt x="486" y="246"/>
                  </a:cubicBezTo>
                  <a:cubicBezTo>
                    <a:pt x="487" y="248"/>
                    <a:pt x="487" y="248"/>
                    <a:pt x="487" y="248"/>
                  </a:cubicBezTo>
                  <a:cubicBezTo>
                    <a:pt x="486" y="248"/>
                    <a:pt x="486" y="248"/>
                    <a:pt x="486" y="248"/>
                  </a:cubicBezTo>
                  <a:cubicBezTo>
                    <a:pt x="487" y="250"/>
                    <a:pt x="487" y="250"/>
                    <a:pt x="487" y="250"/>
                  </a:cubicBezTo>
                  <a:cubicBezTo>
                    <a:pt x="487" y="250"/>
                    <a:pt x="487" y="250"/>
                    <a:pt x="487" y="250"/>
                  </a:cubicBezTo>
                  <a:cubicBezTo>
                    <a:pt x="489" y="252"/>
                    <a:pt x="489" y="252"/>
                    <a:pt x="489" y="252"/>
                  </a:cubicBezTo>
                  <a:cubicBezTo>
                    <a:pt x="489" y="253"/>
                    <a:pt x="489" y="253"/>
                    <a:pt x="489" y="253"/>
                  </a:cubicBezTo>
                  <a:cubicBezTo>
                    <a:pt x="490" y="254"/>
                    <a:pt x="490" y="254"/>
                    <a:pt x="490" y="254"/>
                  </a:cubicBezTo>
                  <a:cubicBezTo>
                    <a:pt x="490" y="256"/>
                    <a:pt x="490" y="256"/>
                    <a:pt x="490" y="256"/>
                  </a:cubicBezTo>
                  <a:cubicBezTo>
                    <a:pt x="490" y="257"/>
                    <a:pt x="490" y="257"/>
                    <a:pt x="490" y="257"/>
                  </a:cubicBezTo>
                  <a:cubicBezTo>
                    <a:pt x="491" y="258"/>
                    <a:pt x="491" y="258"/>
                    <a:pt x="491" y="258"/>
                  </a:cubicBezTo>
                  <a:cubicBezTo>
                    <a:pt x="491" y="259"/>
                    <a:pt x="491" y="259"/>
                    <a:pt x="491" y="259"/>
                  </a:cubicBezTo>
                  <a:cubicBezTo>
                    <a:pt x="492" y="260"/>
                    <a:pt x="492" y="260"/>
                    <a:pt x="492" y="260"/>
                  </a:cubicBezTo>
                  <a:cubicBezTo>
                    <a:pt x="492" y="261"/>
                    <a:pt x="492" y="261"/>
                    <a:pt x="492" y="261"/>
                  </a:cubicBezTo>
                  <a:cubicBezTo>
                    <a:pt x="492" y="262"/>
                    <a:pt x="492" y="262"/>
                    <a:pt x="492" y="262"/>
                  </a:cubicBezTo>
                  <a:cubicBezTo>
                    <a:pt x="492" y="264"/>
                    <a:pt x="492" y="264"/>
                    <a:pt x="492" y="264"/>
                  </a:cubicBezTo>
                  <a:cubicBezTo>
                    <a:pt x="492" y="265"/>
                    <a:pt x="492" y="265"/>
                    <a:pt x="492" y="265"/>
                  </a:cubicBezTo>
                  <a:cubicBezTo>
                    <a:pt x="493" y="266"/>
                    <a:pt x="493" y="266"/>
                    <a:pt x="493" y="266"/>
                  </a:cubicBezTo>
                  <a:cubicBezTo>
                    <a:pt x="494" y="267"/>
                    <a:pt x="494" y="267"/>
                    <a:pt x="494" y="267"/>
                  </a:cubicBezTo>
                  <a:cubicBezTo>
                    <a:pt x="495" y="267"/>
                    <a:pt x="495" y="267"/>
                    <a:pt x="495" y="267"/>
                  </a:cubicBezTo>
                  <a:close/>
                  <a:moveTo>
                    <a:pt x="450" y="211"/>
                  </a:moveTo>
                  <a:cubicBezTo>
                    <a:pt x="450" y="211"/>
                    <a:pt x="450" y="211"/>
                    <a:pt x="450" y="211"/>
                  </a:cubicBezTo>
                  <a:cubicBezTo>
                    <a:pt x="450" y="210"/>
                    <a:pt x="450" y="210"/>
                    <a:pt x="450" y="210"/>
                  </a:cubicBezTo>
                  <a:cubicBezTo>
                    <a:pt x="450" y="210"/>
                    <a:pt x="450" y="210"/>
                    <a:pt x="450" y="210"/>
                  </a:cubicBezTo>
                  <a:cubicBezTo>
                    <a:pt x="451" y="210"/>
                    <a:pt x="451" y="210"/>
                    <a:pt x="451" y="210"/>
                  </a:cubicBezTo>
                  <a:cubicBezTo>
                    <a:pt x="451" y="211"/>
                    <a:pt x="451" y="211"/>
                    <a:pt x="451" y="211"/>
                  </a:cubicBezTo>
                  <a:cubicBezTo>
                    <a:pt x="452" y="211"/>
                    <a:pt x="452" y="211"/>
                    <a:pt x="452" y="211"/>
                  </a:cubicBezTo>
                  <a:cubicBezTo>
                    <a:pt x="452" y="210"/>
                    <a:pt x="452" y="210"/>
                    <a:pt x="452" y="210"/>
                  </a:cubicBezTo>
                  <a:cubicBezTo>
                    <a:pt x="453" y="210"/>
                    <a:pt x="453" y="210"/>
                    <a:pt x="453" y="210"/>
                  </a:cubicBezTo>
                  <a:cubicBezTo>
                    <a:pt x="452" y="209"/>
                    <a:pt x="452" y="209"/>
                    <a:pt x="452" y="209"/>
                  </a:cubicBezTo>
                  <a:cubicBezTo>
                    <a:pt x="452" y="209"/>
                    <a:pt x="452" y="209"/>
                    <a:pt x="452" y="209"/>
                  </a:cubicBezTo>
                  <a:cubicBezTo>
                    <a:pt x="453" y="209"/>
                    <a:pt x="453" y="209"/>
                    <a:pt x="453" y="209"/>
                  </a:cubicBezTo>
                  <a:cubicBezTo>
                    <a:pt x="453" y="208"/>
                    <a:pt x="453" y="208"/>
                    <a:pt x="453" y="208"/>
                  </a:cubicBezTo>
                  <a:cubicBezTo>
                    <a:pt x="452" y="208"/>
                    <a:pt x="452" y="208"/>
                    <a:pt x="452" y="208"/>
                  </a:cubicBezTo>
                  <a:cubicBezTo>
                    <a:pt x="452" y="208"/>
                    <a:pt x="452" y="208"/>
                    <a:pt x="452" y="208"/>
                  </a:cubicBezTo>
                  <a:cubicBezTo>
                    <a:pt x="452" y="209"/>
                    <a:pt x="452" y="209"/>
                    <a:pt x="452" y="209"/>
                  </a:cubicBezTo>
                  <a:cubicBezTo>
                    <a:pt x="451" y="209"/>
                    <a:pt x="451" y="209"/>
                    <a:pt x="451" y="209"/>
                  </a:cubicBezTo>
                  <a:cubicBezTo>
                    <a:pt x="452" y="208"/>
                    <a:pt x="452" y="208"/>
                    <a:pt x="452" y="208"/>
                  </a:cubicBezTo>
                  <a:cubicBezTo>
                    <a:pt x="452" y="208"/>
                    <a:pt x="452" y="208"/>
                    <a:pt x="452" y="208"/>
                  </a:cubicBezTo>
                  <a:cubicBezTo>
                    <a:pt x="452" y="208"/>
                    <a:pt x="452" y="208"/>
                    <a:pt x="452" y="208"/>
                  </a:cubicBezTo>
                  <a:cubicBezTo>
                    <a:pt x="451" y="208"/>
                    <a:pt x="451" y="208"/>
                    <a:pt x="451" y="208"/>
                  </a:cubicBezTo>
                  <a:cubicBezTo>
                    <a:pt x="450" y="207"/>
                    <a:pt x="450" y="207"/>
                    <a:pt x="450" y="207"/>
                  </a:cubicBezTo>
                  <a:cubicBezTo>
                    <a:pt x="450" y="208"/>
                    <a:pt x="450" y="208"/>
                    <a:pt x="450" y="208"/>
                  </a:cubicBezTo>
                  <a:cubicBezTo>
                    <a:pt x="449" y="209"/>
                    <a:pt x="449" y="209"/>
                    <a:pt x="449" y="209"/>
                  </a:cubicBezTo>
                  <a:cubicBezTo>
                    <a:pt x="449" y="209"/>
                    <a:pt x="449" y="209"/>
                    <a:pt x="449" y="209"/>
                  </a:cubicBezTo>
                  <a:cubicBezTo>
                    <a:pt x="449" y="210"/>
                    <a:pt x="449" y="210"/>
                    <a:pt x="449" y="210"/>
                  </a:cubicBezTo>
                  <a:cubicBezTo>
                    <a:pt x="450" y="211"/>
                    <a:pt x="450" y="211"/>
                    <a:pt x="450" y="211"/>
                  </a:cubicBezTo>
                  <a:close/>
                  <a:moveTo>
                    <a:pt x="447" y="210"/>
                  </a:moveTo>
                  <a:cubicBezTo>
                    <a:pt x="447" y="210"/>
                    <a:pt x="447" y="210"/>
                    <a:pt x="447" y="210"/>
                  </a:cubicBezTo>
                  <a:cubicBezTo>
                    <a:pt x="447" y="210"/>
                    <a:pt x="447" y="210"/>
                    <a:pt x="447" y="210"/>
                  </a:cubicBezTo>
                  <a:cubicBezTo>
                    <a:pt x="447" y="209"/>
                    <a:pt x="447" y="209"/>
                    <a:pt x="447" y="209"/>
                  </a:cubicBezTo>
                  <a:cubicBezTo>
                    <a:pt x="448" y="210"/>
                    <a:pt x="448" y="210"/>
                    <a:pt x="448" y="210"/>
                  </a:cubicBezTo>
                  <a:cubicBezTo>
                    <a:pt x="448" y="210"/>
                    <a:pt x="448" y="210"/>
                    <a:pt x="448" y="210"/>
                  </a:cubicBezTo>
                  <a:cubicBezTo>
                    <a:pt x="448" y="209"/>
                    <a:pt x="448" y="209"/>
                    <a:pt x="448" y="209"/>
                  </a:cubicBezTo>
                  <a:cubicBezTo>
                    <a:pt x="448" y="209"/>
                    <a:pt x="448" y="209"/>
                    <a:pt x="448" y="209"/>
                  </a:cubicBezTo>
                  <a:cubicBezTo>
                    <a:pt x="448" y="208"/>
                    <a:pt x="448" y="208"/>
                    <a:pt x="448" y="208"/>
                  </a:cubicBezTo>
                  <a:cubicBezTo>
                    <a:pt x="448" y="208"/>
                    <a:pt x="448" y="208"/>
                    <a:pt x="448" y="208"/>
                  </a:cubicBezTo>
                  <a:cubicBezTo>
                    <a:pt x="447" y="209"/>
                    <a:pt x="447" y="209"/>
                    <a:pt x="447" y="209"/>
                  </a:cubicBezTo>
                  <a:cubicBezTo>
                    <a:pt x="446" y="209"/>
                    <a:pt x="446" y="209"/>
                    <a:pt x="446" y="209"/>
                  </a:cubicBezTo>
                  <a:cubicBezTo>
                    <a:pt x="446" y="210"/>
                    <a:pt x="446" y="210"/>
                    <a:pt x="446" y="210"/>
                  </a:cubicBezTo>
                  <a:cubicBezTo>
                    <a:pt x="447" y="210"/>
                    <a:pt x="447" y="210"/>
                    <a:pt x="447" y="210"/>
                  </a:cubicBezTo>
                  <a:close/>
                  <a:moveTo>
                    <a:pt x="453" y="213"/>
                  </a:moveTo>
                  <a:cubicBezTo>
                    <a:pt x="453" y="213"/>
                    <a:pt x="453" y="213"/>
                    <a:pt x="453" y="213"/>
                  </a:cubicBezTo>
                  <a:cubicBezTo>
                    <a:pt x="453" y="213"/>
                    <a:pt x="453" y="213"/>
                    <a:pt x="453" y="213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3" y="212"/>
                    <a:pt x="453" y="212"/>
                    <a:pt x="453" y="212"/>
                  </a:cubicBezTo>
                  <a:cubicBezTo>
                    <a:pt x="453" y="212"/>
                    <a:pt x="453" y="212"/>
                    <a:pt x="453" y="212"/>
                  </a:cubicBezTo>
                  <a:cubicBezTo>
                    <a:pt x="453" y="212"/>
                    <a:pt x="453" y="212"/>
                    <a:pt x="453" y="212"/>
                  </a:cubicBezTo>
                  <a:cubicBezTo>
                    <a:pt x="453" y="213"/>
                    <a:pt x="453" y="213"/>
                    <a:pt x="453" y="213"/>
                  </a:cubicBezTo>
                  <a:close/>
                  <a:moveTo>
                    <a:pt x="452" y="212"/>
                  </a:moveTo>
                  <a:cubicBezTo>
                    <a:pt x="452" y="212"/>
                    <a:pt x="452" y="212"/>
                    <a:pt x="452" y="212"/>
                  </a:cubicBezTo>
                  <a:cubicBezTo>
                    <a:pt x="452" y="213"/>
                    <a:pt x="452" y="213"/>
                    <a:pt x="452" y="213"/>
                  </a:cubicBezTo>
                  <a:cubicBezTo>
                    <a:pt x="452" y="212"/>
                    <a:pt x="452" y="212"/>
                    <a:pt x="452" y="212"/>
                  </a:cubicBezTo>
                  <a:cubicBezTo>
                    <a:pt x="452" y="212"/>
                    <a:pt x="452" y="212"/>
                    <a:pt x="452" y="212"/>
                  </a:cubicBezTo>
                  <a:cubicBezTo>
                    <a:pt x="452" y="212"/>
                    <a:pt x="452" y="212"/>
                    <a:pt x="452" y="212"/>
                  </a:cubicBezTo>
                  <a:cubicBezTo>
                    <a:pt x="452" y="212"/>
                    <a:pt x="452" y="212"/>
                    <a:pt x="452" y="212"/>
                  </a:cubicBezTo>
                  <a:close/>
                  <a:moveTo>
                    <a:pt x="452" y="215"/>
                  </a:moveTo>
                  <a:cubicBezTo>
                    <a:pt x="452" y="215"/>
                    <a:pt x="452" y="215"/>
                    <a:pt x="452" y="215"/>
                  </a:cubicBezTo>
                  <a:cubicBezTo>
                    <a:pt x="453" y="215"/>
                    <a:pt x="453" y="215"/>
                    <a:pt x="453" y="215"/>
                  </a:cubicBezTo>
                  <a:cubicBezTo>
                    <a:pt x="453" y="214"/>
                    <a:pt x="453" y="214"/>
                    <a:pt x="453" y="214"/>
                  </a:cubicBezTo>
                  <a:cubicBezTo>
                    <a:pt x="453" y="214"/>
                    <a:pt x="453" y="214"/>
                    <a:pt x="453" y="214"/>
                  </a:cubicBezTo>
                  <a:cubicBezTo>
                    <a:pt x="453" y="213"/>
                    <a:pt x="453" y="213"/>
                    <a:pt x="453" y="213"/>
                  </a:cubicBezTo>
                  <a:cubicBezTo>
                    <a:pt x="452" y="214"/>
                    <a:pt x="452" y="214"/>
                    <a:pt x="452" y="214"/>
                  </a:cubicBezTo>
                  <a:cubicBezTo>
                    <a:pt x="451" y="214"/>
                    <a:pt x="451" y="214"/>
                    <a:pt x="451" y="214"/>
                  </a:cubicBezTo>
                  <a:cubicBezTo>
                    <a:pt x="451" y="215"/>
                    <a:pt x="451" y="215"/>
                    <a:pt x="451" y="215"/>
                  </a:cubicBezTo>
                  <a:cubicBezTo>
                    <a:pt x="452" y="215"/>
                    <a:pt x="452" y="215"/>
                    <a:pt x="452" y="215"/>
                  </a:cubicBezTo>
                  <a:close/>
                  <a:moveTo>
                    <a:pt x="486" y="169"/>
                  </a:moveTo>
                  <a:cubicBezTo>
                    <a:pt x="486" y="169"/>
                    <a:pt x="486" y="169"/>
                    <a:pt x="486" y="169"/>
                  </a:cubicBezTo>
                  <a:cubicBezTo>
                    <a:pt x="487" y="168"/>
                    <a:pt x="487" y="168"/>
                    <a:pt x="487" y="168"/>
                  </a:cubicBezTo>
                  <a:cubicBezTo>
                    <a:pt x="487" y="167"/>
                    <a:pt x="487" y="167"/>
                    <a:pt x="487" y="167"/>
                  </a:cubicBezTo>
                  <a:cubicBezTo>
                    <a:pt x="486" y="167"/>
                    <a:pt x="486" y="167"/>
                    <a:pt x="486" y="167"/>
                  </a:cubicBezTo>
                  <a:cubicBezTo>
                    <a:pt x="486" y="168"/>
                    <a:pt x="486" y="168"/>
                    <a:pt x="486" y="168"/>
                  </a:cubicBezTo>
                  <a:cubicBezTo>
                    <a:pt x="486" y="169"/>
                    <a:pt x="486" y="169"/>
                    <a:pt x="486" y="169"/>
                  </a:cubicBezTo>
                  <a:close/>
                  <a:moveTo>
                    <a:pt x="540" y="163"/>
                  </a:moveTo>
                  <a:cubicBezTo>
                    <a:pt x="540" y="164"/>
                    <a:pt x="540" y="164"/>
                    <a:pt x="540" y="164"/>
                  </a:cubicBezTo>
                  <a:cubicBezTo>
                    <a:pt x="540" y="163"/>
                    <a:pt x="540" y="163"/>
                    <a:pt x="540" y="163"/>
                  </a:cubicBezTo>
                  <a:cubicBezTo>
                    <a:pt x="540" y="162"/>
                    <a:pt x="540" y="162"/>
                    <a:pt x="540" y="162"/>
                  </a:cubicBezTo>
                  <a:cubicBezTo>
                    <a:pt x="540" y="162"/>
                    <a:pt x="540" y="162"/>
                    <a:pt x="540" y="162"/>
                  </a:cubicBezTo>
                  <a:cubicBezTo>
                    <a:pt x="540" y="161"/>
                    <a:pt x="540" y="161"/>
                    <a:pt x="540" y="161"/>
                  </a:cubicBezTo>
                  <a:cubicBezTo>
                    <a:pt x="541" y="160"/>
                    <a:pt x="541" y="160"/>
                    <a:pt x="541" y="160"/>
                  </a:cubicBezTo>
                  <a:cubicBezTo>
                    <a:pt x="541" y="159"/>
                    <a:pt x="541" y="159"/>
                    <a:pt x="541" y="159"/>
                  </a:cubicBezTo>
                  <a:cubicBezTo>
                    <a:pt x="542" y="159"/>
                    <a:pt x="542" y="159"/>
                    <a:pt x="542" y="159"/>
                  </a:cubicBezTo>
                  <a:cubicBezTo>
                    <a:pt x="543" y="158"/>
                    <a:pt x="543" y="158"/>
                    <a:pt x="543" y="158"/>
                  </a:cubicBezTo>
                  <a:cubicBezTo>
                    <a:pt x="543" y="158"/>
                    <a:pt x="543" y="158"/>
                    <a:pt x="543" y="158"/>
                  </a:cubicBezTo>
                  <a:cubicBezTo>
                    <a:pt x="542" y="157"/>
                    <a:pt x="542" y="157"/>
                    <a:pt x="542" y="157"/>
                  </a:cubicBezTo>
                  <a:cubicBezTo>
                    <a:pt x="541" y="155"/>
                    <a:pt x="541" y="155"/>
                    <a:pt x="541" y="155"/>
                  </a:cubicBezTo>
                  <a:cubicBezTo>
                    <a:pt x="541" y="155"/>
                    <a:pt x="541" y="155"/>
                    <a:pt x="541" y="155"/>
                  </a:cubicBezTo>
                  <a:cubicBezTo>
                    <a:pt x="540" y="156"/>
                    <a:pt x="540" y="156"/>
                    <a:pt x="540" y="156"/>
                  </a:cubicBezTo>
                  <a:cubicBezTo>
                    <a:pt x="540" y="156"/>
                    <a:pt x="540" y="156"/>
                    <a:pt x="540" y="156"/>
                  </a:cubicBezTo>
                  <a:cubicBezTo>
                    <a:pt x="540" y="156"/>
                    <a:pt x="540" y="156"/>
                    <a:pt x="540" y="156"/>
                  </a:cubicBezTo>
                  <a:cubicBezTo>
                    <a:pt x="539" y="158"/>
                    <a:pt x="539" y="158"/>
                    <a:pt x="539" y="158"/>
                  </a:cubicBezTo>
                  <a:cubicBezTo>
                    <a:pt x="538" y="158"/>
                    <a:pt x="538" y="158"/>
                    <a:pt x="538" y="158"/>
                  </a:cubicBezTo>
                  <a:cubicBezTo>
                    <a:pt x="538" y="159"/>
                    <a:pt x="538" y="159"/>
                    <a:pt x="538" y="159"/>
                  </a:cubicBezTo>
                  <a:cubicBezTo>
                    <a:pt x="538" y="158"/>
                    <a:pt x="538" y="158"/>
                    <a:pt x="538" y="158"/>
                  </a:cubicBezTo>
                  <a:cubicBezTo>
                    <a:pt x="539" y="158"/>
                    <a:pt x="539" y="158"/>
                    <a:pt x="539" y="158"/>
                  </a:cubicBezTo>
                  <a:cubicBezTo>
                    <a:pt x="539" y="158"/>
                    <a:pt x="539" y="158"/>
                    <a:pt x="539" y="158"/>
                  </a:cubicBezTo>
                  <a:cubicBezTo>
                    <a:pt x="539" y="159"/>
                    <a:pt x="539" y="159"/>
                    <a:pt x="539" y="159"/>
                  </a:cubicBezTo>
                  <a:cubicBezTo>
                    <a:pt x="539" y="160"/>
                    <a:pt x="539" y="160"/>
                    <a:pt x="539" y="160"/>
                  </a:cubicBezTo>
                  <a:cubicBezTo>
                    <a:pt x="540" y="161"/>
                    <a:pt x="540" y="161"/>
                    <a:pt x="540" y="161"/>
                  </a:cubicBezTo>
                  <a:cubicBezTo>
                    <a:pt x="540" y="162"/>
                    <a:pt x="540" y="162"/>
                    <a:pt x="540" y="162"/>
                  </a:cubicBezTo>
                  <a:cubicBezTo>
                    <a:pt x="539" y="162"/>
                    <a:pt x="539" y="162"/>
                    <a:pt x="539" y="162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40" y="163"/>
                    <a:pt x="540" y="163"/>
                    <a:pt x="540" y="163"/>
                  </a:cubicBezTo>
                  <a:close/>
                  <a:moveTo>
                    <a:pt x="572" y="189"/>
                  </a:moveTo>
                  <a:cubicBezTo>
                    <a:pt x="572" y="189"/>
                    <a:pt x="572" y="189"/>
                    <a:pt x="572" y="189"/>
                  </a:cubicBezTo>
                  <a:cubicBezTo>
                    <a:pt x="573" y="189"/>
                    <a:pt x="573" y="189"/>
                    <a:pt x="573" y="189"/>
                  </a:cubicBezTo>
                  <a:cubicBezTo>
                    <a:pt x="574" y="190"/>
                    <a:pt x="574" y="190"/>
                    <a:pt x="574" y="190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6" y="191"/>
                    <a:pt x="576" y="191"/>
                    <a:pt x="576" y="191"/>
                  </a:cubicBezTo>
                  <a:cubicBezTo>
                    <a:pt x="577" y="191"/>
                    <a:pt x="577" y="191"/>
                    <a:pt x="577" y="191"/>
                  </a:cubicBezTo>
                  <a:cubicBezTo>
                    <a:pt x="577" y="190"/>
                    <a:pt x="577" y="190"/>
                    <a:pt x="577" y="190"/>
                  </a:cubicBezTo>
                  <a:cubicBezTo>
                    <a:pt x="576" y="190"/>
                    <a:pt x="576" y="190"/>
                    <a:pt x="576" y="190"/>
                  </a:cubicBezTo>
                  <a:cubicBezTo>
                    <a:pt x="575" y="190"/>
                    <a:pt x="575" y="190"/>
                    <a:pt x="575" y="190"/>
                  </a:cubicBezTo>
                  <a:cubicBezTo>
                    <a:pt x="574" y="189"/>
                    <a:pt x="574" y="189"/>
                    <a:pt x="574" y="189"/>
                  </a:cubicBezTo>
                  <a:cubicBezTo>
                    <a:pt x="574" y="189"/>
                    <a:pt x="574" y="189"/>
                    <a:pt x="574" y="189"/>
                  </a:cubicBezTo>
                  <a:cubicBezTo>
                    <a:pt x="572" y="189"/>
                    <a:pt x="572" y="189"/>
                    <a:pt x="572" y="189"/>
                  </a:cubicBezTo>
                  <a:cubicBezTo>
                    <a:pt x="572" y="189"/>
                    <a:pt x="572" y="189"/>
                    <a:pt x="572" y="189"/>
                  </a:cubicBezTo>
                  <a:close/>
                  <a:moveTo>
                    <a:pt x="563" y="187"/>
                  </a:moveTo>
                  <a:cubicBezTo>
                    <a:pt x="564" y="187"/>
                    <a:pt x="564" y="187"/>
                    <a:pt x="564" y="187"/>
                  </a:cubicBezTo>
                  <a:cubicBezTo>
                    <a:pt x="564" y="187"/>
                    <a:pt x="564" y="187"/>
                    <a:pt x="564" y="187"/>
                  </a:cubicBezTo>
                  <a:cubicBezTo>
                    <a:pt x="565" y="188"/>
                    <a:pt x="565" y="188"/>
                    <a:pt x="565" y="188"/>
                  </a:cubicBezTo>
                  <a:cubicBezTo>
                    <a:pt x="565" y="188"/>
                    <a:pt x="565" y="188"/>
                    <a:pt x="565" y="188"/>
                  </a:cubicBezTo>
                  <a:cubicBezTo>
                    <a:pt x="566" y="189"/>
                    <a:pt x="566" y="189"/>
                    <a:pt x="566" y="189"/>
                  </a:cubicBezTo>
                  <a:cubicBezTo>
                    <a:pt x="566" y="189"/>
                    <a:pt x="566" y="189"/>
                    <a:pt x="566" y="189"/>
                  </a:cubicBezTo>
                  <a:cubicBezTo>
                    <a:pt x="567" y="190"/>
                    <a:pt x="567" y="190"/>
                    <a:pt x="567" y="190"/>
                  </a:cubicBezTo>
                  <a:cubicBezTo>
                    <a:pt x="567" y="190"/>
                    <a:pt x="567" y="190"/>
                    <a:pt x="567" y="190"/>
                  </a:cubicBezTo>
                  <a:cubicBezTo>
                    <a:pt x="568" y="190"/>
                    <a:pt x="568" y="190"/>
                    <a:pt x="568" y="190"/>
                  </a:cubicBezTo>
                  <a:cubicBezTo>
                    <a:pt x="569" y="190"/>
                    <a:pt x="569" y="190"/>
                    <a:pt x="569" y="190"/>
                  </a:cubicBezTo>
                  <a:cubicBezTo>
                    <a:pt x="570" y="190"/>
                    <a:pt x="570" y="190"/>
                    <a:pt x="570" y="190"/>
                  </a:cubicBezTo>
                  <a:cubicBezTo>
                    <a:pt x="570" y="190"/>
                    <a:pt x="570" y="190"/>
                    <a:pt x="570" y="190"/>
                  </a:cubicBezTo>
                  <a:cubicBezTo>
                    <a:pt x="569" y="189"/>
                    <a:pt x="569" y="189"/>
                    <a:pt x="569" y="189"/>
                  </a:cubicBezTo>
                  <a:cubicBezTo>
                    <a:pt x="568" y="189"/>
                    <a:pt x="568" y="189"/>
                    <a:pt x="568" y="189"/>
                  </a:cubicBezTo>
                  <a:cubicBezTo>
                    <a:pt x="567" y="188"/>
                    <a:pt x="567" y="188"/>
                    <a:pt x="567" y="188"/>
                  </a:cubicBezTo>
                  <a:cubicBezTo>
                    <a:pt x="567" y="187"/>
                    <a:pt x="567" y="187"/>
                    <a:pt x="567" y="187"/>
                  </a:cubicBezTo>
                  <a:cubicBezTo>
                    <a:pt x="566" y="187"/>
                    <a:pt x="566" y="187"/>
                    <a:pt x="566" y="187"/>
                  </a:cubicBezTo>
                  <a:cubicBezTo>
                    <a:pt x="565" y="186"/>
                    <a:pt x="565" y="186"/>
                    <a:pt x="565" y="186"/>
                  </a:cubicBezTo>
                  <a:cubicBezTo>
                    <a:pt x="565" y="186"/>
                    <a:pt x="565" y="186"/>
                    <a:pt x="565" y="186"/>
                  </a:cubicBezTo>
                  <a:cubicBezTo>
                    <a:pt x="566" y="186"/>
                    <a:pt x="566" y="186"/>
                    <a:pt x="566" y="186"/>
                  </a:cubicBezTo>
                  <a:cubicBezTo>
                    <a:pt x="565" y="186"/>
                    <a:pt x="565" y="186"/>
                    <a:pt x="565" y="186"/>
                  </a:cubicBezTo>
                  <a:cubicBezTo>
                    <a:pt x="564" y="186"/>
                    <a:pt x="564" y="186"/>
                    <a:pt x="564" y="186"/>
                  </a:cubicBezTo>
                  <a:cubicBezTo>
                    <a:pt x="563" y="186"/>
                    <a:pt x="563" y="186"/>
                    <a:pt x="563" y="186"/>
                  </a:cubicBezTo>
                  <a:cubicBezTo>
                    <a:pt x="563" y="186"/>
                    <a:pt x="563" y="186"/>
                    <a:pt x="563" y="186"/>
                  </a:cubicBezTo>
                  <a:cubicBezTo>
                    <a:pt x="563" y="187"/>
                    <a:pt x="563" y="187"/>
                    <a:pt x="563" y="187"/>
                  </a:cubicBezTo>
                  <a:close/>
                  <a:moveTo>
                    <a:pt x="541" y="228"/>
                  </a:moveTo>
                  <a:cubicBezTo>
                    <a:pt x="541" y="228"/>
                    <a:pt x="541" y="228"/>
                    <a:pt x="541" y="228"/>
                  </a:cubicBezTo>
                  <a:cubicBezTo>
                    <a:pt x="542" y="228"/>
                    <a:pt x="542" y="228"/>
                    <a:pt x="542" y="228"/>
                  </a:cubicBezTo>
                  <a:cubicBezTo>
                    <a:pt x="542" y="227"/>
                    <a:pt x="542" y="227"/>
                    <a:pt x="542" y="227"/>
                  </a:cubicBezTo>
                  <a:cubicBezTo>
                    <a:pt x="541" y="227"/>
                    <a:pt x="541" y="227"/>
                    <a:pt x="541" y="227"/>
                  </a:cubicBezTo>
                  <a:cubicBezTo>
                    <a:pt x="540" y="227"/>
                    <a:pt x="540" y="227"/>
                    <a:pt x="540" y="227"/>
                  </a:cubicBezTo>
                  <a:cubicBezTo>
                    <a:pt x="540" y="228"/>
                    <a:pt x="540" y="228"/>
                    <a:pt x="540" y="228"/>
                  </a:cubicBezTo>
                  <a:cubicBezTo>
                    <a:pt x="541" y="228"/>
                    <a:pt x="541" y="228"/>
                    <a:pt x="541" y="228"/>
                  </a:cubicBezTo>
                  <a:close/>
                  <a:moveTo>
                    <a:pt x="536" y="227"/>
                  </a:moveTo>
                  <a:cubicBezTo>
                    <a:pt x="536" y="228"/>
                    <a:pt x="536" y="228"/>
                    <a:pt x="536" y="228"/>
                  </a:cubicBezTo>
                  <a:cubicBezTo>
                    <a:pt x="537" y="228"/>
                    <a:pt x="537" y="228"/>
                    <a:pt x="537" y="228"/>
                  </a:cubicBezTo>
                  <a:cubicBezTo>
                    <a:pt x="538" y="228"/>
                    <a:pt x="538" y="228"/>
                    <a:pt x="538" y="228"/>
                  </a:cubicBezTo>
                  <a:cubicBezTo>
                    <a:pt x="538" y="228"/>
                    <a:pt x="538" y="228"/>
                    <a:pt x="538" y="228"/>
                  </a:cubicBezTo>
                  <a:cubicBezTo>
                    <a:pt x="537" y="227"/>
                    <a:pt x="537" y="227"/>
                    <a:pt x="537" y="227"/>
                  </a:cubicBezTo>
                  <a:cubicBezTo>
                    <a:pt x="536" y="227"/>
                    <a:pt x="536" y="227"/>
                    <a:pt x="536" y="227"/>
                  </a:cubicBezTo>
                  <a:close/>
                  <a:moveTo>
                    <a:pt x="539" y="234"/>
                  </a:moveTo>
                  <a:cubicBezTo>
                    <a:pt x="539" y="234"/>
                    <a:pt x="539" y="234"/>
                    <a:pt x="539" y="234"/>
                  </a:cubicBezTo>
                  <a:cubicBezTo>
                    <a:pt x="539" y="233"/>
                    <a:pt x="539" y="233"/>
                    <a:pt x="539" y="233"/>
                  </a:cubicBezTo>
                  <a:cubicBezTo>
                    <a:pt x="539" y="232"/>
                    <a:pt x="539" y="232"/>
                    <a:pt x="539" y="232"/>
                  </a:cubicBezTo>
                  <a:cubicBezTo>
                    <a:pt x="540" y="232"/>
                    <a:pt x="540" y="232"/>
                    <a:pt x="540" y="232"/>
                  </a:cubicBezTo>
                  <a:cubicBezTo>
                    <a:pt x="541" y="231"/>
                    <a:pt x="541" y="231"/>
                    <a:pt x="541" y="231"/>
                  </a:cubicBezTo>
                  <a:cubicBezTo>
                    <a:pt x="540" y="230"/>
                    <a:pt x="540" y="230"/>
                    <a:pt x="540" y="230"/>
                  </a:cubicBezTo>
                  <a:cubicBezTo>
                    <a:pt x="541" y="230"/>
                    <a:pt x="541" y="230"/>
                    <a:pt x="541" y="230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39" y="228"/>
                    <a:pt x="539" y="228"/>
                    <a:pt x="539" y="228"/>
                  </a:cubicBezTo>
                  <a:cubicBezTo>
                    <a:pt x="539" y="228"/>
                    <a:pt x="539" y="228"/>
                    <a:pt x="539" y="228"/>
                  </a:cubicBezTo>
                  <a:cubicBezTo>
                    <a:pt x="539" y="230"/>
                    <a:pt x="539" y="230"/>
                    <a:pt x="539" y="230"/>
                  </a:cubicBezTo>
                  <a:cubicBezTo>
                    <a:pt x="539" y="230"/>
                    <a:pt x="539" y="230"/>
                    <a:pt x="539" y="230"/>
                  </a:cubicBezTo>
                  <a:cubicBezTo>
                    <a:pt x="538" y="231"/>
                    <a:pt x="538" y="231"/>
                    <a:pt x="538" y="231"/>
                  </a:cubicBezTo>
                  <a:cubicBezTo>
                    <a:pt x="538" y="231"/>
                    <a:pt x="538" y="231"/>
                    <a:pt x="538" y="231"/>
                  </a:cubicBezTo>
                  <a:cubicBezTo>
                    <a:pt x="537" y="231"/>
                    <a:pt x="537" y="231"/>
                    <a:pt x="537" y="231"/>
                  </a:cubicBezTo>
                  <a:cubicBezTo>
                    <a:pt x="537" y="232"/>
                    <a:pt x="537" y="232"/>
                    <a:pt x="537" y="232"/>
                  </a:cubicBezTo>
                  <a:cubicBezTo>
                    <a:pt x="538" y="232"/>
                    <a:pt x="538" y="232"/>
                    <a:pt x="538" y="232"/>
                  </a:cubicBezTo>
                  <a:cubicBezTo>
                    <a:pt x="538" y="233"/>
                    <a:pt x="538" y="233"/>
                    <a:pt x="538" y="233"/>
                  </a:cubicBezTo>
                  <a:cubicBezTo>
                    <a:pt x="538" y="233"/>
                    <a:pt x="538" y="233"/>
                    <a:pt x="538" y="233"/>
                  </a:cubicBezTo>
                  <a:cubicBezTo>
                    <a:pt x="538" y="233"/>
                    <a:pt x="538" y="233"/>
                    <a:pt x="538" y="233"/>
                  </a:cubicBezTo>
                  <a:cubicBezTo>
                    <a:pt x="539" y="233"/>
                    <a:pt x="539" y="233"/>
                    <a:pt x="539" y="233"/>
                  </a:cubicBezTo>
                  <a:cubicBezTo>
                    <a:pt x="539" y="234"/>
                    <a:pt x="539" y="234"/>
                    <a:pt x="539" y="234"/>
                  </a:cubicBezTo>
                  <a:close/>
                  <a:moveTo>
                    <a:pt x="538" y="239"/>
                  </a:moveTo>
                  <a:cubicBezTo>
                    <a:pt x="538" y="239"/>
                    <a:pt x="538" y="238"/>
                    <a:pt x="538" y="238"/>
                  </a:cubicBezTo>
                  <a:cubicBezTo>
                    <a:pt x="538" y="238"/>
                    <a:pt x="538" y="238"/>
                    <a:pt x="538" y="238"/>
                  </a:cubicBezTo>
                  <a:cubicBezTo>
                    <a:pt x="538" y="237"/>
                    <a:pt x="538" y="237"/>
                    <a:pt x="538" y="237"/>
                  </a:cubicBezTo>
                  <a:cubicBezTo>
                    <a:pt x="538" y="237"/>
                    <a:pt x="538" y="237"/>
                    <a:pt x="538" y="237"/>
                  </a:cubicBezTo>
                  <a:cubicBezTo>
                    <a:pt x="538" y="237"/>
                    <a:pt x="538" y="237"/>
                    <a:pt x="538" y="237"/>
                  </a:cubicBezTo>
                  <a:cubicBezTo>
                    <a:pt x="537" y="238"/>
                    <a:pt x="537" y="238"/>
                    <a:pt x="537" y="238"/>
                  </a:cubicBezTo>
                  <a:cubicBezTo>
                    <a:pt x="538" y="239"/>
                    <a:pt x="538" y="239"/>
                    <a:pt x="538" y="239"/>
                  </a:cubicBezTo>
                  <a:close/>
                  <a:moveTo>
                    <a:pt x="538" y="240"/>
                  </a:moveTo>
                  <a:cubicBezTo>
                    <a:pt x="539" y="240"/>
                    <a:pt x="539" y="240"/>
                    <a:pt x="539" y="240"/>
                  </a:cubicBezTo>
                  <a:cubicBezTo>
                    <a:pt x="538" y="240"/>
                    <a:pt x="538" y="240"/>
                    <a:pt x="538" y="240"/>
                  </a:cubicBezTo>
                  <a:cubicBezTo>
                    <a:pt x="538" y="239"/>
                    <a:pt x="538" y="239"/>
                    <a:pt x="538" y="239"/>
                  </a:cubicBezTo>
                  <a:cubicBezTo>
                    <a:pt x="538" y="240"/>
                    <a:pt x="538" y="240"/>
                    <a:pt x="538" y="240"/>
                  </a:cubicBezTo>
                  <a:cubicBezTo>
                    <a:pt x="538" y="240"/>
                    <a:pt x="538" y="240"/>
                    <a:pt x="538" y="240"/>
                  </a:cubicBezTo>
                  <a:cubicBezTo>
                    <a:pt x="538" y="240"/>
                    <a:pt x="538" y="240"/>
                    <a:pt x="538" y="240"/>
                  </a:cubicBezTo>
                  <a:close/>
                  <a:moveTo>
                    <a:pt x="537" y="241"/>
                  </a:moveTo>
                  <a:cubicBezTo>
                    <a:pt x="537" y="241"/>
                    <a:pt x="537" y="241"/>
                    <a:pt x="537" y="241"/>
                  </a:cubicBezTo>
                  <a:cubicBezTo>
                    <a:pt x="537" y="241"/>
                    <a:pt x="537" y="241"/>
                    <a:pt x="537" y="241"/>
                  </a:cubicBezTo>
                  <a:cubicBezTo>
                    <a:pt x="536" y="241"/>
                    <a:pt x="536" y="241"/>
                    <a:pt x="536" y="241"/>
                  </a:cubicBezTo>
                  <a:cubicBezTo>
                    <a:pt x="536" y="241"/>
                    <a:pt x="536" y="241"/>
                    <a:pt x="536" y="241"/>
                  </a:cubicBezTo>
                  <a:cubicBezTo>
                    <a:pt x="537" y="241"/>
                    <a:pt x="537" y="241"/>
                    <a:pt x="537" y="241"/>
                  </a:cubicBezTo>
                  <a:close/>
                  <a:moveTo>
                    <a:pt x="537" y="243"/>
                  </a:moveTo>
                  <a:cubicBezTo>
                    <a:pt x="538" y="243"/>
                    <a:pt x="538" y="243"/>
                    <a:pt x="538" y="243"/>
                  </a:cubicBezTo>
                  <a:cubicBezTo>
                    <a:pt x="538" y="243"/>
                    <a:pt x="538" y="243"/>
                    <a:pt x="538" y="243"/>
                  </a:cubicBezTo>
                  <a:cubicBezTo>
                    <a:pt x="538" y="242"/>
                    <a:pt x="538" y="242"/>
                    <a:pt x="538" y="242"/>
                  </a:cubicBezTo>
                  <a:cubicBezTo>
                    <a:pt x="538" y="242"/>
                    <a:pt x="538" y="242"/>
                    <a:pt x="538" y="242"/>
                  </a:cubicBezTo>
                  <a:cubicBezTo>
                    <a:pt x="537" y="242"/>
                    <a:pt x="537" y="242"/>
                    <a:pt x="537" y="242"/>
                  </a:cubicBezTo>
                  <a:cubicBezTo>
                    <a:pt x="537" y="243"/>
                    <a:pt x="537" y="243"/>
                    <a:pt x="537" y="243"/>
                  </a:cubicBezTo>
                  <a:close/>
                  <a:moveTo>
                    <a:pt x="536" y="248"/>
                  </a:moveTo>
                  <a:cubicBezTo>
                    <a:pt x="536" y="248"/>
                    <a:pt x="536" y="248"/>
                    <a:pt x="536" y="248"/>
                  </a:cubicBezTo>
                  <a:cubicBezTo>
                    <a:pt x="536" y="248"/>
                    <a:pt x="536" y="248"/>
                    <a:pt x="536" y="248"/>
                  </a:cubicBezTo>
                  <a:cubicBezTo>
                    <a:pt x="536" y="248"/>
                    <a:pt x="536" y="248"/>
                    <a:pt x="536" y="248"/>
                  </a:cubicBezTo>
                  <a:cubicBezTo>
                    <a:pt x="536" y="248"/>
                    <a:pt x="536" y="248"/>
                    <a:pt x="536" y="248"/>
                  </a:cubicBezTo>
                  <a:close/>
                  <a:moveTo>
                    <a:pt x="536" y="251"/>
                  </a:moveTo>
                  <a:cubicBezTo>
                    <a:pt x="536" y="250"/>
                    <a:pt x="536" y="250"/>
                    <a:pt x="536" y="250"/>
                  </a:cubicBezTo>
                  <a:cubicBezTo>
                    <a:pt x="536" y="250"/>
                    <a:pt x="536" y="250"/>
                    <a:pt x="536" y="250"/>
                  </a:cubicBezTo>
                  <a:cubicBezTo>
                    <a:pt x="536" y="250"/>
                    <a:pt x="536" y="250"/>
                    <a:pt x="536" y="250"/>
                  </a:cubicBezTo>
                  <a:cubicBezTo>
                    <a:pt x="536" y="251"/>
                    <a:pt x="536" y="251"/>
                    <a:pt x="536" y="251"/>
                  </a:cubicBezTo>
                  <a:close/>
                  <a:moveTo>
                    <a:pt x="536" y="252"/>
                  </a:moveTo>
                  <a:cubicBezTo>
                    <a:pt x="536" y="252"/>
                    <a:pt x="536" y="252"/>
                    <a:pt x="536" y="252"/>
                  </a:cubicBezTo>
                  <a:cubicBezTo>
                    <a:pt x="536" y="252"/>
                    <a:pt x="536" y="252"/>
                    <a:pt x="536" y="252"/>
                  </a:cubicBezTo>
                  <a:cubicBezTo>
                    <a:pt x="536" y="252"/>
                    <a:pt x="536" y="252"/>
                    <a:pt x="536" y="252"/>
                  </a:cubicBezTo>
                  <a:close/>
                  <a:moveTo>
                    <a:pt x="535" y="253"/>
                  </a:moveTo>
                  <a:cubicBezTo>
                    <a:pt x="535" y="253"/>
                    <a:pt x="535" y="253"/>
                    <a:pt x="535" y="253"/>
                  </a:cubicBezTo>
                  <a:cubicBezTo>
                    <a:pt x="535" y="253"/>
                    <a:pt x="535" y="253"/>
                    <a:pt x="535" y="253"/>
                  </a:cubicBezTo>
                  <a:cubicBezTo>
                    <a:pt x="535" y="253"/>
                    <a:pt x="535" y="253"/>
                    <a:pt x="535" y="253"/>
                  </a:cubicBezTo>
                  <a:cubicBezTo>
                    <a:pt x="535" y="253"/>
                    <a:pt x="535" y="253"/>
                    <a:pt x="535" y="253"/>
                  </a:cubicBezTo>
                  <a:cubicBezTo>
                    <a:pt x="535" y="253"/>
                    <a:pt x="535" y="253"/>
                    <a:pt x="535" y="253"/>
                  </a:cubicBezTo>
                  <a:close/>
                  <a:moveTo>
                    <a:pt x="534" y="256"/>
                  </a:moveTo>
                  <a:cubicBezTo>
                    <a:pt x="534" y="256"/>
                    <a:pt x="534" y="256"/>
                    <a:pt x="534" y="256"/>
                  </a:cubicBezTo>
                  <a:cubicBezTo>
                    <a:pt x="534" y="255"/>
                    <a:pt x="534" y="255"/>
                    <a:pt x="534" y="255"/>
                  </a:cubicBezTo>
                  <a:cubicBezTo>
                    <a:pt x="534" y="255"/>
                    <a:pt x="534" y="255"/>
                    <a:pt x="534" y="255"/>
                  </a:cubicBezTo>
                  <a:cubicBezTo>
                    <a:pt x="534" y="255"/>
                    <a:pt x="534" y="255"/>
                    <a:pt x="534" y="255"/>
                  </a:cubicBezTo>
                  <a:cubicBezTo>
                    <a:pt x="534" y="256"/>
                    <a:pt x="534" y="256"/>
                    <a:pt x="534" y="256"/>
                  </a:cubicBezTo>
                  <a:cubicBezTo>
                    <a:pt x="534" y="256"/>
                    <a:pt x="534" y="256"/>
                    <a:pt x="534" y="256"/>
                  </a:cubicBezTo>
                  <a:close/>
                  <a:moveTo>
                    <a:pt x="526" y="266"/>
                  </a:moveTo>
                  <a:cubicBezTo>
                    <a:pt x="527" y="266"/>
                    <a:pt x="527" y="266"/>
                    <a:pt x="527" y="266"/>
                  </a:cubicBezTo>
                  <a:cubicBezTo>
                    <a:pt x="528" y="265"/>
                    <a:pt x="528" y="265"/>
                    <a:pt x="528" y="265"/>
                  </a:cubicBezTo>
                  <a:cubicBezTo>
                    <a:pt x="528" y="264"/>
                    <a:pt x="528" y="264"/>
                    <a:pt x="528" y="264"/>
                  </a:cubicBezTo>
                  <a:cubicBezTo>
                    <a:pt x="529" y="264"/>
                    <a:pt x="529" y="264"/>
                    <a:pt x="529" y="264"/>
                  </a:cubicBezTo>
                  <a:cubicBezTo>
                    <a:pt x="529" y="263"/>
                    <a:pt x="529" y="263"/>
                    <a:pt x="529" y="263"/>
                  </a:cubicBezTo>
                  <a:cubicBezTo>
                    <a:pt x="529" y="262"/>
                    <a:pt x="529" y="262"/>
                    <a:pt x="529" y="262"/>
                  </a:cubicBezTo>
                  <a:cubicBezTo>
                    <a:pt x="530" y="261"/>
                    <a:pt x="530" y="261"/>
                    <a:pt x="530" y="261"/>
                  </a:cubicBezTo>
                  <a:cubicBezTo>
                    <a:pt x="530" y="261"/>
                    <a:pt x="530" y="261"/>
                    <a:pt x="530" y="261"/>
                  </a:cubicBezTo>
                  <a:cubicBezTo>
                    <a:pt x="529" y="261"/>
                    <a:pt x="529" y="261"/>
                    <a:pt x="529" y="261"/>
                  </a:cubicBezTo>
                  <a:cubicBezTo>
                    <a:pt x="528" y="262"/>
                    <a:pt x="528" y="262"/>
                    <a:pt x="528" y="262"/>
                  </a:cubicBezTo>
                  <a:cubicBezTo>
                    <a:pt x="528" y="262"/>
                    <a:pt x="528" y="262"/>
                    <a:pt x="528" y="262"/>
                  </a:cubicBezTo>
                  <a:cubicBezTo>
                    <a:pt x="528" y="263"/>
                    <a:pt x="528" y="263"/>
                    <a:pt x="528" y="263"/>
                  </a:cubicBezTo>
                  <a:cubicBezTo>
                    <a:pt x="527" y="263"/>
                    <a:pt x="527" y="263"/>
                    <a:pt x="527" y="263"/>
                  </a:cubicBezTo>
                  <a:cubicBezTo>
                    <a:pt x="527" y="264"/>
                    <a:pt x="527" y="264"/>
                    <a:pt x="527" y="264"/>
                  </a:cubicBezTo>
                  <a:cubicBezTo>
                    <a:pt x="527" y="264"/>
                    <a:pt x="527" y="264"/>
                    <a:pt x="527" y="264"/>
                  </a:cubicBezTo>
                  <a:cubicBezTo>
                    <a:pt x="526" y="266"/>
                    <a:pt x="526" y="266"/>
                    <a:pt x="526" y="266"/>
                  </a:cubicBezTo>
                  <a:close/>
                  <a:moveTo>
                    <a:pt x="518" y="274"/>
                  </a:moveTo>
                  <a:cubicBezTo>
                    <a:pt x="519" y="274"/>
                    <a:pt x="519" y="274"/>
                    <a:pt x="519" y="274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9" y="272"/>
                    <a:pt x="519" y="272"/>
                    <a:pt x="519" y="272"/>
                  </a:cubicBezTo>
                  <a:cubicBezTo>
                    <a:pt x="520" y="272"/>
                    <a:pt x="520" y="272"/>
                    <a:pt x="520" y="272"/>
                  </a:cubicBezTo>
                  <a:cubicBezTo>
                    <a:pt x="520" y="271"/>
                    <a:pt x="520" y="271"/>
                    <a:pt x="520" y="271"/>
                  </a:cubicBezTo>
                  <a:cubicBezTo>
                    <a:pt x="520" y="271"/>
                    <a:pt x="520" y="271"/>
                    <a:pt x="520" y="271"/>
                  </a:cubicBezTo>
                  <a:cubicBezTo>
                    <a:pt x="521" y="271"/>
                    <a:pt x="521" y="271"/>
                    <a:pt x="521" y="271"/>
                  </a:cubicBezTo>
                  <a:cubicBezTo>
                    <a:pt x="521" y="270"/>
                    <a:pt x="521" y="270"/>
                    <a:pt x="521" y="270"/>
                  </a:cubicBezTo>
                  <a:cubicBezTo>
                    <a:pt x="522" y="269"/>
                    <a:pt x="522" y="269"/>
                    <a:pt x="522" y="269"/>
                  </a:cubicBezTo>
                  <a:cubicBezTo>
                    <a:pt x="523" y="268"/>
                    <a:pt x="523" y="268"/>
                    <a:pt x="523" y="268"/>
                  </a:cubicBezTo>
                  <a:cubicBezTo>
                    <a:pt x="524" y="268"/>
                    <a:pt x="524" y="268"/>
                    <a:pt x="524" y="268"/>
                  </a:cubicBezTo>
                  <a:cubicBezTo>
                    <a:pt x="524" y="268"/>
                    <a:pt x="524" y="268"/>
                    <a:pt x="524" y="268"/>
                  </a:cubicBezTo>
                  <a:cubicBezTo>
                    <a:pt x="524" y="267"/>
                    <a:pt x="524" y="267"/>
                    <a:pt x="524" y="267"/>
                  </a:cubicBezTo>
                  <a:cubicBezTo>
                    <a:pt x="524" y="266"/>
                    <a:pt x="524" y="266"/>
                    <a:pt x="524" y="266"/>
                  </a:cubicBezTo>
                  <a:cubicBezTo>
                    <a:pt x="523" y="266"/>
                    <a:pt x="523" y="266"/>
                    <a:pt x="523" y="266"/>
                  </a:cubicBezTo>
                  <a:cubicBezTo>
                    <a:pt x="523" y="267"/>
                    <a:pt x="523" y="267"/>
                    <a:pt x="523" y="267"/>
                  </a:cubicBezTo>
                  <a:cubicBezTo>
                    <a:pt x="522" y="268"/>
                    <a:pt x="522" y="268"/>
                    <a:pt x="522" y="268"/>
                  </a:cubicBezTo>
                  <a:cubicBezTo>
                    <a:pt x="522" y="268"/>
                    <a:pt x="522" y="268"/>
                    <a:pt x="522" y="268"/>
                  </a:cubicBezTo>
                  <a:cubicBezTo>
                    <a:pt x="521" y="268"/>
                    <a:pt x="521" y="268"/>
                    <a:pt x="521" y="268"/>
                  </a:cubicBezTo>
                  <a:cubicBezTo>
                    <a:pt x="521" y="268"/>
                    <a:pt x="521" y="268"/>
                    <a:pt x="521" y="268"/>
                  </a:cubicBezTo>
                  <a:cubicBezTo>
                    <a:pt x="520" y="268"/>
                    <a:pt x="520" y="268"/>
                    <a:pt x="520" y="268"/>
                  </a:cubicBezTo>
                  <a:cubicBezTo>
                    <a:pt x="520" y="268"/>
                    <a:pt x="520" y="268"/>
                    <a:pt x="520" y="268"/>
                  </a:cubicBezTo>
                  <a:cubicBezTo>
                    <a:pt x="520" y="268"/>
                    <a:pt x="520" y="268"/>
                    <a:pt x="520" y="268"/>
                  </a:cubicBezTo>
                  <a:cubicBezTo>
                    <a:pt x="520" y="269"/>
                    <a:pt x="520" y="269"/>
                    <a:pt x="520" y="269"/>
                  </a:cubicBezTo>
                  <a:cubicBezTo>
                    <a:pt x="520" y="269"/>
                    <a:pt x="520" y="269"/>
                    <a:pt x="520" y="269"/>
                  </a:cubicBezTo>
                  <a:cubicBezTo>
                    <a:pt x="519" y="270"/>
                    <a:pt x="519" y="270"/>
                    <a:pt x="519" y="270"/>
                  </a:cubicBezTo>
                  <a:cubicBezTo>
                    <a:pt x="519" y="270"/>
                    <a:pt x="519" y="270"/>
                    <a:pt x="519" y="270"/>
                  </a:cubicBezTo>
                  <a:cubicBezTo>
                    <a:pt x="519" y="271"/>
                    <a:pt x="519" y="271"/>
                    <a:pt x="519" y="271"/>
                  </a:cubicBezTo>
                  <a:cubicBezTo>
                    <a:pt x="519" y="271"/>
                    <a:pt x="519" y="271"/>
                    <a:pt x="519" y="271"/>
                  </a:cubicBezTo>
                  <a:cubicBezTo>
                    <a:pt x="518" y="272"/>
                    <a:pt x="518" y="272"/>
                    <a:pt x="518" y="272"/>
                  </a:cubicBezTo>
                  <a:cubicBezTo>
                    <a:pt x="518" y="272"/>
                    <a:pt x="518" y="272"/>
                    <a:pt x="518" y="272"/>
                  </a:cubicBezTo>
                  <a:cubicBezTo>
                    <a:pt x="518" y="273"/>
                    <a:pt x="518" y="273"/>
                    <a:pt x="518" y="273"/>
                  </a:cubicBezTo>
                  <a:cubicBezTo>
                    <a:pt x="518" y="273"/>
                    <a:pt x="518" y="273"/>
                    <a:pt x="518" y="273"/>
                  </a:cubicBezTo>
                  <a:cubicBezTo>
                    <a:pt x="518" y="274"/>
                    <a:pt x="518" y="274"/>
                    <a:pt x="518" y="274"/>
                  </a:cubicBezTo>
                  <a:cubicBezTo>
                    <a:pt x="518" y="274"/>
                    <a:pt x="518" y="274"/>
                    <a:pt x="518" y="274"/>
                  </a:cubicBezTo>
                  <a:close/>
                  <a:moveTo>
                    <a:pt x="514" y="280"/>
                  </a:moveTo>
                  <a:cubicBezTo>
                    <a:pt x="514" y="280"/>
                    <a:pt x="514" y="279"/>
                    <a:pt x="514" y="279"/>
                  </a:cubicBezTo>
                  <a:cubicBezTo>
                    <a:pt x="515" y="277"/>
                    <a:pt x="515" y="277"/>
                    <a:pt x="515" y="277"/>
                  </a:cubicBezTo>
                  <a:cubicBezTo>
                    <a:pt x="515" y="277"/>
                    <a:pt x="515" y="277"/>
                    <a:pt x="515" y="277"/>
                  </a:cubicBezTo>
                  <a:cubicBezTo>
                    <a:pt x="516" y="276"/>
                    <a:pt x="516" y="276"/>
                    <a:pt x="516" y="276"/>
                  </a:cubicBezTo>
                  <a:cubicBezTo>
                    <a:pt x="516" y="275"/>
                    <a:pt x="516" y="275"/>
                    <a:pt x="516" y="275"/>
                  </a:cubicBezTo>
                  <a:cubicBezTo>
                    <a:pt x="516" y="275"/>
                    <a:pt x="516" y="275"/>
                    <a:pt x="516" y="275"/>
                  </a:cubicBezTo>
                  <a:cubicBezTo>
                    <a:pt x="516" y="275"/>
                    <a:pt x="516" y="275"/>
                    <a:pt x="516" y="275"/>
                  </a:cubicBezTo>
                  <a:cubicBezTo>
                    <a:pt x="515" y="275"/>
                    <a:pt x="515" y="275"/>
                    <a:pt x="515" y="275"/>
                  </a:cubicBezTo>
                  <a:cubicBezTo>
                    <a:pt x="515" y="274"/>
                    <a:pt x="515" y="274"/>
                    <a:pt x="515" y="274"/>
                  </a:cubicBezTo>
                  <a:cubicBezTo>
                    <a:pt x="514" y="275"/>
                    <a:pt x="514" y="275"/>
                    <a:pt x="514" y="275"/>
                  </a:cubicBezTo>
                  <a:cubicBezTo>
                    <a:pt x="514" y="276"/>
                    <a:pt x="514" y="276"/>
                    <a:pt x="514" y="276"/>
                  </a:cubicBezTo>
                  <a:cubicBezTo>
                    <a:pt x="514" y="276"/>
                    <a:pt x="514" y="276"/>
                    <a:pt x="514" y="276"/>
                  </a:cubicBezTo>
                  <a:cubicBezTo>
                    <a:pt x="514" y="278"/>
                    <a:pt x="514" y="278"/>
                    <a:pt x="514" y="278"/>
                  </a:cubicBezTo>
                  <a:cubicBezTo>
                    <a:pt x="513" y="278"/>
                    <a:pt x="513" y="278"/>
                    <a:pt x="513" y="278"/>
                  </a:cubicBezTo>
                  <a:cubicBezTo>
                    <a:pt x="514" y="279"/>
                    <a:pt x="514" y="279"/>
                    <a:pt x="514" y="279"/>
                  </a:cubicBezTo>
                  <a:cubicBezTo>
                    <a:pt x="514" y="280"/>
                    <a:pt x="514" y="280"/>
                    <a:pt x="514" y="280"/>
                  </a:cubicBezTo>
                  <a:close/>
                  <a:moveTo>
                    <a:pt x="9" y="215"/>
                  </a:moveTo>
                  <a:cubicBezTo>
                    <a:pt x="9" y="215"/>
                    <a:pt x="8" y="216"/>
                    <a:pt x="8" y="216"/>
                  </a:cubicBezTo>
                  <a:cubicBezTo>
                    <a:pt x="9" y="217"/>
                    <a:pt x="9" y="217"/>
                    <a:pt x="9" y="217"/>
                  </a:cubicBezTo>
                  <a:cubicBezTo>
                    <a:pt x="10" y="216"/>
                    <a:pt x="10" y="216"/>
                    <a:pt x="10" y="216"/>
                  </a:cubicBezTo>
                  <a:lnTo>
                    <a:pt x="9" y="2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4426829" y="1014430"/>
              <a:ext cx="299785" cy="329377"/>
            </a:xfrm>
            <a:custGeom>
              <a:avLst/>
              <a:gdLst>
                <a:gd name="T0" fmla="*/ 60 w 63"/>
                <a:gd name="T1" fmla="*/ 6 h 69"/>
                <a:gd name="T2" fmla="*/ 26 w 63"/>
                <a:gd name="T3" fmla="*/ 0 h 69"/>
                <a:gd name="T4" fmla="*/ 21 w 63"/>
                <a:gd name="T5" fmla="*/ 7 h 69"/>
                <a:gd name="T6" fmla="*/ 28 w 63"/>
                <a:gd name="T7" fmla="*/ 13 h 69"/>
                <a:gd name="T8" fmla="*/ 28 w 63"/>
                <a:gd name="T9" fmla="*/ 13 h 69"/>
                <a:gd name="T10" fmla="*/ 25 w 63"/>
                <a:gd name="T11" fmla="*/ 14 h 69"/>
                <a:gd name="T12" fmla="*/ 33 w 63"/>
                <a:gd name="T13" fmla="*/ 17 h 69"/>
                <a:gd name="T14" fmla="*/ 39 w 63"/>
                <a:gd name="T15" fmla="*/ 17 h 69"/>
                <a:gd name="T16" fmla="*/ 45 w 63"/>
                <a:gd name="T17" fmla="*/ 12 h 69"/>
                <a:gd name="T18" fmla="*/ 44 w 63"/>
                <a:gd name="T19" fmla="*/ 7 h 69"/>
                <a:gd name="T20" fmla="*/ 38 w 63"/>
                <a:gd name="T21" fmla="*/ 5 h 69"/>
                <a:gd name="T22" fmla="*/ 35 w 63"/>
                <a:gd name="T23" fmla="*/ 7 h 69"/>
                <a:gd name="T24" fmla="*/ 33 w 63"/>
                <a:gd name="T25" fmla="*/ 3 h 69"/>
                <a:gd name="T26" fmla="*/ 33 w 63"/>
                <a:gd name="T27" fmla="*/ 10 h 69"/>
                <a:gd name="T28" fmla="*/ 28 w 63"/>
                <a:gd name="T29" fmla="*/ 7 h 69"/>
                <a:gd name="T30" fmla="*/ 25 w 63"/>
                <a:gd name="T31" fmla="*/ 3 h 69"/>
                <a:gd name="T32" fmla="*/ 24 w 63"/>
                <a:gd name="T33" fmla="*/ 8 h 69"/>
                <a:gd name="T34" fmla="*/ 21 w 63"/>
                <a:gd name="T35" fmla="*/ 10 h 69"/>
                <a:gd name="T36" fmla="*/ 51 w 63"/>
                <a:gd name="T37" fmla="*/ 22 h 69"/>
                <a:gd name="T38" fmla="*/ 52 w 63"/>
                <a:gd name="T39" fmla="*/ 22 h 69"/>
                <a:gd name="T40" fmla="*/ 49 w 63"/>
                <a:gd name="T41" fmla="*/ 24 h 69"/>
                <a:gd name="T42" fmla="*/ 39 w 63"/>
                <a:gd name="T43" fmla="*/ 30 h 69"/>
                <a:gd name="T44" fmla="*/ 44 w 63"/>
                <a:gd name="T45" fmla="*/ 34 h 69"/>
                <a:gd name="T46" fmla="*/ 38 w 63"/>
                <a:gd name="T47" fmla="*/ 39 h 69"/>
                <a:gd name="T48" fmla="*/ 33 w 63"/>
                <a:gd name="T49" fmla="*/ 39 h 69"/>
                <a:gd name="T50" fmla="*/ 33 w 63"/>
                <a:gd name="T51" fmla="*/ 32 h 69"/>
                <a:gd name="T52" fmla="*/ 29 w 63"/>
                <a:gd name="T53" fmla="*/ 27 h 69"/>
                <a:gd name="T54" fmla="*/ 35 w 63"/>
                <a:gd name="T55" fmla="*/ 29 h 69"/>
                <a:gd name="T56" fmla="*/ 33 w 63"/>
                <a:gd name="T57" fmla="*/ 25 h 69"/>
                <a:gd name="T58" fmla="*/ 3 w 63"/>
                <a:gd name="T59" fmla="*/ 28 h 69"/>
                <a:gd name="T60" fmla="*/ 3 w 63"/>
                <a:gd name="T61" fmla="*/ 27 h 69"/>
                <a:gd name="T62" fmla="*/ 21 w 63"/>
                <a:gd name="T63" fmla="*/ 48 h 69"/>
                <a:gd name="T64" fmla="*/ 19 w 63"/>
                <a:gd name="T65" fmla="*/ 44 h 69"/>
                <a:gd name="T66" fmla="*/ 14 w 63"/>
                <a:gd name="T67" fmla="*/ 42 h 69"/>
                <a:gd name="T68" fmla="*/ 12 w 63"/>
                <a:gd name="T69" fmla="*/ 39 h 69"/>
                <a:gd name="T70" fmla="*/ 16 w 63"/>
                <a:gd name="T71" fmla="*/ 38 h 69"/>
                <a:gd name="T72" fmla="*/ 19 w 63"/>
                <a:gd name="T73" fmla="*/ 35 h 69"/>
                <a:gd name="T74" fmla="*/ 17 w 63"/>
                <a:gd name="T75" fmla="*/ 34 h 69"/>
                <a:gd name="T76" fmla="*/ 11 w 63"/>
                <a:gd name="T77" fmla="*/ 35 h 69"/>
                <a:gd name="T78" fmla="*/ 14 w 63"/>
                <a:gd name="T79" fmla="*/ 31 h 69"/>
                <a:gd name="T80" fmla="*/ 19 w 63"/>
                <a:gd name="T81" fmla="*/ 28 h 69"/>
                <a:gd name="T82" fmla="*/ 15 w 63"/>
                <a:gd name="T83" fmla="*/ 28 h 69"/>
                <a:gd name="T84" fmla="*/ 14 w 63"/>
                <a:gd name="T85" fmla="*/ 26 h 69"/>
                <a:gd name="T86" fmla="*/ 13 w 63"/>
                <a:gd name="T87" fmla="*/ 29 h 69"/>
                <a:gd name="T88" fmla="*/ 7 w 63"/>
                <a:gd name="T89" fmla="*/ 29 h 69"/>
                <a:gd name="T90" fmla="*/ 4 w 63"/>
                <a:gd name="T91" fmla="*/ 25 h 69"/>
                <a:gd name="T92" fmla="*/ 5 w 63"/>
                <a:gd name="T93" fmla="*/ 24 h 69"/>
                <a:gd name="T94" fmla="*/ 4 w 63"/>
                <a:gd name="T95" fmla="*/ 19 h 69"/>
                <a:gd name="T96" fmla="*/ 0 w 63"/>
                <a:gd name="T97" fmla="*/ 17 h 69"/>
                <a:gd name="T98" fmla="*/ 5 w 63"/>
                <a:gd name="T99" fmla="*/ 15 h 69"/>
                <a:gd name="T100" fmla="*/ 9 w 63"/>
                <a:gd name="T101" fmla="*/ 14 h 69"/>
                <a:gd name="T102" fmla="*/ 9 w 63"/>
                <a:gd name="T103" fmla="*/ 15 h 69"/>
                <a:gd name="T104" fmla="*/ 10 w 63"/>
                <a:gd name="T105" fmla="*/ 19 h 69"/>
                <a:gd name="T106" fmla="*/ 13 w 63"/>
                <a:gd name="T107" fmla="*/ 17 h 69"/>
                <a:gd name="T108" fmla="*/ 17 w 63"/>
                <a:gd name="T109" fmla="*/ 23 h 69"/>
                <a:gd name="T110" fmla="*/ 15 w 63"/>
                <a:gd name="T111" fmla="*/ 12 h 69"/>
                <a:gd name="T112" fmla="*/ 21 w 63"/>
                <a:gd name="T113" fmla="*/ 13 h 69"/>
                <a:gd name="T114" fmla="*/ 23 w 63"/>
                <a:gd name="T115" fmla="*/ 15 h 69"/>
                <a:gd name="T116" fmla="*/ 32 w 63"/>
                <a:gd name="T117" fmla="*/ 23 h 69"/>
                <a:gd name="T118" fmla="*/ 27 w 63"/>
                <a:gd name="T119" fmla="*/ 27 h 69"/>
                <a:gd name="T120" fmla="*/ 26 w 63"/>
                <a:gd name="T121" fmla="*/ 34 h 69"/>
                <a:gd name="T122" fmla="*/ 23 w 63"/>
                <a:gd name="T123" fmla="*/ 41 h 69"/>
                <a:gd name="T124" fmla="*/ 32 w 63"/>
                <a:gd name="T12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" h="69">
                  <a:moveTo>
                    <a:pt x="58" y="6"/>
                  </a:moveTo>
                  <a:cubicBezTo>
                    <a:pt x="59" y="6"/>
                    <a:pt x="59" y="5"/>
                    <a:pt x="59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8" y="6"/>
                    <a:pt x="58" y="6"/>
                    <a:pt x="58" y="6"/>
                  </a:cubicBezTo>
                  <a:close/>
                  <a:moveTo>
                    <a:pt x="47" y="7"/>
                  </a:move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7"/>
                    <a:pt x="47" y="7"/>
                    <a:pt x="47" y="7"/>
                  </a:cubicBezTo>
                  <a:close/>
                  <a:moveTo>
                    <a:pt x="26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2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lose/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51" y="22"/>
                  </a:move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48" y="25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lose/>
                  <a:moveTo>
                    <a:pt x="32" y="32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2" y="32"/>
                    <a:pt x="32" y="32"/>
                    <a:pt x="32" y="32"/>
                  </a:cubicBezTo>
                  <a:close/>
                  <a:moveTo>
                    <a:pt x="28" y="20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lose/>
                  <a:moveTo>
                    <a:pt x="29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lose/>
                  <a:moveTo>
                    <a:pt x="5" y="31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lose/>
                  <a:moveTo>
                    <a:pt x="21" y="49"/>
                  </a:moveTo>
                  <a:cubicBezTo>
                    <a:pt x="21" y="48"/>
                    <a:pt x="21" y="48"/>
                    <a:pt x="21" y="48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1" y="49"/>
                    <a:pt x="21" y="49"/>
                    <a:pt x="21" y="49"/>
                  </a:cubicBezTo>
                  <a:close/>
                  <a:moveTo>
                    <a:pt x="31" y="69"/>
                  </a:moveTo>
                  <a:cubicBezTo>
                    <a:pt x="32" y="69"/>
                    <a:pt x="32" y="69"/>
                    <a:pt x="32" y="69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6884296" y="2097772"/>
              <a:ext cx="333238" cy="582844"/>
            </a:xfrm>
            <a:custGeom>
              <a:avLst/>
              <a:gdLst>
                <a:gd name="T0" fmla="*/ 108 w 259"/>
                <a:gd name="T1" fmla="*/ 219 h 453"/>
                <a:gd name="T2" fmla="*/ 11 w 259"/>
                <a:gd name="T3" fmla="*/ 449 h 453"/>
                <a:gd name="T4" fmla="*/ 60 w 259"/>
                <a:gd name="T5" fmla="*/ 412 h 453"/>
                <a:gd name="T6" fmla="*/ 60 w 259"/>
                <a:gd name="T7" fmla="*/ 412 h 453"/>
                <a:gd name="T8" fmla="*/ 74 w 259"/>
                <a:gd name="T9" fmla="*/ 375 h 453"/>
                <a:gd name="T10" fmla="*/ 78 w 259"/>
                <a:gd name="T11" fmla="*/ 378 h 453"/>
                <a:gd name="T12" fmla="*/ 182 w 259"/>
                <a:gd name="T13" fmla="*/ 93 h 453"/>
                <a:gd name="T14" fmla="*/ 174 w 259"/>
                <a:gd name="T15" fmla="*/ 63 h 453"/>
                <a:gd name="T16" fmla="*/ 185 w 259"/>
                <a:gd name="T17" fmla="*/ 56 h 453"/>
                <a:gd name="T18" fmla="*/ 185 w 259"/>
                <a:gd name="T19" fmla="*/ 33 h 453"/>
                <a:gd name="T20" fmla="*/ 185 w 259"/>
                <a:gd name="T21" fmla="*/ 0 h 453"/>
                <a:gd name="T22" fmla="*/ 230 w 259"/>
                <a:gd name="T23" fmla="*/ 33 h 453"/>
                <a:gd name="T24" fmla="*/ 245 w 259"/>
                <a:gd name="T25" fmla="*/ 33 h 453"/>
                <a:gd name="T26" fmla="*/ 256 w 259"/>
                <a:gd name="T27" fmla="*/ 48 h 453"/>
                <a:gd name="T28" fmla="*/ 230 w 259"/>
                <a:gd name="T29" fmla="*/ 67 h 453"/>
                <a:gd name="T30" fmla="*/ 200 w 259"/>
                <a:gd name="T31" fmla="*/ 67 h 453"/>
                <a:gd name="T32" fmla="*/ 189 w 259"/>
                <a:gd name="T33" fmla="*/ 78 h 453"/>
                <a:gd name="T34" fmla="*/ 185 w 259"/>
                <a:gd name="T35" fmla="*/ 96 h 453"/>
                <a:gd name="T36" fmla="*/ 182 w 259"/>
                <a:gd name="T37" fmla="*/ 171 h 453"/>
                <a:gd name="T38" fmla="*/ 60 w 259"/>
                <a:gd name="T39" fmla="*/ 278 h 453"/>
                <a:gd name="T40" fmla="*/ 52 w 259"/>
                <a:gd name="T41" fmla="*/ 286 h 453"/>
                <a:gd name="T42" fmla="*/ 52 w 259"/>
                <a:gd name="T43" fmla="*/ 293 h 453"/>
                <a:gd name="T44" fmla="*/ 74 w 259"/>
                <a:gd name="T45" fmla="*/ 300 h 453"/>
                <a:gd name="T46" fmla="*/ 71 w 259"/>
                <a:gd name="T47" fmla="*/ 289 h 453"/>
                <a:gd name="T48" fmla="*/ 130 w 259"/>
                <a:gd name="T49" fmla="*/ 252 h 453"/>
                <a:gd name="T50" fmla="*/ 122 w 259"/>
                <a:gd name="T51" fmla="*/ 282 h 453"/>
                <a:gd name="T52" fmla="*/ 145 w 259"/>
                <a:gd name="T53" fmla="*/ 260 h 453"/>
                <a:gd name="T54" fmla="*/ 115 w 259"/>
                <a:gd name="T55" fmla="*/ 263 h 453"/>
                <a:gd name="T56" fmla="*/ 115 w 259"/>
                <a:gd name="T57" fmla="*/ 282 h 453"/>
                <a:gd name="T58" fmla="*/ 97 w 259"/>
                <a:gd name="T59" fmla="*/ 330 h 453"/>
                <a:gd name="T60" fmla="*/ 93 w 259"/>
                <a:gd name="T61" fmla="*/ 312 h 453"/>
                <a:gd name="T62" fmla="*/ 100 w 259"/>
                <a:gd name="T63" fmla="*/ 282 h 453"/>
                <a:gd name="T64" fmla="*/ 89 w 259"/>
                <a:gd name="T65" fmla="*/ 271 h 453"/>
                <a:gd name="T66" fmla="*/ 104 w 259"/>
                <a:gd name="T67" fmla="*/ 252 h 453"/>
                <a:gd name="T68" fmla="*/ 134 w 259"/>
                <a:gd name="T69" fmla="*/ 249 h 453"/>
                <a:gd name="T70" fmla="*/ 148 w 259"/>
                <a:gd name="T71" fmla="*/ 260 h 453"/>
                <a:gd name="T72" fmla="*/ 171 w 259"/>
                <a:gd name="T73" fmla="*/ 252 h 453"/>
                <a:gd name="T74" fmla="*/ 171 w 259"/>
                <a:gd name="T75" fmla="*/ 241 h 453"/>
                <a:gd name="T76" fmla="*/ 185 w 259"/>
                <a:gd name="T77" fmla="*/ 241 h 453"/>
                <a:gd name="T78" fmla="*/ 208 w 259"/>
                <a:gd name="T79" fmla="*/ 237 h 453"/>
                <a:gd name="T80" fmla="*/ 219 w 259"/>
                <a:gd name="T81" fmla="*/ 226 h 453"/>
                <a:gd name="T82" fmla="*/ 226 w 259"/>
                <a:gd name="T83" fmla="*/ 211 h 453"/>
                <a:gd name="T84" fmla="*/ 230 w 259"/>
                <a:gd name="T85" fmla="*/ 163 h 453"/>
                <a:gd name="T86" fmla="*/ 226 w 259"/>
                <a:gd name="T87" fmla="*/ 137 h 453"/>
                <a:gd name="T88" fmla="*/ 204 w 259"/>
                <a:gd name="T89" fmla="*/ 93 h 453"/>
                <a:gd name="T90" fmla="*/ 204 w 259"/>
                <a:gd name="T91" fmla="*/ 100 h 453"/>
                <a:gd name="T92" fmla="*/ 189 w 259"/>
                <a:gd name="T93" fmla="*/ 100 h 453"/>
                <a:gd name="T94" fmla="*/ 185 w 259"/>
                <a:gd name="T95" fmla="*/ 126 h 453"/>
                <a:gd name="T96" fmla="*/ 185 w 259"/>
                <a:gd name="T97" fmla="*/ 178 h 453"/>
                <a:gd name="T98" fmla="*/ 163 w 259"/>
                <a:gd name="T99" fmla="*/ 189 h 453"/>
                <a:gd name="T100" fmla="*/ 152 w 259"/>
                <a:gd name="T101" fmla="*/ 211 h 453"/>
                <a:gd name="T102" fmla="*/ 145 w 259"/>
                <a:gd name="T103" fmla="*/ 226 h 453"/>
                <a:gd name="T104" fmla="*/ 111 w 259"/>
                <a:gd name="T105" fmla="*/ 230 h 453"/>
                <a:gd name="T106" fmla="*/ 78 w 259"/>
                <a:gd name="T107" fmla="*/ 256 h 453"/>
                <a:gd name="T108" fmla="*/ 63 w 259"/>
                <a:gd name="T109" fmla="*/ 278 h 453"/>
                <a:gd name="T110" fmla="*/ 67 w 259"/>
                <a:gd name="T111" fmla="*/ 289 h 453"/>
                <a:gd name="T112" fmla="*/ 71 w 259"/>
                <a:gd name="T113" fmla="*/ 282 h 453"/>
                <a:gd name="T114" fmla="*/ 78 w 259"/>
                <a:gd name="T115" fmla="*/ 308 h 453"/>
                <a:gd name="T116" fmla="*/ 89 w 259"/>
                <a:gd name="T117" fmla="*/ 308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453">
                  <a:moveTo>
                    <a:pt x="104" y="219"/>
                  </a:moveTo>
                  <a:lnTo>
                    <a:pt x="108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19"/>
                  </a:lnTo>
                  <a:close/>
                  <a:moveTo>
                    <a:pt x="108" y="219"/>
                  </a:moveTo>
                  <a:lnTo>
                    <a:pt x="108" y="215"/>
                  </a:lnTo>
                  <a:lnTo>
                    <a:pt x="108" y="215"/>
                  </a:lnTo>
                  <a:lnTo>
                    <a:pt x="111" y="215"/>
                  </a:lnTo>
                  <a:lnTo>
                    <a:pt x="111" y="215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8" y="219"/>
                  </a:lnTo>
                  <a:close/>
                  <a:moveTo>
                    <a:pt x="4" y="453"/>
                  </a:moveTo>
                  <a:lnTo>
                    <a:pt x="4" y="449"/>
                  </a:lnTo>
                  <a:lnTo>
                    <a:pt x="0" y="449"/>
                  </a:lnTo>
                  <a:lnTo>
                    <a:pt x="0" y="453"/>
                  </a:lnTo>
                  <a:lnTo>
                    <a:pt x="4" y="453"/>
                  </a:lnTo>
                  <a:lnTo>
                    <a:pt x="4" y="453"/>
                  </a:lnTo>
                  <a:lnTo>
                    <a:pt x="4" y="453"/>
                  </a:lnTo>
                  <a:close/>
                  <a:moveTo>
                    <a:pt x="8" y="449"/>
                  </a:moveTo>
                  <a:lnTo>
                    <a:pt x="8" y="445"/>
                  </a:lnTo>
                  <a:lnTo>
                    <a:pt x="11" y="449"/>
                  </a:lnTo>
                  <a:lnTo>
                    <a:pt x="8" y="453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9"/>
                  </a:lnTo>
                  <a:close/>
                  <a:moveTo>
                    <a:pt x="22" y="438"/>
                  </a:moveTo>
                  <a:lnTo>
                    <a:pt x="22" y="441"/>
                  </a:lnTo>
                  <a:lnTo>
                    <a:pt x="22" y="441"/>
                  </a:lnTo>
                  <a:lnTo>
                    <a:pt x="26" y="441"/>
                  </a:lnTo>
                  <a:lnTo>
                    <a:pt x="26" y="441"/>
                  </a:lnTo>
                  <a:lnTo>
                    <a:pt x="22" y="438"/>
                  </a:lnTo>
                  <a:lnTo>
                    <a:pt x="22" y="438"/>
                  </a:lnTo>
                  <a:close/>
                  <a:moveTo>
                    <a:pt x="60" y="412"/>
                  </a:moveTo>
                  <a:lnTo>
                    <a:pt x="56" y="408"/>
                  </a:lnTo>
                  <a:lnTo>
                    <a:pt x="60" y="408"/>
                  </a:lnTo>
                  <a:lnTo>
                    <a:pt x="60" y="404"/>
                  </a:lnTo>
                  <a:lnTo>
                    <a:pt x="60" y="404"/>
                  </a:lnTo>
                  <a:lnTo>
                    <a:pt x="63" y="401"/>
                  </a:lnTo>
                  <a:lnTo>
                    <a:pt x="63" y="401"/>
                  </a:lnTo>
                  <a:lnTo>
                    <a:pt x="67" y="401"/>
                  </a:lnTo>
                  <a:lnTo>
                    <a:pt x="63" y="404"/>
                  </a:lnTo>
                  <a:lnTo>
                    <a:pt x="63" y="408"/>
                  </a:lnTo>
                  <a:lnTo>
                    <a:pt x="60" y="40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60" y="412"/>
                  </a:lnTo>
                  <a:close/>
                  <a:moveTo>
                    <a:pt x="74" y="382"/>
                  </a:moveTo>
                  <a:lnTo>
                    <a:pt x="74" y="382"/>
                  </a:lnTo>
                  <a:lnTo>
                    <a:pt x="74" y="386"/>
                  </a:lnTo>
                  <a:lnTo>
                    <a:pt x="74" y="386"/>
                  </a:lnTo>
                  <a:lnTo>
                    <a:pt x="71" y="386"/>
                  </a:lnTo>
                  <a:lnTo>
                    <a:pt x="71" y="382"/>
                  </a:lnTo>
                  <a:lnTo>
                    <a:pt x="74" y="382"/>
                  </a:lnTo>
                  <a:lnTo>
                    <a:pt x="74" y="382"/>
                  </a:lnTo>
                  <a:close/>
                  <a:moveTo>
                    <a:pt x="78" y="378"/>
                  </a:moveTo>
                  <a:lnTo>
                    <a:pt x="78" y="375"/>
                  </a:lnTo>
                  <a:lnTo>
                    <a:pt x="74" y="375"/>
                  </a:lnTo>
                  <a:lnTo>
                    <a:pt x="74" y="375"/>
                  </a:lnTo>
                  <a:lnTo>
                    <a:pt x="74" y="375"/>
                  </a:lnTo>
                  <a:lnTo>
                    <a:pt x="78" y="371"/>
                  </a:lnTo>
                  <a:lnTo>
                    <a:pt x="78" y="371"/>
                  </a:lnTo>
                  <a:lnTo>
                    <a:pt x="82" y="371"/>
                  </a:lnTo>
                  <a:lnTo>
                    <a:pt x="82" y="371"/>
                  </a:lnTo>
                  <a:lnTo>
                    <a:pt x="82" y="371"/>
                  </a:lnTo>
                  <a:lnTo>
                    <a:pt x="85" y="371"/>
                  </a:lnTo>
                  <a:lnTo>
                    <a:pt x="82" y="371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78" y="378"/>
                  </a:lnTo>
                  <a:lnTo>
                    <a:pt x="78" y="378"/>
                  </a:lnTo>
                  <a:close/>
                  <a:moveTo>
                    <a:pt x="163" y="82"/>
                  </a:moveTo>
                  <a:lnTo>
                    <a:pt x="163" y="82"/>
                  </a:lnTo>
                  <a:lnTo>
                    <a:pt x="163" y="78"/>
                  </a:lnTo>
                  <a:lnTo>
                    <a:pt x="167" y="74"/>
                  </a:lnTo>
                  <a:lnTo>
                    <a:pt x="167" y="74"/>
                  </a:lnTo>
                  <a:lnTo>
                    <a:pt x="167" y="78"/>
                  </a:lnTo>
                  <a:lnTo>
                    <a:pt x="167" y="82"/>
                  </a:lnTo>
                  <a:lnTo>
                    <a:pt x="163" y="82"/>
                  </a:lnTo>
                  <a:lnTo>
                    <a:pt x="163" y="82"/>
                  </a:lnTo>
                  <a:close/>
                  <a:moveTo>
                    <a:pt x="185" y="96"/>
                  </a:moveTo>
                  <a:lnTo>
                    <a:pt x="182" y="93"/>
                  </a:lnTo>
                  <a:lnTo>
                    <a:pt x="182" y="93"/>
                  </a:lnTo>
                  <a:lnTo>
                    <a:pt x="182" y="93"/>
                  </a:lnTo>
                  <a:lnTo>
                    <a:pt x="182" y="85"/>
                  </a:lnTo>
                  <a:lnTo>
                    <a:pt x="178" y="82"/>
                  </a:lnTo>
                  <a:lnTo>
                    <a:pt x="174" y="78"/>
                  </a:lnTo>
                  <a:lnTo>
                    <a:pt x="174" y="78"/>
                  </a:lnTo>
                  <a:lnTo>
                    <a:pt x="171" y="78"/>
                  </a:lnTo>
                  <a:lnTo>
                    <a:pt x="171" y="74"/>
                  </a:lnTo>
                  <a:lnTo>
                    <a:pt x="171" y="71"/>
                  </a:lnTo>
                  <a:lnTo>
                    <a:pt x="171" y="67"/>
                  </a:lnTo>
                  <a:lnTo>
                    <a:pt x="171" y="67"/>
                  </a:lnTo>
                  <a:lnTo>
                    <a:pt x="174" y="63"/>
                  </a:lnTo>
                  <a:lnTo>
                    <a:pt x="174" y="63"/>
                  </a:lnTo>
                  <a:lnTo>
                    <a:pt x="174" y="63"/>
                  </a:lnTo>
                  <a:lnTo>
                    <a:pt x="178" y="59"/>
                  </a:lnTo>
                  <a:lnTo>
                    <a:pt x="178" y="59"/>
                  </a:lnTo>
                  <a:lnTo>
                    <a:pt x="178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2"/>
                  </a:lnTo>
                  <a:lnTo>
                    <a:pt x="178" y="52"/>
                  </a:lnTo>
                  <a:lnTo>
                    <a:pt x="182" y="52"/>
                  </a:lnTo>
                  <a:lnTo>
                    <a:pt x="185" y="56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9" y="48"/>
                  </a:lnTo>
                  <a:lnTo>
                    <a:pt x="189" y="48"/>
                  </a:lnTo>
                  <a:lnTo>
                    <a:pt x="189" y="48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1"/>
                  </a:lnTo>
                  <a:lnTo>
                    <a:pt x="185" y="37"/>
                  </a:lnTo>
                  <a:lnTo>
                    <a:pt x="189" y="37"/>
                  </a:lnTo>
                  <a:lnTo>
                    <a:pt x="189" y="37"/>
                  </a:lnTo>
                  <a:lnTo>
                    <a:pt x="185" y="33"/>
                  </a:lnTo>
                  <a:lnTo>
                    <a:pt x="185" y="30"/>
                  </a:lnTo>
                  <a:lnTo>
                    <a:pt x="185" y="26"/>
                  </a:lnTo>
                  <a:lnTo>
                    <a:pt x="185" y="22"/>
                  </a:lnTo>
                  <a:lnTo>
                    <a:pt x="185" y="19"/>
                  </a:lnTo>
                  <a:lnTo>
                    <a:pt x="178" y="11"/>
                  </a:lnTo>
                  <a:lnTo>
                    <a:pt x="17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5" y="0"/>
                  </a:lnTo>
                  <a:lnTo>
                    <a:pt x="185" y="4"/>
                  </a:lnTo>
                  <a:lnTo>
                    <a:pt x="189" y="7"/>
                  </a:lnTo>
                  <a:lnTo>
                    <a:pt x="197" y="7"/>
                  </a:lnTo>
                  <a:lnTo>
                    <a:pt x="197" y="11"/>
                  </a:lnTo>
                  <a:lnTo>
                    <a:pt x="204" y="19"/>
                  </a:lnTo>
                  <a:lnTo>
                    <a:pt x="208" y="22"/>
                  </a:lnTo>
                  <a:lnTo>
                    <a:pt x="211" y="22"/>
                  </a:lnTo>
                  <a:lnTo>
                    <a:pt x="211" y="22"/>
                  </a:lnTo>
                  <a:lnTo>
                    <a:pt x="215" y="26"/>
                  </a:lnTo>
                  <a:lnTo>
                    <a:pt x="222" y="30"/>
                  </a:lnTo>
                  <a:lnTo>
                    <a:pt x="226" y="30"/>
                  </a:lnTo>
                  <a:lnTo>
                    <a:pt x="230" y="33"/>
                  </a:lnTo>
                  <a:lnTo>
                    <a:pt x="230" y="30"/>
                  </a:lnTo>
                  <a:lnTo>
                    <a:pt x="234" y="33"/>
                  </a:lnTo>
                  <a:lnTo>
                    <a:pt x="237" y="30"/>
                  </a:lnTo>
                  <a:lnTo>
                    <a:pt x="241" y="30"/>
                  </a:lnTo>
                  <a:lnTo>
                    <a:pt x="245" y="26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5" y="26"/>
                  </a:lnTo>
                  <a:lnTo>
                    <a:pt x="245" y="30"/>
                  </a:lnTo>
                  <a:lnTo>
                    <a:pt x="245" y="33"/>
                  </a:lnTo>
                  <a:lnTo>
                    <a:pt x="245" y="33"/>
                  </a:lnTo>
                  <a:lnTo>
                    <a:pt x="248" y="37"/>
                  </a:lnTo>
                  <a:lnTo>
                    <a:pt x="252" y="41"/>
                  </a:lnTo>
                  <a:lnTo>
                    <a:pt x="252" y="41"/>
                  </a:lnTo>
                  <a:lnTo>
                    <a:pt x="252" y="45"/>
                  </a:lnTo>
                  <a:lnTo>
                    <a:pt x="256" y="45"/>
                  </a:lnTo>
                  <a:lnTo>
                    <a:pt x="256" y="41"/>
                  </a:lnTo>
                  <a:lnTo>
                    <a:pt x="259" y="41"/>
                  </a:lnTo>
                  <a:lnTo>
                    <a:pt x="259" y="41"/>
                  </a:lnTo>
                  <a:lnTo>
                    <a:pt x="259" y="41"/>
                  </a:lnTo>
                  <a:lnTo>
                    <a:pt x="259" y="41"/>
                  </a:lnTo>
                  <a:lnTo>
                    <a:pt x="259" y="45"/>
                  </a:lnTo>
                  <a:lnTo>
                    <a:pt x="256" y="48"/>
                  </a:lnTo>
                  <a:lnTo>
                    <a:pt x="252" y="48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48" y="52"/>
                  </a:lnTo>
                  <a:lnTo>
                    <a:pt x="248" y="52"/>
                  </a:lnTo>
                  <a:lnTo>
                    <a:pt x="245" y="52"/>
                  </a:lnTo>
                  <a:lnTo>
                    <a:pt x="245" y="56"/>
                  </a:lnTo>
                  <a:lnTo>
                    <a:pt x="241" y="56"/>
                  </a:lnTo>
                  <a:lnTo>
                    <a:pt x="237" y="52"/>
                  </a:lnTo>
                  <a:lnTo>
                    <a:pt x="237" y="56"/>
                  </a:lnTo>
                  <a:lnTo>
                    <a:pt x="230" y="59"/>
                  </a:lnTo>
                  <a:lnTo>
                    <a:pt x="230" y="67"/>
                  </a:lnTo>
                  <a:lnTo>
                    <a:pt x="230" y="71"/>
                  </a:lnTo>
                  <a:lnTo>
                    <a:pt x="230" y="74"/>
                  </a:lnTo>
                  <a:lnTo>
                    <a:pt x="230" y="78"/>
                  </a:lnTo>
                  <a:lnTo>
                    <a:pt x="230" y="78"/>
                  </a:lnTo>
                  <a:lnTo>
                    <a:pt x="226" y="78"/>
                  </a:lnTo>
                  <a:lnTo>
                    <a:pt x="226" y="74"/>
                  </a:lnTo>
                  <a:lnTo>
                    <a:pt x="219" y="74"/>
                  </a:lnTo>
                  <a:lnTo>
                    <a:pt x="215" y="71"/>
                  </a:lnTo>
                  <a:lnTo>
                    <a:pt x="211" y="67"/>
                  </a:lnTo>
                  <a:lnTo>
                    <a:pt x="208" y="67"/>
                  </a:lnTo>
                  <a:lnTo>
                    <a:pt x="204" y="67"/>
                  </a:lnTo>
                  <a:lnTo>
                    <a:pt x="200" y="67"/>
                  </a:lnTo>
                  <a:lnTo>
                    <a:pt x="200" y="63"/>
                  </a:lnTo>
                  <a:lnTo>
                    <a:pt x="197" y="63"/>
                  </a:lnTo>
                  <a:lnTo>
                    <a:pt x="193" y="67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5" y="67"/>
                  </a:lnTo>
                  <a:lnTo>
                    <a:pt x="182" y="67"/>
                  </a:lnTo>
                  <a:lnTo>
                    <a:pt x="182" y="71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5" y="78"/>
                  </a:lnTo>
                  <a:lnTo>
                    <a:pt x="189" y="78"/>
                  </a:lnTo>
                  <a:lnTo>
                    <a:pt x="193" y="82"/>
                  </a:lnTo>
                  <a:lnTo>
                    <a:pt x="197" y="82"/>
                  </a:lnTo>
                  <a:lnTo>
                    <a:pt x="200" y="82"/>
                  </a:lnTo>
                  <a:lnTo>
                    <a:pt x="200" y="82"/>
                  </a:lnTo>
                  <a:lnTo>
                    <a:pt x="197" y="85"/>
                  </a:lnTo>
                  <a:lnTo>
                    <a:pt x="197" y="89"/>
                  </a:lnTo>
                  <a:lnTo>
                    <a:pt x="197" y="85"/>
                  </a:lnTo>
                  <a:lnTo>
                    <a:pt x="189" y="85"/>
                  </a:lnTo>
                  <a:lnTo>
                    <a:pt x="189" y="89"/>
                  </a:lnTo>
                  <a:lnTo>
                    <a:pt x="189" y="89"/>
                  </a:lnTo>
                  <a:lnTo>
                    <a:pt x="189" y="93"/>
                  </a:lnTo>
                  <a:lnTo>
                    <a:pt x="185" y="96"/>
                  </a:lnTo>
                  <a:lnTo>
                    <a:pt x="185" y="96"/>
                  </a:lnTo>
                  <a:close/>
                  <a:moveTo>
                    <a:pt x="178" y="178"/>
                  </a:moveTo>
                  <a:lnTo>
                    <a:pt x="178" y="174"/>
                  </a:lnTo>
                  <a:lnTo>
                    <a:pt x="182" y="174"/>
                  </a:lnTo>
                  <a:lnTo>
                    <a:pt x="178" y="174"/>
                  </a:lnTo>
                  <a:lnTo>
                    <a:pt x="178" y="174"/>
                  </a:lnTo>
                  <a:lnTo>
                    <a:pt x="178" y="174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82" y="167"/>
                  </a:lnTo>
                  <a:lnTo>
                    <a:pt x="182" y="171"/>
                  </a:lnTo>
                  <a:lnTo>
                    <a:pt x="182" y="171"/>
                  </a:lnTo>
                  <a:lnTo>
                    <a:pt x="182" y="174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78" y="178"/>
                  </a:lnTo>
                  <a:lnTo>
                    <a:pt x="178" y="178"/>
                  </a:lnTo>
                  <a:close/>
                  <a:moveTo>
                    <a:pt x="60" y="278"/>
                  </a:moveTo>
                  <a:lnTo>
                    <a:pt x="60" y="282"/>
                  </a:lnTo>
                  <a:lnTo>
                    <a:pt x="60" y="278"/>
                  </a:lnTo>
                  <a:lnTo>
                    <a:pt x="60" y="278"/>
                  </a:lnTo>
                  <a:lnTo>
                    <a:pt x="60" y="278"/>
                  </a:lnTo>
                  <a:lnTo>
                    <a:pt x="60" y="278"/>
                  </a:lnTo>
                  <a:lnTo>
                    <a:pt x="60" y="278"/>
                  </a:lnTo>
                  <a:close/>
                  <a:moveTo>
                    <a:pt x="56" y="282"/>
                  </a:moveTo>
                  <a:lnTo>
                    <a:pt x="60" y="282"/>
                  </a:lnTo>
                  <a:lnTo>
                    <a:pt x="60" y="282"/>
                  </a:lnTo>
                  <a:lnTo>
                    <a:pt x="56" y="282"/>
                  </a:lnTo>
                  <a:lnTo>
                    <a:pt x="56" y="282"/>
                  </a:lnTo>
                  <a:close/>
                  <a:moveTo>
                    <a:pt x="56" y="282"/>
                  </a:moveTo>
                  <a:lnTo>
                    <a:pt x="56" y="28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56" y="282"/>
                  </a:lnTo>
                  <a:close/>
                  <a:moveTo>
                    <a:pt x="52" y="286"/>
                  </a:moveTo>
                  <a:lnTo>
                    <a:pt x="52" y="286"/>
                  </a:lnTo>
                  <a:lnTo>
                    <a:pt x="56" y="286"/>
                  </a:lnTo>
                  <a:lnTo>
                    <a:pt x="52" y="286"/>
                  </a:lnTo>
                  <a:lnTo>
                    <a:pt x="52" y="286"/>
                  </a:lnTo>
                  <a:close/>
                  <a:moveTo>
                    <a:pt x="52" y="293"/>
                  </a:moveTo>
                  <a:lnTo>
                    <a:pt x="48" y="289"/>
                  </a:lnTo>
                  <a:lnTo>
                    <a:pt x="48" y="286"/>
                  </a:lnTo>
                  <a:lnTo>
                    <a:pt x="52" y="286"/>
                  </a:lnTo>
                  <a:lnTo>
                    <a:pt x="52" y="289"/>
                  </a:lnTo>
                  <a:lnTo>
                    <a:pt x="52" y="289"/>
                  </a:lnTo>
                  <a:lnTo>
                    <a:pt x="56" y="289"/>
                  </a:lnTo>
                  <a:lnTo>
                    <a:pt x="52" y="293"/>
                  </a:lnTo>
                  <a:lnTo>
                    <a:pt x="52" y="293"/>
                  </a:lnTo>
                  <a:lnTo>
                    <a:pt x="52" y="293"/>
                  </a:lnTo>
                  <a:close/>
                  <a:moveTo>
                    <a:pt x="74" y="293"/>
                  </a:moveTo>
                  <a:lnTo>
                    <a:pt x="74" y="293"/>
                  </a:lnTo>
                  <a:lnTo>
                    <a:pt x="78" y="289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4" y="293"/>
                  </a:lnTo>
                  <a:lnTo>
                    <a:pt x="74" y="293"/>
                  </a:lnTo>
                  <a:close/>
                  <a:moveTo>
                    <a:pt x="74" y="297"/>
                  </a:moveTo>
                  <a:lnTo>
                    <a:pt x="74" y="297"/>
                  </a:lnTo>
                  <a:lnTo>
                    <a:pt x="74" y="297"/>
                  </a:lnTo>
                  <a:lnTo>
                    <a:pt x="74" y="300"/>
                  </a:lnTo>
                  <a:lnTo>
                    <a:pt x="74" y="297"/>
                  </a:lnTo>
                  <a:lnTo>
                    <a:pt x="74" y="297"/>
                  </a:lnTo>
                  <a:close/>
                  <a:moveTo>
                    <a:pt x="71" y="289"/>
                  </a:moveTo>
                  <a:lnTo>
                    <a:pt x="71" y="293"/>
                  </a:lnTo>
                  <a:lnTo>
                    <a:pt x="71" y="293"/>
                  </a:lnTo>
                  <a:lnTo>
                    <a:pt x="71" y="297"/>
                  </a:lnTo>
                  <a:lnTo>
                    <a:pt x="74" y="297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89"/>
                  </a:lnTo>
                  <a:lnTo>
                    <a:pt x="71" y="289"/>
                  </a:lnTo>
                  <a:lnTo>
                    <a:pt x="71" y="289"/>
                  </a:lnTo>
                  <a:close/>
                  <a:moveTo>
                    <a:pt x="141" y="256"/>
                  </a:moveTo>
                  <a:lnTo>
                    <a:pt x="141" y="252"/>
                  </a:lnTo>
                  <a:lnTo>
                    <a:pt x="141" y="249"/>
                  </a:lnTo>
                  <a:lnTo>
                    <a:pt x="141" y="249"/>
                  </a:lnTo>
                  <a:lnTo>
                    <a:pt x="145" y="249"/>
                  </a:lnTo>
                  <a:lnTo>
                    <a:pt x="145" y="249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5" y="256"/>
                  </a:lnTo>
                  <a:lnTo>
                    <a:pt x="141" y="256"/>
                  </a:lnTo>
                  <a:lnTo>
                    <a:pt x="141" y="256"/>
                  </a:lnTo>
                  <a:close/>
                  <a:moveTo>
                    <a:pt x="130" y="252"/>
                  </a:moveTo>
                  <a:lnTo>
                    <a:pt x="134" y="249"/>
                  </a:lnTo>
                  <a:lnTo>
                    <a:pt x="137" y="249"/>
                  </a:lnTo>
                  <a:lnTo>
                    <a:pt x="134" y="252"/>
                  </a:lnTo>
                  <a:lnTo>
                    <a:pt x="134" y="252"/>
                  </a:lnTo>
                  <a:lnTo>
                    <a:pt x="130" y="252"/>
                  </a:lnTo>
                  <a:lnTo>
                    <a:pt x="130" y="252"/>
                  </a:lnTo>
                  <a:close/>
                  <a:moveTo>
                    <a:pt x="115" y="282"/>
                  </a:moveTo>
                  <a:lnTo>
                    <a:pt x="119" y="282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22" y="282"/>
                  </a:lnTo>
                  <a:lnTo>
                    <a:pt x="122" y="282"/>
                  </a:lnTo>
                  <a:lnTo>
                    <a:pt x="119" y="278"/>
                  </a:lnTo>
                  <a:lnTo>
                    <a:pt x="119" y="275"/>
                  </a:lnTo>
                  <a:lnTo>
                    <a:pt x="122" y="271"/>
                  </a:lnTo>
                  <a:lnTo>
                    <a:pt x="126" y="271"/>
                  </a:lnTo>
                  <a:lnTo>
                    <a:pt x="126" y="267"/>
                  </a:lnTo>
                  <a:lnTo>
                    <a:pt x="130" y="267"/>
                  </a:lnTo>
                  <a:lnTo>
                    <a:pt x="134" y="271"/>
                  </a:lnTo>
                  <a:lnTo>
                    <a:pt x="137" y="271"/>
                  </a:lnTo>
                  <a:lnTo>
                    <a:pt x="137" y="271"/>
                  </a:lnTo>
                  <a:lnTo>
                    <a:pt x="141" y="267"/>
                  </a:lnTo>
                  <a:lnTo>
                    <a:pt x="145" y="263"/>
                  </a:lnTo>
                  <a:lnTo>
                    <a:pt x="145" y="260"/>
                  </a:lnTo>
                  <a:lnTo>
                    <a:pt x="141" y="260"/>
                  </a:lnTo>
                  <a:lnTo>
                    <a:pt x="141" y="260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4" y="256"/>
                  </a:lnTo>
                  <a:lnTo>
                    <a:pt x="130" y="252"/>
                  </a:lnTo>
                  <a:lnTo>
                    <a:pt x="126" y="256"/>
                  </a:lnTo>
                  <a:lnTo>
                    <a:pt x="126" y="260"/>
                  </a:lnTo>
                  <a:lnTo>
                    <a:pt x="122" y="260"/>
                  </a:lnTo>
                  <a:lnTo>
                    <a:pt x="119" y="263"/>
                  </a:lnTo>
                  <a:lnTo>
                    <a:pt x="119" y="263"/>
                  </a:lnTo>
                  <a:lnTo>
                    <a:pt x="115" y="263"/>
                  </a:lnTo>
                  <a:lnTo>
                    <a:pt x="115" y="260"/>
                  </a:lnTo>
                  <a:lnTo>
                    <a:pt x="111" y="260"/>
                  </a:lnTo>
                  <a:lnTo>
                    <a:pt x="108" y="263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71"/>
                  </a:lnTo>
                  <a:lnTo>
                    <a:pt x="111" y="271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11" y="278"/>
                  </a:lnTo>
                  <a:lnTo>
                    <a:pt x="111" y="282"/>
                  </a:lnTo>
                  <a:lnTo>
                    <a:pt x="115" y="282"/>
                  </a:lnTo>
                  <a:lnTo>
                    <a:pt x="115" y="282"/>
                  </a:lnTo>
                  <a:lnTo>
                    <a:pt x="115" y="282"/>
                  </a:lnTo>
                  <a:close/>
                  <a:moveTo>
                    <a:pt x="93" y="334"/>
                  </a:moveTo>
                  <a:lnTo>
                    <a:pt x="93" y="330"/>
                  </a:lnTo>
                  <a:lnTo>
                    <a:pt x="89" y="330"/>
                  </a:lnTo>
                  <a:lnTo>
                    <a:pt x="89" y="334"/>
                  </a:lnTo>
                  <a:lnTo>
                    <a:pt x="93" y="338"/>
                  </a:lnTo>
                  <a:lnTo>
                    <a:pt x="93" y="338"/>
                  </a:lnTo>
                  <a:lnTo>
                    <a:pt x="97" y="334"/>
                  </a:lnTo>
                  <a:lnTo>
                    <a:pt x="93" y="334"/>
                  </a:lnTo>
                  <a:lnTo>
                    <a:pt x="93" y="334"/>
                  </a:lnTo>
                  <a:close/>
                  <a:moveTo>
                    <a:pt x="97" y="330"/>
                  </a:moveTo>
                  <a:lnTo>
                    <a:pt x="97" y="326"/>
                  </a:lnTo>
                  <a:lnTo>
                    <a:pt x="97" y="323"/>
                  </a:lnTo>
                  <a:lnTo>
                    <a:pt x="100" y="326"/>
                  </a:lnTo>
                  <a:lnTo>
                    <a:pt x="100" y="326"/>
                  </a:lnTo>
                  <a:lnTo>
                    <a:pt x="97" y="330"/>
                  </a:lnTo>
                  <a:lnTo>
                    <a:pt x="97" y="330"/>
                  </a:lnTo>
                  <a:lnTo>
                    <a:pt x="97" y="330"/>
                  </a:lnTo>
                  <a:close/>
                  <a:moveTo>
                    <a:pt x="93" y="323"/>
                  </a:moveTo>
                  <a:lnTo>
                    <a:pt x="93" y="319"/>
                  </a:lnTo>
                  <a:lnTo>
                    <a:pt x="97" y="315"/>
                  </a:lnTo>
                  <a:lnTo>
                    <a:pt x="97" y="312"/>
                  </a:lnTo>
                  <a:lnTo>
                    <a:pt x="93" y="312"/>
                  </a:lnTo>
                  <a:lnTo>
                    <a:pt x="97" y="312"/>
                  </a:lnTo>
                  <a:lnTo>
                    <a:pt x="100" y="312"/>
                  </a:lnTo>
                  <a:lnTo>
                    <a:pt x="100" y="312"/>
                  </a:lnTo>
                  <a:lnTo>
                    <a:pt x="100" y="312"/>
                  </a:lnTo>
                  <a:lnTo>
                    <a:pt x="100" y="304"/>
                  </a:lnTo>
                  <a:lnTo>
                    <a:pt x="100" y="304"/>
                  </a:lnTo>
                  <a:lnTo>
                    <a:pt x="100" y="293"/>
                  </a:lnTo>
                  <a:lnTo>
                    <a:pt x="100" y="289"/>
                  </a:lnTo>
                  <a:lnTo>
                    <a:pt x="100" y="286"/>
                  </a:lnTo>
                  <a:lnTo>
                    <a:pt x="104" y="286"/>
                  </a:lnTo>
                  <a:lnTo>
                    <a:pt x="104" y="282"/>
                  </a:lnTo>
                  <a:lnTo>
                    <a:pt x="100" y="282"/>
                  </a:lnTo>
                  <a:lnTo>
                    <a:pt x="100" y="278"/>
                  </a:lnTo>
                  <a:lnTo>
                    <a:pt x="100" y="278"/>
                  </a:lnTo>
                  <a:lnTo>
                    <a:pt x="100" y="278"/>
                  </a:lnTo>
                  <a:lnTo>
                    <a:pt x="97" y="278"/>
                  </a:lnTo>
                  <a:lnTo>
                    <a:pt x="93" y="275"/>
                  </a:lnTo>
                  <a:lnTo>
                    <a:pt x="97" y="275"/>
                  </a:lnTo>
                  <a:lnTo>
                    <a:pt x="97" y="271"/>
                  </a:lnTo>
                  <a:lnTo>
                    <a:pt x="97" y="267"/>
                  </a:lnTo>
                  <a:lnTo>
                    <a:pt x="97" y="26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89" y="271"/>
                  </a:lnTo>
                  <a:lnTo>
                    <a:pt x="89" y="271"/>
                  </a:lnTo>
                  <a:lnTo>
                    <a:pt x="85" y="267"/>
                  </a:lnTo>
                  <a:lnTo>
                    <a:pt x="85" y="263"/>
                  </a:lnTo>
                  <a:lnTo>
                    <a:pt x="89" y="263"/>
                  </a:lnTo>
                  <a:lnTo>
                    <a:pt x="93" y="260"/>
                  </a:lnTo>
                  <a:lnTo>
                    <a:pt x="100" y="263"/>
                  </a:lnTo>
                  <a:lnTo>
                    <a:pt x="100" y="263"/>
                  </a:lnTo>
                  <a:lnTo>
                    <a:pt x="104" y="263"/>
                  </a:lnTo>
                  <a:lnTo>
                    <a:pt x="104" y="260"/>
                  </a:lnTo>
                  <a:lnTo>
                    <a:pt x="104" y="256"/>
                  </a:lnTo>
                  <a:lnTo>
                    <a:pt x="100" y="256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8" y="256"/>
                  </a:lnTo>
                  <a:lnTo>
                    <a:pt x="108" y="256"/>
                  </a:lnTo>
                  <a:lnTo>
                    <a:pt x="111" y="252"/>
                  </a:lnTo>
                  <a:lnTo>
                    <a:pt x="115" y="252"/>
                  </a:lnTo>
                  <a:lnTo>
                    <a:pt x="122" y="252"/>
                  </a:lnTo>
                  <a:lnTo>
                    <a:pt x="126" y="252"/>
                  </a:lnTo>
                  <a:lnTo>
                    <a:pt x="126" y="252"/>
                  </a:lnTo>
                  <a:lnTo>
                    <a:pt x="130" y="252"/>
                  </a:lnTo>
                  <a:lnTo>
                    <a:pt x="130" y="249"/>
                  </a:lnTo>
                  <a:lnTo>
                    <a:pt x="134" y="249"/>
                  </a:lnTo>
                  <a:lnTo>
                    <a:pt x="134" y="249"/>
                  </a:lnTo>
                  <a:lnTo>
                    <a:pt x="137" y="245"/>
                  </a:lnTo>
                  <a:lnTo>
                    <a:pt x="141" y="241"/>
                  </a:lnTo>
                  <a:lnTo>
                    <a:pt x="145" y="245"/>
                  </a:lnTo>
                  <a:lnTo>
                    <a:pt x="148" y="245"/>
                  </a:lnTo>
                  <a:lnTo>
                    <a:pt x="148" y="245"/>
                  </a:lnTo>
                  <a:lnTo>
                    <a:pt x="148" y="245"/>
                  </a:lnTo>
                  <a:lnTo>
                    <a:pt x="148" y="249"/>
                  </a:lnTo>
                  <a:lnTo>
                    <a:pt x="145" y="252"/>
                  </a:lnTo>
                  <a:lnTo>
                    <a:pt x="148" y="252"/>
                  </a:lnTo>
                  <a:lnTo>
                    <a:pt x="148" y="256"/>
                  </a:lnTo>
                  <a:lnTo>
                    <a:pt x="148" y="260"/>
                  </a:lnTo>
                  <a:lnTo>
                    <a:pt x="148" y="260"/>
                  </a:lnTo>
                  <a:lnTo>
                    <a:pt x="148" y="263"/>
                  </a:lnTo>
                  <a:lnTo>
                    <a:pt x="152" y="263"/>
                  </a:lnTo>
                  <a:lnTo>
                    <a:pt x="156" y="267"/>
                  </a:lnTo>
                  <a:lnTo>
                    <a:pt x="159" y="267"/>
                  </a:lnTo>
                  <a:lnTo>
                    <a:pt x="163" y="267"/>
                  </a:lnTo>
                  <a:lnTo>
                    <a:pt x="163" y="263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56"/>
                  </a:lnTo>
                  <a:lnTo>
                    <a:pt x="171" y="252"/>
                  </a:lnTo>
                  <a:lnTo>
                    <a:pt x="171" y="252"/>
                  </a:lnTo>
                  <a:lnTo>
                    <a:pt x="174" y="252"/>
                  </a:lnTo>
                  <a:lnTo>
                    <a:pt x="174" y="252"/>
                  </a:lnTo>
                  <a:lnTo>
                    <a:pt x="174" y="249"/>
                  </a:lnTo>
                  <a:lnTo>
                    <a:pt x="174" y="245"/>
                  </a:lnTo>
                  <a:lnTo>
                    <a:pt x="167" y="245"/>
                  </a:lnTo>
                  <a:lnTo>
                    <a:pt x="167" y="241"/>
                  </a:lnTo>
                  <a:lnTo>
                    <a:pt x="167" y="237"/>
                  </a:lnTo>
                  <a:lnTo>
                    <a:pt x="171" y="237"/>
                  </a:lnTo>
                  <a:lnTo>
                    <a:pt x="171" y="237"/>
                  </a:lnTo>
                  <a:lnTo>
                    <a:pt x="171" y="237"/>
                  </a:lnTo>
                  <a:lnTo>
                    <a:pt x="171" y="241"/>
                  </a:lnTo>
                  <a:lnTo>
                    <a:pt x="171" y="241"/>
                  </a:lnTo>
                  <a:lnTo>
                    <a:pt x="174" y="241"/>
                  </a:lnTo>
                  <a:lnTo>
                    <a:pt x="174" y="241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82" y="245"/>
                  </a:lnTo>
                  <a:lnTo>
                    <a:pt x="185" y="241"/>
                  </a:lnTo>
                  <a:lnTo>
                    <a:pt x="193" y="241"/>
                  </a:lnTo>
                  <a:lnTo>
                    <a:pt x="197" y="241"/>
                  </a:lnTo>
                  <a:lnTo>
                    <a:pt x="197" y="241"/>
                  </a:lnTo>
                  <a:lnTo>
                    <a:pt x="197" y="237"/>
                  </a:lnTo>
                  <a:lnTo>
                    <a:pt x="197" y="234"/>
                  </a:lnTo>
                  <a:lnTo>
                    <a:pt x="200" y="234"/>
                  </a:lnTo>
                  <a:lnTo>
                    <a:pt x="204" y="234"/>
                  </a:lnTo>
                  <a:lnTo>
                    <a:pt x="204" y="237"/>
                  </a:lnTo>
                  <a:lnTo>
                    <a:pt x="204" y="241"/>
                  </a:lnTo>
                  <a:lnTo>
                    <a:pt x="204" y="241"/>
                  </a:lnTo>
                  <a:lnTo>
                    <a:pt x="208" y="241"/>
                  </a:lnTo>
                  <a:lnTo>
                    <a:pt x="208" y="237"/>
                  </a:lnTo>
                  <a:lnTo>
                    <a:pt x="208" y="234"/>
                  </a:lnTo>
                  <a:lnTo>
                    <a:pt x="208" y="230"/>
                  </a:lnTo>
                  <a:lnTo>
                    <a:pt x="211" y="226"/>
                  </a:lnTo>
                  <a:lnTo>
                    <a:pt x="215" y="226"/>
                  </a:lnTo>
                  <a:lnTo>
                    <a:pt x="215" y="226"/>
                  </a:lnTo>
                  <a:lnTo>
                    <a:pt x="211" y="223"/>
                  </a:lnTo>
                  <a:lnTo>
                    <a:pt x="215" y="219"/>
                  </a:lnTo>
                  <a:lnTo>
                    <a:pt x="215" y="219"/>
                  </a:lnTo>
                  <a:lnTo>
                    <a:pt x="219" y="219"/>
                  </a:lnTo>
                  <a:lnTo>
                    <a:pt x="219" y="223"/>
                  </a:lnTo>
                  <a:lnTo>
                    <a:pt x="219" y="223"/>
                  </a:lnTo>
                  <a:lnTo>
                    <a:pt x="219" y="226"/>
                  </a:lnTo>
                  <a:lnTo>
                    <a:pt x="219" y="237"/>
                  </a:lnTo>
                  <a:lnTo>
                    <a:pt x="219" y="237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6" y="234"/>
                  </a:lnTo>
                  <a:lnTo>
                    <a:pt x="230" y="230"/>
                  </a:lnTo>
                  <a:lnTo>
                    <a:pt x="230" y="226"/>
                  </a:lnTo>
                  <a:lnTo>
                    <a:pt x="230" y="223"/>
                  </a:lnTo>
                  <a:lnTo>
                    <a:pt x="234" y="219"/>
                  </a:lnTo>
                  <a:lnTo>
                    <a:pt x="234" y="219"/>
                  </a:lnTo>
                  <a:lnTo>
                    <a:pt x="230" y="215"/>
                  </a:lnTo>
                  <a:lnTo>
                    <a:pt x="226" y="211"/>
                  </a:lnTo>
                  <a:lnTo>
                    <a:pt x="226" y="208"/>
                  </a:lnTo>
                  <a:lnTo>
                    <a:pt x="226" y="200"/>
                  </a:lnTo>
                  <a:lnTo>
                    <a:pt x="226" y="193"/>
                  </a:lnTo>
                  <a:lnTo>
                    <a:pt x="226" y="186"/>
                  </a:lnTo>
                  <a:lnTo>
                    <a:pt x="222" y="178"/>
                  </a:lnTo>
                  <a:lnTo>
                    <a:pt x="219" y="171"/>
                  </a:lnTo>
                  <a:lnTo>
                    <a:pt x="219" y="167"/>
                  </a:lnTo>
                  <a:lnTo>
                    <a:pt x="219" y="163"/>
                  </a:lnTo>
                  <a:lnTo>
                    <a:pt x="226" y="160"/>
                  </a:lnTo>
                  <a:lnTo>
                    <a:pt x="226" y="160"/>
                  </a:lnTo>
                  <a:lnTo>
                    <a:pt x="230" y="163"/>
                  </a:lnTo>
                  <a:lnTo>
                    <a:pt x="230" y="163"/>
                  </a:lnTo>
                  <a:lnTo>
                    <a:pt x="230" y="160"/>
                  </a:lnTo>
                  <a:lnTo>
                    <a:pt x="230" y="156"/>
                  </a:lnTo>
                  <a:lnTo>
                    <a:pt x="226" y="156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6" y="148"/>
                  </a:lnTo>
                  <a:lnTo>
                    <a:pt x="226" y="148"/>
                  </a:lnTo>
                  <a:lnTo>
                    <a:pt x="226" y="145"/>
                  </a:lnTo>
                  <a:lnTo>
                    <a:pt x="226" y="145"/>
                  </a:lnTo>
                  <a:lnTo>
                    <a:pt x="226" y="141"/>
                  </a:lnTo>
                  <a:lnTo>
                    <a:pt x="226" y="137"/>
                  </a:lnTo>
                  <a:lnTo>
                    <a:pt x="226" y="137"/>
                  </a:lnTo>
                  <a:lnTo>
                    <a:pt x="226" y="134"/>
                  </a:lnTo>
                  <a:lnTo>
                    <a:pt x="226" y="130"/>
                  </a:lnTo>
                  <a:lnTo>
                    <a:pt x="222" y="122"/>
                  </a:lnTo>
                  <a:lnTo>
                    <a:pt x="222" y="122"/>
                  </a:lnTo>
                  <a:lnTo>
                    <a:pt x="219" y="122"/>
                  </a:lnTo>
                  <a:lnTo>
                    <a:pt x="219" y="115"/>
                  </a:lnTo>
                  <a:lnTo>
                    <a:pt x="215" y="115"/>
                  </a:lnTo>
                  <a:lnTo>
                    <a:pt x="208" y="108"/>
                  </a:lnTo>
                  <a:lnTo>
                    <a:pt x="208" y="104"/>
                  </a:lnTo>
                  <a:lnTo>
                    <a:pt x="204" y="100"/>
                  </a:lnTo>
                  <a:lnTo>
                    <a:pt x="204" y="96"/>
                  </a:lnTo>
                  <a:lnTo>
                    <a:pt x="204" y="93"/>
                  </a:lnTo>
                  <a:lnTo>
                    <a:pt x="204" y="96"/>
                  </a:lnTo>
                  <a:lnTo>
                    <a:pt x="204" y="96"/>
                  </a:lnTo>
                  <a:lnTo>
                    <a:pt x="200" y="93"/>
                  </a:lnTo>
                  <a:lnTo>
                    <a:pt x="200" y="93"/>
                  </a:lnTo>
                  <a:lnTo>
                    <a:pt x="197" y="93"/>
                  </a:lnTo>
                  <a:lnTo>
                    <a:pt x="197" y="93"/>
                  </a:lnTo>
                  <a:lnTo>
                    <a:pt x="197" y="96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200" y="100"/>
                  </a:lnTo>
                  <a:lnTo>
                    <a:pt x="204" y="96"/>
                  </a:lnTo>
                  <a:lnTo>
                    <a:pt x="204" y="100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200" y="104"/>
                  </a:lnTo>
                  <a:lnTo>
                    <a:pt x="197" y="104"/>
                  </a:lnTo>
                  <a:lnTo>
                    <a:pt x="200" y="108"/>
                  </a:lnTo>
                  <a:lnTo>
                    <a:pt x="197" y="108"/>
                  </a:lnTo>
                  <a:lnTo>
                    <a:pt x="197" y="108"/>
                  </a:lnTo>
                  <a:lnTo>
                    <a:pt x="193" y="104"/>
                  </a:lnTo>
                  <a:lnTo>
                    <a:pt x="193" y="104"/>
                  </a:lnTo>
                  <a:lnTo>
                    <a:pt x="193" y="100"/>
                  </a:lnTo>
                  <a:lnTo>
                    <a:pt x="189" y="100"/>
                  </a:lnTo>
                  <a:lnTo>
                    <a:pt x="189" y="100"/>
                  </a:lnTo>
                  <a:lnTo>
                    <a:pt x="189" y="104"/>
                  </a:lnTo>
                  <a:lnTo>
                    <a:pt x="189" y="108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9" y="119"/>
                  </a:lnTo>
                  <a:lnTo>
                    <a:pt x="193" y="122"/>
                  </a:lnTo>
                  <a:lnTo>
                    <a:pt x="189" y="126"/>
                  </a:lnTo>
                  <a:lnTo>
                    <a:pt x="189" y="126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5" y="130"/>
                  </a:lnTo>
                  <a:lnTo>
                    <a:pt x="189" y="130"/>
                  </a:lnTo>
                  <a:lnTo>
                    <a:pt x="193" y="126"/>
                  </a:lnTo>
                  <a:lnTo>
                    <a:pt x="197" y="134"/>
                  </a:lnTo>
                  <a:lnTo>
                    <a:pt x="197" y="141"/>
                  </a:lnTo>
                  <a:lnTo>
                    <a:pt x="197" y="145"/>
                  </a:lnTo>
                  <a:lnTo>
                    <a:pt x="197" y="152"/>
                  </a:lnTo>
                  <a:lnTo>
                    <a:pt x="193" y="163"/>
                  </a:lnTo>
                  <a:lnTo>
                    <a:pt x="193" y="167"/>
                  </a:lnTo>
                  <a:lnTo>
                    <a:pt x="193" y="171"/>
                  </a:lnTo>
                  <a:lnTo>
                    <a:pt x="189" y="174"/>
                  </a:lnTo>
                  <a:lnTo>
                    <a:pt x="185" y="178"/>
                  </a:lnTo>
                  <a:lnTo>
                    <a:pt x="185" y="182"/>
                  </a:lnTo>
                  <a:lnTo>
                    <a:pt x="185" y="186"/>
                  </a:lnTo>
                  <a:lnTo>
                    <a:pt x="185" y="189"/>
                  </a:lnTo>
                  <a:lnTo>
                    <a:pt x="182" y="193"/>
                  </a:lnTo>
                  <a:lnTo>
                    <a:pt x="171" y="197"/>
                  </a:lnTo>
                  <a:lnTo>
                    <a:pt x="171" y="197"/>
                  </a:lnTo>
                  <a:lnTo>
                    <a:pt x="167" y="200"/>
                  </a:lnTo>
                  <a:lnTo>
                    <a:pt x="163" y="197"/>
                  </a:lnTo>
                  <a:lnTo>
                    <a:pt x="159" y="193"/>
                  </a:lnTo>
                  <a:lnTo>
                    <a:pt x="159" y="193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6"/>
                  </a:lnTo>
                  <a:lnTo>
                    <a:pt x="167" y="186"/>
                  </a:lnTo>
                  <a:lnTo>
                    <a:pt x="167" y="182"/>
                  </a:lnTo>
                  <a:lnTo>
                    <a:pt x="159" y="186"/>
                  </a:lnTo>
                  <a:lnTo>
                    <a:pt x="159" y="186"/>
                  </a:lnTo>
                  <a:lnTo>
                    <a:pt x="156" y="189"/>
                  </a:lnTo>
                  <a:lnTo>
                    <a:pt x="156" y="193"/>
                  </a:lnTo>
                  <a:lnTo>
                    <a:pt x="156" y="193"/>
                  </a:lnTo>
                  <a:lnTo>
                    <a:pt x="156" y="200"/>
                  </a:lnTo>
                  <a:lnTo>
                    <a:pt x="156" y="204"/>
                  </a:lnTo>
                  <a:lnTo>
                    <a:pt x="152" y="208"/>
                  </a:lnTo>
                  <a:lnTo>
                    <a:pt x="152" y="211"/>
                  </a:lnTo>
                  <a:lnTo>
                    <a:pt x="152" y="211"/>
                  </a:lnTo>
                  <a:lnTo>
                    <a:pt x="152" y="219"/>
                  </a:lnTo>
                  <a:lnTo>
                    <a:pt x="152" y="219"/>
                  </a:lnTo>
                  <a:lnTo>
                    <a:pt x="152" y="219"/>
                  </a:lnTo>
                  <a:lnTo>
                    <a:pt x="152" y="223"/>
                  </a:lnTo>
                  <a:lnTo>
                    <a:pt x="152" y="223"/>
                  </a:lnTo>
                  <a:lnTo>
                    <a:pt x="152" y="223"/>
                  </a:lnTo>
                  <a:lnTo>
                    <a:pt x="148" y="223"/>
                  </a:lnTo>
                  <a:lnTo>
                    <a:pt x="152" y="226"/>
                  </a:lnTo>
                  <a:lnTo>
                    <a:pt x="148" y="226"/>
                  </a:lnTo>
                  <a:lnTo>
                    <a:pt x="148" y="226"/>
                  </a:lnTo>
                  <a:lnTo>
                    <a:pt x="145" y="226"/>
                  </a:lnTo>
                  <a:lnTo>
                    <a:pt x="145" y="226"/>
                  </a:lnTo>
                  <a:lnTo>
                    <a:pt x="141" y="223"/>
                  </a:lnTo>
                  <a:lnTo>
                    <a:pt x="141" y="223"/>
                  </a:lnTo>
                  <a:lnTo>
                    <a:pt x="141" y="223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0" y="226"/>
                  </a:lnTo>
                  <a:lnTo>
                    <a:pt x="126" y="226"/>
                  </a:lnTo>
                  <a:lnTo>
                    <a:pt x="122" y="230"/>
                  </a:lnTo>
                  <a:lnTo>
                    <a:pt x="119" y="230"/>
                  </a:lnTo>
                  <a:lnTo>
                    <a:pt x="115" y="230"/>
                  </a:lnTo>
                  <a:lnTo>
                    <a:pt x="111" y="230"/>
                  </a:lnTo>
                  <a:lnTo>
                    <a:pt x="108" y="230"/>
                  </a:lnTo>
                  <a:lnTo>
                    <a:pt x="104" y="234"/>
                  </a:lnTo>
                  <a:lnTo>
                    <a:pt x="100" y="237"/>
                  </a:lnTo>
                  <a:lnTo>
                    <a:pt x="100" y="237"/>
                  </a:lnTo>
                  <a:lnTo>
                    <a:pt x="100" y="241"/>
                  </a:lnTo>
                  <a:lnTo>
                    <a:pt x="93" y="245"/>
                  </a:lnTo>
                  <a:lnTo>
                    <a:pt x="93" y="245"/>
                  </a:lnTo>
                  <a:lnTo>
                    <a:pt x="89" y="249"/>
                  </a:lnTo>
                  <a:lnTo>
                    <a:pt x="89" y="252"/>
                  </a:lnTo>
                  <a:lnTo>
                    <a:pt x="85" y="252"/>
                  </a:lnTo>
                  <a:lnTo>
                    <a:pt x="82" y="252"/>
                  </a:lnTo>
                  <a:lnTo>
                    <a:pt x="78" y="256"/>
                  </a:lnTo>
                  <a:lnTo>
                    <a:pt x="82" y="260"/>
                  </a:lnTo>
                  <a:lnTo>
                    <a:pt x="82" y="260"/>
                  </a:lnTo>
                  <a:lnTo>
                    <a:pt x="82" y="263"/>
                  </a:lnTo>
                  <a:lnTo>
                    <a:pt x="82" y="263"/>
                  </a:lnTo>
                  <a:lnTo>
                    <a:pt x="78" y="263"/>
                  </a:lnTo>
                  <a:lnTo>
                    <a:pt x="74" y="267"/>
                  </a:lnTo>
                  <a:lnTo>
                    <a:pt x="74" y="271"/>
                  </a:lnTo>
                  <a:lnTo>
                    <a:pt x="74" y="271"/>
                  </a:lnTo>
                  <a:lnTo>
                    <a:pt x="71" y="275"/>
                  </a:lnTo>
                  <a:lnTo>
                    <a:pt x="67" y="275"/>
                  </a:lnTo>
                  <a:lnTo>
                    <a:pt x="67" y="275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7" y="278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7" y="286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3" y="282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67" y="289"/>
                  </a:lnTo>
                  <a:lnTo>
                    <a:pt x="67" y="289"/>
                  </a:lnTo>
                  <a:lnTo>
                    <a:pt x="67" y="289"/>
                  </a:lnTo>
                  <a:lnTo>
                    <a:pt x="71" y="286"/>
                  </a:lnTo>
                  <a:lnTo>
                    <a:pt x="71" y="286"/>
                  </a:lnTo>
                  <a:lnTo>
                    <a:pt x="74" y="286"/>
                  </a:lnTo>
                  <a:lnTo>
                    <a:pt x="74" y="289"/>
                  </a:lnTo>
                  <a:lnTo>
                    <a:pt x="74" y="289"/>
                  </a:lnTo>
                  <a:lnTo>
                    <a:pt x="78" y="289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1" y="286"/>
                  </a:lnTo>
                  <a:lnTo>
                    <a:pt x="71" y="282"/>
                  </a:lnTo>
                  <a:lnTo>
                    <a:pt x="71" y="282"/>
                  </a:lnTo>
                  <a:lnTo>
                    <a:pt x="71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8" y="282"/>
                  </a:lnTo>
                  <a:lnTo>
                    <a:pt x="78" y="286"/>
                  </a:lnTo>
                  <a:lnTo>
                    <a:pt x="82" y="289"/>
                  </a:lnTo>
                  <a:lnTo>
                    <a:pt x="82" y="293"/>
                  </a:lnTo>
                  <a:lnTo>
                    <a:pt x="78" y="297"/>
                  </a:lnTo>
                  <a:lnTo>
                    <a:pt x="74" y="297"/>
                  </a:lnTo>
                  <a:lnTo>
                    <a:pt x="74" y="300"/>
                  </a:lnTo>
                  <a:lnTo>
                    <a:pt x="78" y="304"/>
                  </a:lnTo>
                  <a:lnTo>
                    <a:pt x="78" y="308"/>
                  </a:lnTo>
                  <a:lnTo>
                    <a:pt x="82" y="312"/>
                  </a:lnTo>
                  <a:lnTo>
                    <a:pt x="82" y="315"/>
                  </a:lnTo>
                  <a:lnTo>
                    <a:pt x="82" y="315"/>
                  </a:lnTo>
                  <a:lnTo>
                    <a:pt x="82" y="319"/>
                  </a:lnTo>
                  <a:lnTo>
                    <a:pt x="85" y="319"/>
                  </a:lnTo>
                  <a:lnTo>
                    <a:pt x="89" y="319"/>
                  </a:lnTo>
                  <a:lnTo>
                    <a:pt x="89" y="319"/>
                  </a:lnTo>
                  <a:lnTo>
                    <a:pt x="89" y="315"/>
                  </a:lnTo>
                  <a:lnTo>
                    <a:pt x="85" y="312"/>
                  </a:lnTo>
                  <a:lnTo>
                    <a:pt x="85" y="308"/>
                  </a:lnTo>
                  <a:lnTo>
                    <a:pt x="89" y="308"/>
                  </a:lnTo>
                  <a:lnTo>
                    <a:pt x="89" y="308"/>
                  </a:lnTo>
                  <a:lnTo>
                    <a:pt x="89" y="308"/>
                  </a:lnTo>
                  <a:lnTo>
                    <a:pt x="89" y="312"/>
                  </a:lnTo>
                  <a:lnTo>
                    <a:pt x="89" y="312"/>
                  </a:lnTo>
                  <a:lnTo>
                    <a:pt x="93" y="319"/>
                  </a:lnTo>
                  <a:lnTo>
                    <a:pt x="93" y="319"/>
                  </a:lnTo>
                  <a:lnTo>
                    <a:pt x="93" y="3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6861137" y="2317785"/>
              <a:ext cx="95211" cy="137670"/>
            </a:xfrm>
            <a:custGeom>
              <a:avLst/>
              <a:gdLst>
                <a:gd name="T0" fmla="*/ 48 w 74"/>
                <a:gd name="T1" fmla="*/ 78 h 107"/>
                <a:gd name="T2" fmla="*/ 44 w 74"/>
                <a:gd name="T3" fmla="*/ 78 h 107"/>
                <a:gd name="T4" fmla="*/ 44 w 74"/>
                <a:gd name="T5" fmla="*/ 78 h 107"/>
                <a:gd name="T6" fmla="*/ 18 w 74"/>
                <a:gd name="T7" fmla="*/ 85 h 107"/>
                <a:gd name="T8" fmla="*/ 22 w 74"/>
                <a:gd name="T9" fmla="*/ 85 h 107"/>
                <a:gd name="T10" fmla="*/ 22 w 74"/>
                <a:gd name="T11" fmla="*/ 85 h 107"/>
                <a:gd name="T12" fmla="*/ 22 w 74"/>
                <a:gd name="T13" fmla="*/ 89 h 107"/>
                <a:gd name="T14" fmla="*/ 22 w 74"/>
                <a:gd name="T15" fmla="*/ 89 h 107"/>
                <a:gd name="T16" fmla="*/ 55 w 74"/>
                <a:gd name="T17" fmla="*/ 74 h 107"/>
                <a:gd name="T18" fmla="*/ 59 w 74"/>
                <a:gd name="T19" fmla="*/ 78 h 107"/>
                <a:gd name="T20" fmla="*/ 59 w 74"/>
                <a:gd name="T21" fmla="*/ 78 h 107"/>
                <a:gd name="T22" fmla="*/ 59 w 74"/>
                <a:gd name="T23" fmla="*/ 74 h 107"/>
                <a:gd name="T24" fmla="*/ 70 w 74"/>
                <a:gd name="T25" fmla="*/ 92 h 107"/>
                <a:gd name="T26" fmla="*/ 70 w 74"/>
                <a:gd name="T27" fmla="*/ 89 h 107"/>
                <a:gd name="T28" fmla="*/ 74 w 74"/>
                <a:gd name="T29" fmla="*/ 92 h 107"/>
                <a:gd name="T30" fmla="*/ 70 w 74"/>
                <a:gd name="T31" fmla="*/ 92 h 107"/>
                <a:gd name="T32" fmla="*/ 74 w 74"/>
                <a:gd name="T33" fmla="*/ 85 h 107"/>
                <a:gd name="T34" fmla="*/ 70 w 74"/>
                <a:gd name="T35" fmla="*/ 85 h 107"/>
                <a:gd name="T36" fmla="*/ 70 w 74"/>
                <a:gd name="T37" fmla="*/ 81 h 107"/>
                <a:gd name="T38" fmla="*/ 74 w 74"/>
                <a:gd name="T39" fmla="*/ 81 h 107"/>
                <a:gd name="T40" fmla="*/ 74 w 74"/>
                <a:gd name="T41" fmla="*/ 85 h 107"/>
                <a:gd name="T42" fmla="*/ 26 w 74"/>
                <a:gd name="T43" fmla="*/ 107 h 107"/>
                <a:gd name="T44" fmla="*/ 26 w 74"/>
                <a:gd name="T45" fmla="*/ 104 h 107"/>
                <a:gd name="T46" fmla="*/ 37 w 74"/>
                <a:gd name="T47" fmla="*/ 104 h 107"/>
                <a:gd name="T48" fmla="*/ 33 w 74"/>
                <a:gd name="T49" fmla="*/ 107 h 107"/>
                <a:gd name="T50" fmla="*/ 26 w 74"/>
                <a:gd name="T51" fmla="*/ 107 h 107"/>
                <a:gd name="T52" fmla="*/ 0 w 74"/>
                <a:gd name="T53" fmla="*/ 18 h 107"/>
                <a:gd name="T54" fmla="*/ 3 w 74"/>
                <a:gd name="T55" fmla="*/ 18 h 107"/>
                <a:gd name="T56" fmla="*/ 3 w 74"/>
                <a:gd name="T57" fmla="*/ 18 h 107"/>
                <a:gd name="T58" fmla="*/ 15 w 74"/>
                <a:gd name="T59" fmla="*/ 29 h 107"/>
                <a:gd name="T60" fmla="*/ 18 w 74"/>
                <a:gd name="T61" fmla="*/ 33 h 107"/>
                <a:gd name="T62" fmla="*/ 22 w 74"/>
                <a:gd name="T63" fmla="*/ 37 h 107"/>
                <a:gd name="T64" fmla="*/ 15 w 74"/>
                <a:gd name="T65" fmla="*/ 33 h 107"/>
                <a:gd name="T66" fmla="*/ 11 w 74"/>
                <a:gd name="T67" fmla="*/ 37 h 107"/>
                <a:gd name="T68" fmla="*/ 15 w 74"/>
                <a:gd name="T69" fmla="*/ 44 h 107"/>
                <a:gd name="T70" fmla="*/ 18 w 74"/>
                <a:gd name="T71" fmla="*/ 44 h 107"/>
                <a:gd name="T72" fmla="*/ 18 w 74"/>
                <a:gd name="T73" fmla="*/ 52 h 107"/>
                <a:gd name="T74" fmla="*/ 22 w 74"/>
                <a:gd name="T75" fmla="*/ 59 h 107"/>
                <a:gd name="T76" fmla="*/ 18 w 74"/>
                <a:gd name="T77" fmla="*/ 63 h 107"/>
                <a:gd name="T78" fmla="*/ 22 w 74"/>
                <a:gd name="T79" fmla="*/ 66 h 107"/>
                <a:gd name="T80" fmla="*/ 18 w 74"/>
                <a:gd name="T81" fmla="*/ 70 h 107"/>
                <a:gd name="T82" fmla="*/ 18 w 74"/>
                <a:gd name="T83" fmla="*/ 74 h 107"/>
                <a:gd name="T84" fmla="*/ 26 w 74"/>
                <a:gd name="T85" fmla="*/ 81 h 107"/>
                <a:gd name="T86" fmla="*/ 26 w 74"/>
                <a:gd name="T87" fmla="*/ 85 h 107"/>
                <a:gd name="T88" fmla="*/ 29 w 74"/>
                <a:gd name="T89" fmla="*/ 85 h 107"/>
                <a:gd name="T90" fmla="*/ 29 w 74"/>
                <a:gd name="T91" fmla="*/ 85 h 107"/>
                <a:gd name="T92" fmla="*/ 40 w 74"/>
                <a:gd name="T93" fmla="*/ 74 h 107"/>
                <a:gd name="T94" fmla="*/ 44 w 74"/>
                <a:gd name="T95" fmla="*/ 78 h 107"/>
                <a:gd name="T96" fmla="*/ 48 w 74"/>
                <a:gd name="T97" fmla="*/ 74 h 107"/>
                <a:gd name="T98" fmla="*/ 52 w 74"/>
                <a:gd name="T99" fmla="*/ 74 h 107"/>
                <a:gd name="T100" fmla="*/ 55 w 74"/>
                <a:gd name="T101" fmla="*/ 74 h 107"/>
                <a:gd name="T102" fmla="*/ 59 w 74"/>
                <a:gd name="T103" fmla="*/ 70 h 107"/>
                <a:gd name="T104" fmla="*/ 66 w 74"/>
                <a:gd name="T105" fmla="*/ 66 h 107"/>
                <a:gd name="T106" fmla="*/ 66 w 74"/>
                <a:gd name="T107" fmla="*/ 63 h 107"/>
                <a:gd name="T108" fmla="*/ 66 w 74"/>
                <a:gd name="T109" fmla="*/ 52 h 107"/>
                <a:gd name="T110" fmla="*/ 63 w 74"/>
                <a:gd name="T111" fmla="*/ 48 h 107"/>
                <a:gd name="T112" fmla="*/ 59 w 74"/>
                <a:gd name="T113" fmla="*/ 37 h 107"/>
                <a:gd name="T114" fmla="*/ 48 w 74"/>
                <a:gd name="T115" fmla="*/ 18 h 107"/>
                <a:gd name="T116" fmla="*/ 33 w 74"/>
                <a:gd name="T117" fmla="*/ 0 h 107"/>
                <a:gd name="T118" fmla="*/ 18 w 74"/>
                <a:gd name="T119" fmla="*/ 3 h 107"/>
                <a:gd name="T120" fmla="*/ 3 w 74"/>
                <a:gd name="T121" fmla="*/ 11 h 107"/>
                <a:gd name="T122" fmla="*/ 0 w 74"/>
                <a:gd name="T123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" h="107">
                  <a:moveTo>
                    <a:pt x="44" y="78"/>
                  </a:moveTo>
                  <a:lnTo>
                    <a:pt x="48" y="78"/>
                  </a:lnTo>
                  <a:lnTo>
                    <a:pt x="48" y="78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78"/>
                  </a:lnTo>
                  <a:close/>
                  <a:moveTo>
                    <a:pt x="22" y="89"/>
                  </a:moveTo>
                  <a:lnTo>
                    <a:pt x="18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89"/>
                  </a:lnTo>
                  <a:close/>
                  <a:moveTo>
                    <a:pt x="59" y="74"/>
                  </a:moveTo>
                  <a:lnTo>
                    <a:pt x="55" y="74"/>
                  </a:lnTo>
                  <a:lnTo>
                    <a:pt x="55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4"/>
                  </a:lnTo>
                  <a:close/>
                  <a:moveTo>
                    <a:pt x="70" y="92"/>
                  </a:moveTo>
                  <a:lnTo>
                    <a:pt x="70" y="89"/>
                  </a:lnTo>
                  <a:lnTo>
                    <a:pt x="70" y="89"/>
                  </a:lnTo>
                  <a:lnTo>
                    <a:pt x="74" y="89"/>
                  </a:lnTo>
                  <a:lnTo>
                    <a:pt x="74" y="92"/>
                  </a:lnTo>
                  <a:lnTo>
                    <a:pt x="70" y="92"/>
                  </a:lnTo>
                  <a:lnTo>
                    <a:pt x="70" y="92"/>
                  </a:lnTo>
                  <a:lnTo>
                    <a:pt x="70" y="92"/>
                  </a:lnTo>
                  <a:close/>
                  <a:moveTo>
                    <a:pt x="74" y="85"/>
                  </a:moveTo>
                  <a:lnTo>
                    <a:pt x="70" y="89"/>
                  </a:lnTo>
                  <a:lnTo>
                    <a:pt x="70" y="85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4" y="85"/>
                  </a:lnTo>
                  <a:lnTo>
                    <a:pt x="74" y="85"/>
                  </a:lnTo>
                  <a:close/>
                  <a:moveTo>
                    <a:pt x="26" y="107"/>
                  </a:moveTo>
                  <a:lnTo>
                    <a:pt x="26" y="107"/>
                  </a:lnTo>
                  <a:lnTo>
                    <a:pt x="26" y="104"/>
                  </a:lnTo>
                  <a:lnTo>
                    <a:pt x="33" y="100"/>
                  </a:lnTo>
                  <a:lnTo>
                    <a:pt x="37" y="104"/>
                  </a:lnTo>
                  <a:lnTo>
                    <a:pt x="37" y="104"/>
                  </a:lnTo>
                  <a:lnTo>
                    <a:pt x="33" y="107"/>
                  </a:lnTo>
                  <a:lnTo>
                    <a:pt x="29" y="107"/>
                  </a:lnTo>
                  <a:lnTo>
                    <a:pt x="26" y="107"/>
                  </a:lnTo>
                  <a:lnTo>
                    <a:pt x="26" y="107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3" y="18"/>
                  </a:lnTo>
                  <a:lnTo>
                    <a:pt x="11" y="26"/>
                  </a:lnTo>
                  <a:lnTo>
                    <a:pt x="15" y="29"/>
                  </a:lnTo>
                  <a:lnTo>
                    <a:pt x="18" y="29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2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40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2" y="59"/>
                  </a:lnTo>
                  <a:lnTo>
                    <a:pt x="18" y="59"/>
                  </a:lnTo>
                  <a:lnTo>
                    <a:pt x="18" y="63"/>
                  </a:lnTo>
                  <a:lnTo>
                    <a:pt x="22" y="63"/>
                  </a:lnTo>
                  <a:lnTo>
                    <a:pt x="22" y="66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22" y="81"/>
                  </a:lnTo>
                  <a:lnTo>
                    <a:pt x="26" y="81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9"/>
                  </a:lnTo>
                  <a:lnTo>
                    <a:pt x="29" y="85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33" y="81"/>
                  </a:lnTo>
                  <a:lnTo>
                    <a:pt x="40" y="74"/>
                  </a:lnTo>
                  <a:lnTo>
                    <a:pt x="44" y="74"/>
                  </a:lnTo>
                  <a:lnTo>
                    <a:pt x="44" y="78"/>
                  </a:lnTo>
                  <a:lnTo>
                    <a:pt x="44" y="74"/>
                  </a:lnTo>
                  <a:lnTo>
                    <a:pt x="48" y="74"/>
                  </a:lnTo>
                  <a:lnTo>
                    <a:pt x="48" y="78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59" y="70"/>
                  </a:lnTo>
                  <a:lnTo>
                    <a:pt x="63" y="70"/>
                  </a:lnTo>
                  <a:lnTo>
                    <a:pt x="66" y="66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3" y="40"/>
                  </a:lnTo>
                  <a:lnTo>
                    <a:pt x="59" y="37"/>
                  </a:lnTo>
                  <a:lnTo>
                    <a:pt x="59" y="29"/>
                  </a:lnTo>
                  <a:lnTo>
                    <a:pt x="48" y="18"/>
                  </a:lnTo>
                  <a:lnTo>
                    <a:pt x="40" y="11"/>
                  </a:lnTo>
                  <a:lnTo>
                    <a:pt x="33" y="0"/>
                  </a:lnTo>
                  <a:lnTo>
                    <a:pt x="29" y="3"/>
                  </a:lnTo>
                  <a:lnTo>
                    <a:pt x="18" y="3"/>
                  </a:lnTo>
                  <a:lnTo>
                    <a:pt x="11" y="11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" name="Freeform 14"/>
            <p:cNvSpPr/>
            <p:nvPr/>
          </p:nvSpPr>
          <p:spPr bwMode="auto">
            <a:xfrm>
              <a:off x="6817391" y="2189123"/>
              <a:ext cx="100357" cy="156969"/>
            </a:xfrm>
            <a:custGeom>
              <a:avLst/>
              <a:gdLst>
                <a:gd name="T0" fmla="*/ 0 w 78"/>
                <a:gd name="T1" fmla="*/ 70 h 122"/>
                <a:gd name="T2" fmla="*/ 4 w 78"/>
                <a:gd name="T3" fmla="*/ 63 h 122"/>
                <a:gd name="T4" fmla="*/ 12 w 78"/>
                <a:gd name="T5" fmla="*/ 55 h 122"/>
                <a:gd name="T6" fmla="*/ 15 w 78"/>
                <a:gd name="T7" fmla="*/ 51 h 122"/>
                <a:gd name="T8" fmla="*/ 19 w 78"/>
                <a:gd name="T9" fmla="*/ 40 h 122"/>
                <a:gd name="T10" fmla="*/ 19 w 78"/>
                <a:gd name="T11" fmla="*/ 33 h 122"/>
                <a:gd name="T12" fmla="*/ 26 w 78"/>
                <a:gd name="T13" fmla="*/ 37 h 122"/>
                <a:gd name="T14" fmla="*/ 30 w 78"/>
                <a:gd name="T15" fmla="*/ 37 h 122"/>
                <a:gd name="T16" fmla="*/ 37 w 78"/>
                <a:gd name="T17" fmla="*/ 40 h 122"/>
                <a:gd name="T18" fmla="*/ 49 w 78"/>
                <a:gd name="T19" fmla="*/ 40 h 122"/>
                <a:gd name="T20" fmla="*/ 49 w 78"/>
                <a:gd name="T21" fmla="*/ 33 h 122"/>
                <a:gd name="T22" fmla="*/ 45 w 78"/>
                <a:gd name="T23" fmla="*/ 25 h 122"/>
                <a:gd name="T24" fmla="*/ 49 w 78"/>
                <a:gd name="T25" fmla="*/ 25 h 122"/>
                <a:gd name="T26" fmla="*/ 56 w 78"/>
                <a:gd name="T27" fmla="*/ 18 h 122"/>
                <a:gd name="T28" fmla="*/ 63 w 78"/>
                <a:gd name="T29" fmla="*/ 14 h 122"/>
                <a:gd name="T30" fmla="*/ 63 w 78"/>
                <a:gd name="T31" fmla="*/ 7 h 122"/>
                <a:gd name="T32" fmla="*/ 63 w 78"/>
                <a:gd name="T33" fmla="*/ 3 h 122"/>
                <a:gd name="T34" fmla="*/ 67 w 78"/>
                <a:gd name="T35" fmla="*/ 3 h 122"/>
                <a:gd name="T36" fmla="*/ 67 w 78"/>
                <a:gd name="T37" fmla="*/ 7 h 122"/>
                <a:gd name="T38" fmla="*/ 78 w 78"/>
                <a:gd name="T39" fmla="*/ 14 h 122"/>
                <a:gd name="T40" fmla="*/ 71 w 78"/>
                <a:gd name="T41" fmla="*/ 18 h 122"/>
                <a:gd name="T42" fmla="*/ 71 w 78"/>
                <a:gd name="T43" fmla="*/ 22 h 122"/>
                <a:gd name="T44" fmla="*/ 67 w 78"/>
                <a:gd name="T45" fmla="*/ 33 h 122"/>
                <a:gd name="T46" fmla="*/ 71 w 78"/>
                <a:gd name="T47" fmla="*/ 44 h 122"/>
                <a:gd name="T48" fmla="*/ 71 w 78"/>
                <a:gd name="T49" fmla="*/ 48 h 122"/>
                <a:gd name="T50" fmla="*/ 71 w 78"/>
                <a:gd name="T51" fmla="*/ 55 h 122"/>
                <a:gd name="T52" fmla="*/ 63 w 78"/>
                <a:gd name="T53" fmla="*/ 63 h 122"/>
                <a:gd name="T54" fmla="*/ 60 w 78"/>
                <a:gd name="T55" fmla="*/ 66 h 122"/>
                <a:gd name="T56" fmla="*/ 52 w 78"/>
                <a:gd name="T57" fmla="*/ 70 h 122"/>
                <a:gd name="T58" fmla="*/ 45 w 78"/>
                <a:gd name="T59" fmla="*/ 74 h 122"/>
                <a:gd name="T60" fmla="*/ 49 w 78"/>
                <a:gd name="T61" fmla="*/ 81 h 122"/>
                <a:gd name="T62" fmla="*/ 49 w 78"/>
                <a:gd name="T63" fmla="*/ 89 h 122"/>
                <a:gd name="T64" fmla="*/ 56 w 78"/>
                <a:gd name="T65" fmla="*/ 92 h 122"/>
                <a:gd name="T66" fmla="*/ 67 w 78"/>
                <a:gd name="T67" fmla="*/ 100 h 122"/>
                <a:gd name="T68" fmla="*/ 52 w 78"/>
                <a:gd name="T69" fmla="*/ 103 h 122"/>
                <a:gd name="T70" fmla="*/ 37 w 78"/>
                <a:gd name="T71" fmla="*/ 111 h 122"/>
                <a:gd name="T72" fmla="*/ 34 w 78"/>
                <a:gd name="T73" fmla="*/ 118 h 122"/>
                <a:gd name="T74" fmla="*/ 26 w 78"/>
                <a:gd name="T75" fmla="*/ 118 h 122"/>
                <a:gd name="T76" fmla="*/ 26 w 78"/>
                <a:gd name="T77" fmla="*/ 122 h 122"/>
                <a:gd name="T78" fmla="*/ 19 w 78"/>
                <a:gd name="T79" fmla="*/ 122 h 122"/>
                <a:gd name="T80" fmla="*/ 23 w 78"/>
                <a:gd name="T81" fmla="*/ 118 h 122"/>
                <a:gd name="T82" fmla="*/ 15 w 78"/>
                <a:gd name="T83" fmla="*/ 118 h 122"/>
                <a:gd name="T84" fmla="*/ 15 w 78"/>
                <a:gd name="T85" fmla="*/ 115 h 122"/>
                <a:gd name="T86" fmla="*/ 19 w 78"/>
                <a:gd name="T87" fmla="*/ 103 h 122"/>
                <a:gd name="T88" fmla="*/ 26 w 78"/>
                <a:gd name="T89" fmla="*/ 100 h 122"/>
                <a:gd name="T90" fmla="*/ 15 w 78"/>
                <a:gd name="T91" fmla="*/ 103 h 122"/>
                <a:gd name="T92" fmla="*/ 15 w 78"/>
                <a:gd name="T93" fmla="*/ 92 h 122"/>
                <a:gd name="T94" fmla="*/ 15 w 78"/>
                <a:gd name="T95" fmla="*/ 85 h 122"/>
                <a:gd name="T96" fmla="*/ 19 w 78"/>
                <a:gd name="T97" fmla="*/ 81 h 122"/>
                <a:gd name="T98" fmla="*/ 15 w 78"/>
                <a:gd name="T99" fmla="*/ 81 h 122"/>
                <a:gd name="T100" fmla="*/ 8 w 78"/>
                <a:gd name="T101" fmla="*/ 81 h 122"/>
                <a:gd name="T102" fmla="*/ 4 w 78"/>
                <a:gd name="T103" fmla="*/ 81 h 122"/>
                <a:gd name="T104" fmla="*/ 0 w 78"/>
                <a:gd name="T105" fmla="*/ 77 h 122"/>
                <a:gd name="T106" fmla="*/ 0 w 78"/>
                <a:gd name="T107" fmla="*/ 7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" h="122">
                  <a:moveTo>
                    <a:pt x="0" y="77"/>
                  </a:moveTo>
                  <a:lnTo>
                    <a:pt x="0" y="70"/>
                  </a:lnTo>
                  <a:lnTo>
                    <a:pt x="4" y="66"/>
                  </a:lnTo>
                  <a:lnTo>
                    <a:pt x="4" y="63"/>
                  </a:lnTo>
                  <a:lnTo>
                    <a:pt x="4" y="59"/>
                  </a:lnTo>
                  <a:lnTo>
                    <a:pt x="12" y="55"/>
                  </a:lnTo>
                  <a:lnTo>
                    <a:pt x="12" y="51"/>
                  </a:lnTo>
                  <a:lnTo>
                    <a:pt x="15" y="51"/>
                  </a:lnTo>
                  <a:lnTo>
                    <a:pt x="19" y="44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3"/>
                  </a:lnTo>
                  <a:lnTo>
                    <a:pt x="23" y="29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4" y="37"/>
                  </a:lnTo>
                  <a:lnTo>
                    <a:pt x="37" y="40"/>
                  </a:lnTo>
                  <a:lnTo>
                    <a:pt x="45" y="37"/>
                  </a:lnTo>
                  <a:lnTo>
                    <a:pt x="49" y="40"/>
                  </a:lnTo>
                  <a:lnTo>
                    <a:pt x="52" y="33"/>
                  </a:lnTo>
                  <a:lnTo>
                    <a:pt x="49" y="33"/>
                  </a:lnTo>
                  <a:lnTo>
                    <a:pt x="49" y="29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9" y="25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60" y="14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3"/>
                  </a:lnTo>
                  <a:lnTo>
                    <a:pt x="63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74" y="11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71" y="22"/>
                  </a:lnTo>
                  <a:lnTo>
                    <a:pt x="67" y="29"/>
                  </a:lnTo>
                  <a:lnTo>
                    <a:pt x="67" y="33"/>
                  </a:lnTo>
                  <a:lnTo>
                    <a:pt x="71" y="37"/>
                  </a:lnTo>
                  <a:lnTo>
                    <a:pt x="71" y="44"/>
                  </a:lnTo>
                  <a:lnTo>
                    <a:pt x="74" y="48"/>
                  </a:lnTo>
                  <a:lnTo>
                    <a:pt x="71" y="48"/>
                  </a:lnTo>
                  <a:lnTo>
                    <a:pt x="67" y="51"/>
                  </a:lnTo>
                  <a:lnTo>
                    <a:pt x="71" y="55"/>
                  </a:lnTo>
                  <a:lnTo>
                    <a:pt x="60" y="63"/>
                  </a:lnTo>
                  <a:lnTo>
                    <a:pt x="63" y="63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6" y="66"/>
                  </a:lnTo>
                  <a:lnTo>
                    <a:pt x="52" y="70"/>
                  </a:lnTo>
                  <a:lnTo>
                    <a:pt x="52" y="74"/>
                  </a:lnTo>
                  <a:lnTo>
                    <a:pt x="45" y="74"/>
                  </a:lnTo>
                  <a:lnTo>
                    <a:pt x="45" y="77"/>
                  </a:lnTo>
                  <a:lnTo>
                    <a:pt x="49" y="81"/>
                  </a:lnTo>
                  <a:lnTo>
                    <a:pt x="45" y="85"/>
                  </a:lnTo>
                  <a:lnTo>
                    <a:pt x="49" y="89"/>
                  </a:lnTo>
                  <a:lnTo>
                    <a:pt x="52" y="89"/>
                  </a:lnTo>
                  <a:lnTo>
                    <a:pt x="56" y="92"/>
                  </a:lnTo>
                  <a:lnTo>
                    <a:pt x="67" y="96"/>
                  </a:lnTo>
                  <a:lnTo>
                    <a:pt x="67" y="100"/>
                  </a:lnTo>
                  <a:lnTo>
                    <a:pt x="63" y="103"/>
                  </a:lnTo>
                  <a:lnTo>
                    <a:pt x="52" y="103"/>
                  </a:lnTo>
                  <a:lnTo>
                    <a:pt x="45" y="111"/>
                  </a:lnTo>
                  <a:lnTo>
                    <a:pt x="37" y="111"/>
                  </a:lnTo>
                  <a:lnTo>
                    <a:pt x="34" y="115"/>
                  </a:lnTo>
                  <a:lnTo>
                    <a:pt x="34" y="118"/>
                  </a:lnTo>
                  <a:lnTo>
                    <a:pt x="30" y="115"/>
                  </a:lnTo>
                  <a:lnTo>
                    <a:pt x="26" y="118"/>
                  </a:lnTo>
                  <a:lnTo>
                    <a:pt x="30" y="118"/>
                  </a:lnTo>
                  <a:lnTo>
                    <a:pt x="26" y="122"/>
                  </a:lnTo>
                  <a:lnTo>
                    <a:pt x="23" y="122"/>
                  </a:lnTo>
                  <a:lnTo>
                    <a:pt x="19" y="122"/>
                  </a:lnTo>
                  <a:lnTo>
                    <a:pt x="19" y="122"/>
                  </a:lnTo>
                  <a:lnTo>
                    <a:pt x="23" y="118"/>
                  </a:lnTo>
                  <a:lnTo>
                    <a:pt x="19" y="115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5"/>
                  </a:lnTo>
                  <a:lnTo>
                    <a:pt x="15" y="107"/>
                  </a:lnTo>
                  <a:lnTo>
                    <a:pt x="19" y="103"/>
                  </a:lnTo>
                  <a:lnTo>
                    <a:pt x="23" y="103"/>
                  </a:lnTo>
                  <a:lnTo>
                    <a:pt x="26" y="100"/>
                  </a:lnTo>
                  <a:lnTo>
                    <a:pt x="23" y="103"/>
                  </a:lnTo>
                  <a:lnTo>
                    <a:pt x="15" y="103"/>
                  </a:lnTo>
                  <a:lnTo>
                    <a:pt x="15" y="100"/>
                  </a:lnTo>
                  <a:lnTo>
                    <a:pt x="15" y="92"/>
                  </a:lnTo>
                  <a:lnTo>
                    <a:pt x="19" y="89"/>
                  </a:lnTo>
                  <a:lnTo>
                    <a:pt x="15" y="85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5" y="81"/>
                  </a:lnTo>
                  <a:lnTo>
                    <a:pt x="12" y="85"/>
                  </a:lnTo>
                  <a:lnTo>
                    <a:pt x="8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" name="Freeform 15"/>
            <p:cNvSpPr/>
            <p:nvPr/>
          </p:nvSpPr>
          <p:spPr bwMode="auto">
            <a:xfrm>
              <a:off x="6002952" y="1988409"/>
              <a:ext cx="653609" cy="276626"/>
            </a:xfrm>
            <a:custGeom>
              <a:avLst/>
              <a:gdLst>
                <a:gd name="T0" fmla="*/ 19 w 508"/>
                <a:gd name="T1" fmla="*/ 66 h 215"/>
                <a:gd name="T2" fmla="*/ 30 w 508"/>
                <a:gd name="T3" fmla="*/ 52 h 215"/>
                <a:gd name="T4" fmla="*/ 37 w 508"/>
                <a:gd name="T5" fmla="*/ 44 h 215"/>
                <a:gd name="T6" fmla="*/ 60 w 508"/>
                <a:gd name="T7" fmla="*/ 37 h 215"/>
                <a:gd name="T8" fmla="*/ 71 w 508"/>
                <a:gd name="T9" fmla="*/ 41 h 215"/>
                <a:gd name="T10" fmla="*/ 89 w 508"/>
                <a:gd name="T11" fmla="*/ 41 h 215"/>
                <a:gd name="T12" fmla="*/ 108 w 508"/>
                <a:gd name="T13" fmla="*/ 55 h 215"/>
                <a:gd name="T14" fmla="*/ 126 w 508"/>
                <a:gd name="T15" fmla="*/ 52 h 215"/>
                <a:gd name="T16" fmla="*/ 145 w 508"/>
                <a:gd name="T17" fmla="*/ 52 h 215"/>
                <a:gd name="T18" fmla="*/ 148 w 508"/>
                <a:gd name="T19" fmla="*/ 33 h 215"/>
                <a:gd name="T20" fmla="*/ 137 w 508"/>
                <a:gd name="T21" fmla="*/ 18 h 215"/>
                <a:gd name="T22" fmla="*/ 148 w 508"/>
                <a:gd name="T23" fmla="*/ 7 h 215"/>
                <a:gd name="T24" fmla="*/ 159 w 508"/>
                <a:gd name="T25" fmla="*/ 3 h 215"/>
                <a:gd name="T26" fmla="*/ 182 w 508"/>
                <a:gd name="T27" fmla="*/ 7 h 215"/>
                <a:gd name="T28" fmla="*/ 200 w 508"/>
                <a:gd name="T29" fmla="*/ 11 h 215"/>
                <a:gd name="T30" fmla="*/ 208 w 508"/>
                <a:gd name="T31" fmla="*/ 26 h 215"/>
                <a:gd name="T32" fmla="*/ 219 w 508"/>
                <a:gd name="T33" fmla="*/ 33 h 215"/>
                <a:gd name="T34" fmla="*/ 237 w 508"/>
                <a:gd name="T35" fmla="*/ 37 h 215"/>
                <a:gd name="T36" fmla="*/ 259 w 508"/>
                <a:gd name="T37" fmla="*/ 29 h 215"/>
                <a:gd name="T38" fmla="*/ 285 w 508"/>
                <a:gd name="T39" fmla="*/ 33 h 215"/>
                <a:gd name="T40" fmla="*/ 308 w 508"/>
                <a:gd name="T41" fmla="*/ 44 h 215"/>
                <a:gd name="T42" fmla="*/ 330 w 508"/>
                <a:gd name="T43" fmla="*/ 48 h 215"/>
                <a:gd name="T44" fmla="*/ 356 w 508"/>
                <a:gd name="T45" fmla="*/ 48 h 215"/>
                <a:gd name="T46" fmla="*/ 378 w 508"/>
                <a:gd name="T47" fmla="*/ 37 h 215"/>
                <a:gd name="T48" fmla="*/ 393 w 508"/>
                <a:gd name="T49" fmla="*/ 26 h 215"/>
                <a:gd name="T50" fmla="*/ 408 w 508"/>
                <a:gd name="T51" fmla="*/ 18 h 215"/>
                <a:gd name="T52" fmla="*/ 422 w 508"/>
                <a:gd name="T53" fmla="*/ 26 h 215"/>
                <a:gd name="T54" fmla="*/ 437 w 508"/>
                <a:gd name="T55" fmla="*/ 48 h 215"/>
                <a:gd name="T56" fmla="*/ 445 w 508"/>
                <a:gd name="T57" fmla="*/ 74 h 215"/>
                <a:gd name="T58" fmla="*/ 471 w 508"/>
                <a:gd name="T59" fmla="*/ 66 h 215"/>
                <a:gd name="T60" fmla="*/ 496 w 508"/>
                <a:gd name="T61" fmla="*/ 70 h 215"/>
                <a:gd name="T62" fmla="*/ 504 w 508"/>
                <a:gd name="T63" fmla="*/ 89 h 215"/>
                <a:gd name="T64" fmla="*/ 496 w 508"/>
                <a:gd name="T65" fmla="*/ 92 h 215"/>
                <a:gd name="T66" fmla="*/ 474 w 508"/>
                <a:gd name="T67" fmla="*/ 100 h 215"/>
                <a:gd name="T68" fmla="*/ 467 w 508"/>
                <a:gd name="T69" fmla="*/ 104 h 215"/>
                <a:gd name="T70" fmla="*/ 452 w 508"/>
                <a:gd name="T71" fmla="*/ 126 h 215"/>
                <a:gd name="T72" fmla="*/ 430 w 508"/>
                <a:gd name="T73" fmla="*/ 133 h 215"/>
                <a:gd name="T74" fmla="*/ 415 w 508"/>
                <a:gd name="T75" fmla="*/ 137 h 215"/>
                <a:gd name="T76" fmla="*/ 393 w 508"/>
                <a:gd name="T77" fmla="*/ 148 h 215"/>
                <a:gd name="T78" fmla="*/ 404 w 508"/>
                <a:gd name="T79" fmla="*/ 163 h 215"/>
                <a:gd name="T80" fmla="*/ 382 w 508"/>
                <a:gd name="T81" fmla="*/ 189 h 215"/>
                <a:gd name="T82" fmla="*/ 352 w 508"/>
                <a:gd name="T83" fmla="*/ 196 h 215"/>
                <a:gd name="T84" fmla="*/ 311 w 508"/>
                <a:gd name="T85" fmla="*/ 215 h 215"/>
                <a:gd name="T86" fmla="*/ 289 w 508"/>
                <a:gd name="T87" fmla="*/ 215 h 215"/>
                <a:gd name="T88" fmla="*/ 248 w 508"/>
                <a:gd name="T89" fmla="*/ 196 h 215"/>
                <a:gd name="T90" fmla="*/ 215 w 508"/>
                <a:gd name="T91" fmla="*/ 200 h 215"/>
                <a:gd name="T92" fmla="*/ 167 w 508"/>
                <a:gd name="T93" fmla="*/ 200 h 215"/>
                <a:gd name="T94" fmla="*/ 152 w 508"/>
                <a:gd name="T95" fmla="*/ 178 h 215"/>
                <a:gd name="T96" fmla="*/ 145 w 508"/>
                <a:gd name="T97" fmla="*/ 170 h 215"/>
                <a:gd name="T98" fmla="*/ 122 w 508"/>
                <a:gd name="T99" fmla="*/ 163 h 215"/>
                <a:gd name="T100" fmla="*/ 100 w 508"/>
                <a:gd name="T101" fmla="*/ 156 h 215"/>
                <a:gd name="T102" fmla="*/ 63 w 508"/>
                <a:gd name="T103" fmla="*/ 148 h 215"/>
                <a:gd name="T104" fmla="*/ 67 w 508"/>
                <a:gd name="T105" fmla="*/ 133 h 215"/>
                <a:gd name="T106" fmla="*/ 60 w 508"/>
                <a:gd name="T107" fmla="*/ 118 h 215"/>
                <a:gd name="T108" fmla="*/ 52 w 508"/>
                <a:gd name="T109" fmla="*/ 107 h 215"/>
                <a:gd name="T110" fmla="*/ 37 w 508"/>
                <a:gd name="T111" fmla="*/ 104 h 215"/>
                <a:gd name="T112" fmla="*/ 26 w 508"/>
                <a:gd name="T113" fmla="*/ 100 h 215"/>
                <a:gd name="T114" fmla="*/ 19 w 508"/>
                <a:gd name="T115" fmla="*/ 96 h 215"/>
                <a:gd name="T116" fmla="*/ 4 w 508"/>
                <a:gd name="T117" fmla="*/ 85 h 215"/>
                <a:gd name="T118" fmla="*/ 0 w 508"/>
                <a:gd name="T119" fmla="*/ 8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8" h="215">
                  <a:moveTo>
                    <a:pt x="0" y="78"/>
                  </a:moveTo>
                  <a:lnTo>
                    <a:pt x="4" y="70"/>
                  </a:lnTo>
                  <a:lnTo>
                    <a:pt x="8" y="7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9" y="66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59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44"/>
                  </a:lnTo>
                  <a:lnTo>
                    <a:pt x="45" y="44"/>
                  </a:lnTo>
                  <a:lnTo>
                    <a:pt x="45" y="41"/>
                  </a:lnTo>
                  <a:lnTo>
                    <a:pt x="48" y="37"/>
                  </a:lnTo>
                  <a:lnTo>
                    <a:pt x="56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3" y="37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71" y="37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4"/>
                  </a:lnTo>
                  <a:lnTo>
                    <a:pt x="89" y="44"/>
                  </a:lnTo>
                  <a:lnTo>
                    <a:pt x="97" y="52"/>
                  </a:lnTo>
                  <a:lnTo>
                    <a:pt x="100" y="52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11" y="52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22" y="52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34" y="52"/>
                  </a:lnTo>
                  <a:lnTo>
                    <a:pt x="137" y="52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45" y="52"/>
                  </a:lnTo>
                  <a:lnTo>
                    <a:pt x="148" y="52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48" y="44"/>
                  </a:lnTo>
                  <a:lnTo>
                    <a:pt x="148" y="41"/>
                  </a:lnTo>
                  <a:lnTo>
                    <a:pt x="148" y="33"/>
                  </a:lnTo>
                  <a:lnTo>
                    <a:pt x="148" y="33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37" y="29"/>
                  </a:lnTo>
                  <a:lnTo>
                    <a:pt x="137" y="26"/>
                  </a:lnTo>
                  <a:lnTo>
                    <a:pt x="137" y="18"/>
                  </a:lnTo>
                  <a:lnTo>
                    <a:pt x="141" y="15"/>
                  </a:lnTo>
                  <a:lnTo>
                    <a:pt x="141" y="11"/>
                  </a:lnTo>
                  <a:lnTo>
                    <a:pt x="141" y="7"/>
                  </a:lnTo>
                  <a:lnTo>
                    <a:pt x="145" y="7"/>
                  </a:lnTo>
                  <a:lnTo>
                    <a:pt x="148" y="7"/>
                  </a:lnTo>
                  <a:lnTo>
                    <a:pt x="148" y="7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9" y="3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7" y="7"/>
                  </a:lnTo>
                  <a:lnTo>
                    <a:pt x="171" y="7"/>
                  </a:lnTo>
                  <a:lnTo>
                    <a:pt x="178" y="7"/>
                  </a:lnTo>
                  <a:lnTo>
                    <a:pt x="182" y="7"/>
                  </a:lnTo>
                  <a:lnTo>
                    <a:pt x="182" y="11"/>
                  </a:lnTo>
                  <a:lnTo>
                    <a:pt x="185" y="11"/>
                  </a:lnTo>
                  <a:lnTo>
                    <a:pt x="189" y="11"/>
                  </a:lnTo>
                  <a:lnTo>
                    <a:pt x="193" y="11"/>
                  </a:lnTo>
                  <a:lnTo>
                    <a:pt x="197" y="11"/>
                  </a:lnTo>
                  <a:lnTo>
                    <a:pt x="200" y="11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4" y="18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208" y="26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11" y="29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9" y="33"/>
                  </a:lnTo>
                  <a:lnTo>
                    <a:pt x="226" y="37"/>
                  </a:lnTo>
                  <a:lnTo>
                    <a:pt x="226" y="37"/>
                  </a:lnTo>
                  <a:lnTo>
                    <a:pt x="230" y="37"/>
                  </a:lnTo>
                  <a:lnTo>
                    <a:pt x="234" y="37"/>
                  </a:lnTo>
                  <a:lnTo>
                    <a:pt x="234" y="37"/>
                  </a:lnTo>
                  <a:lnTo>
                    <a:pt x="237" y="37"/>
                  </a:lnTo>
                  <a:lnTo>
                    <a:pt x="241" y="37"/>
                  </a:lnTo>
                  <a:lnTo>
                    <a:pt x="241" y="37"/>
                  </a:lnTo>
                  <a:lnTo>
                    <a:pt x="245" y="33"/>
                  </a:lnTo>
                  <a:lnTo>
                    <a:pt x="248" y="29"/>
                  </a:lnTo>
                  <a:lnTo>
                    <a:pt x="256" y="29"/>
                  </a:lnTo>
                  <a:lnTo>
                    <a:pt x="259" y="29"/>
                  </a:lnTo>
                  <a:lnTo>
                    <a:pt x="263" y="29"/>
                  </a:lnTo>
                  <a:lnTo>
                    <a:pt x="267" y="29"/>
                  </a:lnTo>
                  <a:lnTo>
                    <a:pt x="271" y="29"/>
                  </a:lnTo>
                  <a:lnTo>
                    <a:pt x="278" y="29"/>
                  </a:lnTo>
                  <a:lnTo>
                    <a:pt x="282" y="29"/>
                  </a:lnTo>
                  <a:lnTo>
                    <a:pt x="285" y="33"/>
                  </a:lnTo>
                  <a:lnTo>
                    <a:pt x="293" y="37"/>
                  </a:lnTo>
                  <a:lnTo>
                    <a:pt x="296" y="37"/>
                  </a:lnTo>
                  <a:lnTo>
                    <a:pt x="300" y="37"/>
                  </a:lnTo>
                  <a:lnTo>
                    <a:pt x="300" y="37"/>
                  </a:lnTo>
                  <a:lnTo>
                    <a:pt x="304" y="41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11" y="44"/>
                  </a:lnTo>
                  <a:lnTo>
                    <a:pt x="315" y="48"/>
                  </a:lnTo>
                  <a:lnTo>
                    <a:pt x="315" y="48"/>
                  </a:lnTo>
                  <a:lnTo>
                    <a:pt x="322" y="48"/>
                  </a:lnTo>
                  <a:lnTo>
                    <a:pt x="330" y="48"/>
                  </a:lnTo>
                  <a:lnTo>
                    <a:pt x="341" y="48"/>
                  </a:lnTo>
                  <a:lnTo>
                    <a:pt x="345" y="48"/>
                  </a:lnTo>
                  <a:lnTo>
                    <a:pt x="345" y="48"/>
                  </a:lnTo>
                  <a:lnTo>
                    <a:pt x="348" y="48"/>
                  </a:lnTo>
                  <a:lnTo>
                    <a:pt x="352" y="48"/>
                  </a:lnTo>
                  <a:lnTo>
                    <a:pt x="356" y="48"/>
                  </a:lnTo>
                  <a:lnTo>
                    <a:pt x="356" y="44"/>
                  </a:lnTo>
                  <a:lnTo>
                    <a:pt x="363" y="41"/>
                  </a:lnTo>
                  <a:lnTo>
                    <a:pt x="367" y="41"/>
                  </a:lnTo>
                  <a:lnTo>
                    <a:pt x="371" y="41"/>
                  </a:lnTo>
                  <a:lnTo>
                    <a:pt x="371" y="37"/>
                  </a:lnTo>
                  <a:lnTo>
                    <a:pt x="378" y="37"/>
                  </a:lnTo>
                  <a:lnTo>
                    <a:pt x="382" y="37"/>
                  </a:lnTo>
                  <a:lnTo>
                    <a:pt x="385" y="33"/>
                  </a:lnTo>
                  <a:lnTo>
                    <a:pt x="385" y="33"/>
                  </a:lnTo>
                  <a:lnTo>
                    <a:pt x="385" y="29"/>
                  </a:lnTo>
                  <a:lnTo>
                    <a:pt x="389" y="26"/>
                  </a:lnTo>
                  <a:lnTo>
                    <a:pt x="393" y="26"/>
                  </a:lnTo>
                  <a:lnTo>
                    <a:pt x="393" y="22"/>
                  </a:lnTo>
                  <a:lnTo>
                    <a:pt x="396" y="18"/>
                  </a:lnTo>
                  <a:lnTo>
                    <a:pt x="400" y="18"/>
                  </a:lnTo>
                  <a:lnTo>
                    <a:pt x="400" y="22"/>
                  </a:lnTo>
                  <a:lnTo>
                    <a:pt x="404" y="18"/>
                  </a:lnTo>
                  <a:lnTo>
                    <a:pt x="408" y="18"/>
                  </a:lnTo>
                  <a:lnTo>
                    <a:pt x="411" y="22"/>
                  </a:lnTo>
                  <a:lnTo>
                    <a:pt x="415" y="26"/>
                  </a:lnTo>
                  <a:lnTo>
                    <a:pt x="415" y="26"/>
                  </a:lnTo>
                  <a:lnTo>
                    <a:pt x="419" y="26"/>
                  </a:lnTo>
                  <a:lnTo>
                    <a:pt x="419" y="26"/>
                  </a:lnTo>
                  <a:lnTo>
                    <a:pt x="422" y="26"/>
                  </a:lnTo>
                  <a:lnTo>
                    <a:pt x="426" y="22"/>
                  </a:lnTo>
                  <a:lnTo>
                    <a:pt x="426" y="22"/>
                  </a:lnTo>
                  <a:lnTo>
                    <a:pt x="433" y="22"/>
                  </a:lnTo>
                  <a:lnTo>
                    <a:pt x="437" y="22"/>
                  </a:lnTo>
                  <a:lnTo>
                    <a:pt x="441" y="26"/>
                  </a:lnTo>
                  <a:lnTo>
                    <a:pt x="437" y="48"/>
                  </a:lnTo>
                  <a:lnTo>
                    <a:pt x="437" y="52"/>
                  </a:lnTo>
                  <a:lnTo>
                    <a:pt x="437" y="55"/>
                  </a:lnTo>
                  <a:lnTo>
                    <a:pt x="437" y="59"/>
                  </a:lnTo>
                  <a:lnTo>
                    <a:pt x="433" y="66"/>
                  </a:lnTo>
                  <a:lnTo>
                    <a:pt x="437" y="70"/>
                  </a:lnTo>
                  <a:lnTo>
                    <a:pt x="445" y="74"/>
                  </a:lnTo>
                  <a:lnTo>
                    <a:pt x="452" y="70"/>
                  </a:lnTo>
                  <a:lnTo>
                    <a:pt x="456" y="70"/>
                  </a:lnTo>
                  <a:lnTo>
                    <a:pt x="463" y="70"/>
                  </a:lnTo>
                  <a:lnTo>
                    <a:pt x="467" y="74"/>
                  </a:lnTo>
                  <a:lnTo>
                    <a:pt x="471" y="70"/>
                  </a:lnTo>
                  <a:lnTo>
                    <a:pt x="471" y="66"/>
                  </a:lnTo>
                  <a:lnTo>
                    <a:pt x="471" y="63"/>
                  </a:lnTo>
                  <a:lnTo>
                    <a:pt x="474" y="63"/>
                  </a:lnTo>
                  <a:lnTo>
                    <a:pt x="478" y="59"/>
                  </a:lnTo>
                  <a:lnTo>
                    <a:pt x="485" y="63"/>
                  </a:lnTo>
                  <a:lnTo>
                    <a:pt x="489" y="66"/>
                  </a:lnTo>
                  <a:lnTo>
                    <a:pt x="496" y="70"/>
                  </a:lnTo>
                  <a:lnTo>
                    <a:pt x="500" y="78"/>
                  </a:lnTo>
                  <a:lnTo>
                    <a:pt x="504" y="81"/>
                  </a:lnTo>
                  <a:lnTo>
                    <a:pt x="508" y="85"/>
                  </a:lnTo>
                  <a:lnTo>
                    <a:pt x="508" y="85"/>
                  </a:lnTo>
                  <a:lnTo>
                    <a:pt x="508" y="89"/>
                  </a:lnTo>
                  <a:lnTo>
                    <a:pt x="504" y="89"/>
                  </a:lnTo>
                  <a:lnTo>
                    <a:pt x="504" y="92"/>
                  </a:lnTo>
                  <a:lnTo>
                    <a:pt x="504" y="92"/>
                  </a:lnTo>
                  <a:lnTo>
                    <a:pt x="500" y="92"/>
                  </a:lnTo>
                  <a:lnTo>
                    <a:pt x="500" y="92"/>
                  </a:lnTo>
                  <a:lnTo>
                    <a:pt x="496" y="92"/>
                  </a:lnTo>
                  <a:lnTo>
                    <a:pt x="496" y="92"/>
                  </a:lnTo>
                  <a:lnTo>
                    <a:pt x="489" y="92"/>
                  </a:lnTo>
                  <a:lnTo>
                    <a:pt x="489" y="92"/>
                  </a:lnTo>
                  <a:lnTo>
                    <a:pt x="485" y="96"/>
                  </a:lnTo>
                  <a:lnTo>
                    <a:pt x="482" y="100"/>
                  </a:lnTo>
                  <a:lnTo>
                    <a:pt x="478" y="100"/>
                  </a:lnTo>
                  <a:lnTo>
                    <a:pt x="474" y="100"/>
                  </a:lnTo>
                  <a:lnTo>
                    <a:pt x="474" y="100"/>
                  </a:lnTo>
                  <a:lnTo>
                    <a:pt x="474" y="104"/>
                  </a:lnTo>
                  <a:lnTo>
                    <a:pt x="471" y="104"/>
                  </a:lnTo>
                  <a:lnTo>
                    <a:pt x="471" y="104"/>
                  </a:lnTo>
                  <a:lnTo>
                    <a:pt x="467" y="104"/>
                  </a:lnTo>
                  <a:lnTo>
                    <a:pt x="467" y="104"/>
                  </a:lnTo>
                  <a:lnTo>
                    <a:pt x="463" y="111"/>
                  </a:lnTo>
                  <a:lnTo>
                    <a:pt x="463" y="115"/>
                  </a:lnTo>
                  <a:lnTo>
                    <a:pt x="463" y="118"/>
                  </a:lnTo>
                  <a:lnTo>
                    <a:pt x="463" y="118"/>
                  </a:lnTo>
                  <a:lnTo>
                    <a:pt x="459" y="118"/>
                  </a:lnTo>
                  <a:lnTo>
                    <a:pt x="452" y="126"/>
                  </a:lnTo>
                  <a:lnTo>
                    <a:pt x="448" y="126"/>
                  </a:lnTo>
                  <a:lnTo>
                    <a:pt x="441" y="122"/>
                  </a:lnTo>
                  <a:lnTo>
                    <a:pt x="441" y="126"/>
                  </a:lnTo>
                  <a:lnTo>
                    <a:pt x="437" y="130"/>
                  </a:lnTo>
                  <a:lnTo>
                    <a:pt x="433" y="133"/>
                  </a:lnTo>
                  <a:lnTo>
                    <a:pt x="430" y="133"/>
                  </a:lnTo>
                  <a:lnTo>
                    <a:pt x="430" y="137"/>
                  </a:lnTo>
                  <a:lnTo>
                    <a:pt x="426" y="141"/>
                  </a:lnTo>
                  <a:lnTo>
                    <a:pt x="426" y="141"/>
                  </a:lnTo>
                  <a:lnTo>
                    <a:pt x="422" y="137"/>
                  </a:lnTo>
                  <a:lnTo>
                    <a:pt x="419" y="137"/>
                  </a:lnTo>
                  <a:lnTo>
                    <a:pt x="415" y="137"/>
                  </a:lnTo>
                  <a:lnTo>
                    <a:pt x="411" y="133"/>
                  </a:lnTo>
                  <a:lnTo>
                    <a:pt x="404" y="133"/>
                  </a:lnTo>
                  <a:lnTo>
                    <a:pt x="400" y="133"/>
                  </a:lnTo>
                  <a:lnTo>
                    <a:pt x="396" y="137"/>
                  </a:lnTo>
                  <a:lnTo>
                    <a:pt x="393" y="141"/>
                  </a:lnTo>
                  <a:lnTo>
                    <a:pt x="393" y="148"/>
                  </a:lnTo>
                  <a:lnTo>
                    <a:pt x="393" y="152"/>
                  </a:lnTo>
                  <a:lnTo>
                    <a:pt x="393" y="152"/>
                  </a:lnTo>
                  <a:lnTo>
                    <a:pt x="400" y="156"/>
                  </a:lnTo>
                  <a:lnTo>
                    <a:pt x="408" y="159"/>
                  </a:lnTo>
                  <a:lnTo>
                    <a:pt x="408" y="163"/>
                  </a:lnTo>
                  <a:lnTo>
                    <a:pt x="404" y="163"/>
                  </a:lnTo>
                  <a:lnTo>
                    <a:pt x="404" y="167"/>
                  </a:lnTo>
                  <a:lnTo>
                    <a:pt x="396" y="174"/>
                  </a:lnTo>
                  <a:lnTo>
                    <a:pt x="393" y="181"/>
                  </a:lnTo>
                  <a:lnTo>
                    <a:pt x="389" y="185"/>
                  </a:lnTo>
                  <a:lnTo>
                    <a:pt x="385" y="185"/>
                  </a:lnTo>
                  <a:lnTo>
                    <a:pt x="382" y="189"/>
                  </a:lnTo>
                  <a:lnTo>
                    <a:pt x="378" y="189"/>
                  </a:lnTo>
                  <a:lnTo>
                    <a:pt x="374" y="189"/>
                  </a:lnTo>
                  <a:lnTo>
                    <a:pt x="371" y="193"/>
                  </a:lnTo>
                  <a:lnTo>
                    <a:pt x="363" y="193"/>
                  </a:lnTo>
                  <a:lnTo>
                    <a:pt x="356" y="193"/>
                  </a:lnTo>
                  <a:lnTo>
                    <a:pt x="352" y="196"/>
                  </a:lnTo>
                  <a:lnTo>
                    <a:pt x="348" y="196"/>
                  </a:lnTo>
                  <a:lnTo>
                    <a:pt x="337" y="200"/>
                  </a:lnTo>
                  <a:lnTo>
                    <a:pt x="326" y="204"/>
                  </a:lnTo>
                  <a:lnTo>
                    <a:pt x="322" y="207"/>
                  </a:lnTo>
                  <a:lnTo>
                    <a:pt x="315" y="215"/>
                  </a:lnTo>
                  <a:lnTo>
                    <a:pt x="311" y="215"/>
                  </a:lnTo>
                  <a:lnTo>
                    <a:pt x="308" y="215"/>
                  </a:lnTo>
                  <a:lnTo>
                    <a:pt x="304" y="215"/>
                  </a:lnTo>
                  <a:lnTo>
                    <a:pt x="304" y="215"/>
                  </a:lnTo>
                  <a:lnTo>
                    <a:pt x="304" y="211"/>
                  </a:lnTo>
                  <a:lnTo>
                    <a:pt x="296" y="211"/>
                  </a:lnTo>
                  <a:lnTo>
                    <a:pt x="289" y="215"/>
                  </a:lnTo>
                  <a:lnTo>
                    <a:pt x="285" y="211"/>
                  </a:lnTo>
                  <a:lnTo>
                    <a:pt x="278" y="211"/>
                  </a:lnTo>
                  <a:lnTo>
                    <a:pt x="271" y="207"/>
                  </a:lnTo>
                  <a:lnTo>
                    <a:pt x="259" y="204"/>
                  </a:lnTo>
                  <a:lnTo>
                    <a:pt x="252" y="196"/>
                  </a:lnTo>
                  <a:lnTo>
                    <a:pt x="248" y="196"/>
                  </a:lnTo>
                  <a:lnTo>
                    <a:pt x="237" y="196"/>
                  </a:lnTo>
                  <a:lnTo>
                    <a:pt x="226" y="196"/>
                  </a:lnTo>
                  <a:lnTo>
                    <a:pt x="226" y="196"/>
                  </a:lnTo>
                  <a:lnTo>
                    <a:pt x="222" y="196"/>
                  </a:lnTo>
                  <a:lnTo>
                    <a:pt x="222" y="200"/>
                  </a:lnTo>
                  <a:lnTo>
                    <a:pt x="215" y="200"/>
                  </a:lnTo>
                  <a:lnTo>
                    <a:pt x="208" y="200"/>
                  </a:lnTo>
                  <a:lnTo>
                    <a:pt x="197" y="200"/>
                  </a:lnTo>
                  <a:lnTo>
                    <a:pt x="185" y="200"/>
                  </a:lnTo>
                  <a:lnTo>
                    <a:pt x="178" y="200"/>
                  </a:lnTo>
                  <a:lnTo>
                    <a:pt x="171" y="200"/>
                  </a:lnTo>
                  <a:lnTo>
                    <a:pt x="167" y="200"/>
                  </a:lnTo>
                  <a:lnTo>
                    <a:pt x="163" y="200"/>
                  </a:lnTo>
                  <a:lnTo>
                    <a:pt x="159" y="193"/>
                  </a:lnTo>
                  <a:lnTo>
                    <a:pt x="159" y="189"/>
                  </a:lnTo>
                  <a:lnTo>
                    <a:pt x="156" y="185"/>
                  </a:lnTo>
                  <a:lnTo>
                    <a:pt x="152" y="181"/>
                  </a:lnTo>
                  <a:lnTo>
                    <a:pt x="152" y="178"/>
                  </a:lnTo>
                  <a:lnTo>
                    <a:pt x="152" y="178"/>
                  </a:lnTo>
                  <a:lnTo>
                    <a:pt x="148" y="174"/>
                  </a:lnTo>
                  <a:lnTo>
                    <a:pt x="145" y="174"/>
                  </a:lnTo>
                  <a:lnTo>
                    <a:pt x="145" y="174"/>
                  </a:lnTo>
                  <a:lnTo>
                    <a:pt x="145" y="170"/>
                  </a:lnTo>
                  <a:lnTo>
                    <a:pt x="145" y="170"/>
                  </a:lnTo>
                  <a:lnTo>
                    <a:pt x="141" y="170"/>
                  </a:lnTo>
                  <a:lnTo>
                    <a:pt x="141" y="170"/>
                  </a:lnTo>
                  <a:lnTo>
                    <a:pt x="137" y="170"/>
                  </a:lnTo>
                  <a:lnTo>
                    <a:pt x="134" y="167"/>
                  </a:lnTo>
                  <a:lnTo>
                    <a:pt x="126" y="163"/>
                  </a:lnTo>
                  <a:lnTo>
                    <a:pt x="122" y="163"/>
                  </a:lnTo>
                  <a:lnTo>
                    <a:pt x="122" y="163"/>
                  </a:lnTo>
                  <a:lnTo>
                    <a:pt x="119" y="163"/>
                  </a:lnTo>
                  <a:lnTo>
                    <a:pt x="119" y="159"/>
                  </a:lnTo>
                  <a:lnTo>
                    <a:pt x="115" y="159"/>
                  </a:lnTo>
                  <a:lnTo>
                    <a:pt x="104" y="156"/>
                  </a:lnTo>
                  <a:lnTo>
                    <a:pt x="100" y="156"/>
                  </a:lnTo>
                  <a:lnTo>
                    <a:pt x="100" y="156"/>
                  </a:lnTo>
                  <a:lnTo>
                    <a:pt x="97" y="156"/>
                  </a:lnTo>
                  <a:lnTo>
                    <a:pt x="89" y="156"/>
                  </a:lnTo>
                  <a:lnTo>
                    <a:pt x="71" y="156"/>
                  </a:lnTo>
                  <a:lnTo>
                    <a:pt x="67" y="152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63" y="141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37"/>
                  </a:lnTo>
                  <a:lnTo>
                    <a:pt x="67" y="133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63" y="122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6" y="111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1" y="100"/>
                  </a:lnTo>
                  <a:lnTo>
                    <a:pt x="37" y="104"/>
                  </a:lnTo>
                  <a:lnTo>
                    <a:pt x="37" y="104"/>
                  </a:lnTo>
                  <a:lnTo>
                    <a:pt x="37" y="104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0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9" y="96"/>
                  </a:lnTo>
                  <a:lnTo>
                    <a:pt x="15" y="96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1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Freeform 16"/>
            <p:cNvSpPr/>
            <p:nvPr/>
          </p:nvSpPr>
          <p:spPr bwMode="auto">
            <a:xfrm>
              <a:off x="5193663" y="1935656"/>
              <a:ext cx="800284" cy="382130"/>
            </a:xfrm>
            <a:custGeom>
              <a:avLst/>
              <a:gdLst>
                <a:gd name="T0" fmla="*/ 15 w 622"/>
                <a:gd name="T1" fmla="*/ 174 h 297"/>
                <a:gd name="T2" fmla="*/ 0 w 622"/>
                <a:gd name="T3" fmla="*/ 141 h 297"/>
                <a:gd name="T4" fmla="*/ 29 w 622"/>
                <a:gd name="T5" fmla="*/ 133 h 297"/>
                <a:gd name="T6" fmla="*/ 44 w 622"/>
                <a:gd name="T7" fmla="*/ 107 h 297"/>
                <a:gd name="T8" fmla="*/ 59 w 622"/>
                <a:gd name="T9" fmla="*/ 100 h 297"/>
                <a:gd name="T10" fmla="*/ 70 w 622"/>
                <a:gd name="T11" fmla="*/ 100 h 297"/>
                <a:gd name="T12" fmla="*/ 100 w 622"/>
                <a:gd name="T13" fmla="*/ 107 h 297"/>
                <a:gd name="T14" fmla="*/ 118 w 622"/>
                <a:gd name="T15" fmla="*/ 115 h 297"/>
                <a:gd name="T16" fmla="*/ 141 w 622"/>
                <a:gd name="T17" fmla="*/ 107 h 297"/>
                <a:gd name="T18" fmla="*/ 163 w 622"/>
                <a:gd name="T19" fmla="*/ 107 h 297"/>
                <a:gd name="T20" fmla="*/ 178 w 622"/>
                <a:gd name="T21" fmla="*/ 115 h 297"/>
                <a:gd name="T22" fmla="*/ 207 w 622"/>
                <a:gd name="T23" fmla="*/ 115 h 297"/>
                <a:gd name="T24" fmla="*/ 200 w 622"/>
                <a:gd name="T25" fmla="*/ 89 h 297"/>
                <a:gd name="T26" fmla="*/ 196 w 622"/>
                <a:gd name="T27" fmla="*/ 74 h 297"/>
                <a:gd name="T28" fmla="*/ 211 w 622"/>
                <a:gd name="T29" fmla="*/ 56 h 297"/>
                <a:gd name="T30" fmla="*/ 200 w 622"/>
                <a:gd name="T31" fmla="*/ 52 h 297"/>
                <a:gd name="T32" fmla="*/ 207 w 622"/>
                <a:gd name="T33" fmla="*/ 44 h 297"/>
                <a:gd name="T34" fmla="*/ 229 w 622"/>
                <a:gd name="T35" fmla="*/ 37 h 297"/>
                <a:gd name="T36" fmla="*/ 255 w 622"/>
                <a:gd name="T37" fmla="*/ 30 h 297"/>
                <a:gd name="T38" fmla="*/ 274 w 622"/>
                <a:gd name="T39" fmla="*/ 22 h 297"/>
                <a:gd name="T40" fmla="*/ 300 w 622"/>
                <a:gd name="T41" fmla="*/ 11 h 297"/>
                <a:gd name="T42" fmla="*/ 322 w 622"/>
                <a:gd name="T43" fmla="*/ 4 h 297"/>
                <a:gd name="T44" fmla="*/ 344 w 622"/>
                <a:gd name="T45" fmla="*/ 15 h 297"/>
                <a:gd name="T46" fmla="*/ 352 w 622"/>
                <a:gd name="T47" fmla="*/ 26 h 297"/>
                <a:gd name="T48" fmla="*/ 366 w 622"/>
                <a:gd name="T49" fmla="*/ 26 h 297"/>
                <a:gd name="T50" fmla="*/ 381 w 622"/>
                <a:gd name="T51" fmla="*/ 30 h 297"/>
                <a:gd name="T52" fmla="*/ 392 w 622"/>
                <a:gd name="T53" fmla="*/ 37 h 297"/>
                <a:gd name="T54" fmla="*/ 415 w 622"/>
                <a:gd name="T55" fmla="*/ 26 h 297"/>
                <a:gd name="T56" fmla="*/ 433 w 622"/>
                <a:gd name="T57" fmla="*/ 22 h 297"/>
                <a:gd name="T58" fmla="*/ 507 w 622"/>
                <a:gd name="T59" fmla="*/ 82 h 297"/>
                <a:gd name="T60" fmla="*/ 529 w 622"/>
                <a:gd name="T61" fmla="*/ 89 h 297"/>
                <a:gd name="T62" fmla="*/ 552 w 622"/>
                <a:gd name="T63" fmla="*/ 85 h 297"/>
                <a:gd name="T64" fmla="*/ 581 w 622"/>
                <a:gd name="T65" fmla="*/ 100 h 297"/>
                <a:gd name="T66" fmla="*/ 589 w 622"/>
                <a:gd name="T67" fmla="*/ 111 h 297"/>
                <a:gd name="T68" fmla="*/ 611 w 622"/>
                <a:gd name="T69" fmla="*/ 111 h 297"/>
                <a:gd name="T70" fmla="*/ 614 w 622"/>
                <a:gd name="T71" fmla="*/ 130 h 297"/>
                <a:gd name="T72" fmla="*/ 607 w 622"/>
                <a:gd name="T73" fmla="*/ 163 h 297"/>
                <a:gd name="T74" fmla="*/ 574 w 622"/>
                <a:gd name="T75" fmla="*/ 163 h 297"/>
                <a:gd name="T76" fmla="*/ 566 w 622"/>
                <a:gd name="T77" fmla="*/ 197 h 297"/>
                <a:gd name="T78" fmla="*/ 552 w 622"/>
                <a:gd name="T79" fmla="*/ 204 h 297"/>
                <a:gd name="T80" fmla="*/ 537 w 622"/>
                <a:gd name="T81" fmla="*/ 215 h 297"/>
                <a:gd name="T82" fmla="*/ 548 w 622"/>
                <a:gd name="T83" fmla="*/ 237 h 297"/>
                <a:gd name="T84" fmla="*/ 548 w 622"/>
                <a:gd name="T85" fmla="*/ 260 h 297"/>
                <a:gd name="T86" fmla="*/ 489 w 622"/>
                <a:gd name="T87" fmla="*/ 252 h 297"/>
                <a:gd name="T88" fmla="*/ 448 w 622"/>
                <a:gd name="T89" fmla="*/ 252 h 297"/>
                <a:gd name="T90" fmla="*/ 415 w 622"/>
                <a:gd name="T91" fmla="*/ 263 h 297"/>
                <a:gd name="T92" fmla="*/ 392 w 622"/>
                <a:gd name="T93" fmla="*/ 274 h 297"/>
                <a:gd name="T94" fmla="*/ 352 w 622"/>
                <a:gd name="T95" fmla="*/ 293 h 297"/>
                <a:gd name="T96" fmla="*/ 278 w 622"/>
                <a:gd name="T97" fmla="*/ 245 h 297"/>
                <a:gd name="T98" fmla="*/ 152 w 622"/>
                <a:gd name="T99" fmla="*/ 286 h 297"/>
                <a:gd name="T100" fmla="*/ 115 w 622"/>
                <a:gd name="T101" fmla="*/ 274 h 297"/>
                <a:gd name="T102" fmla="*/ 96 w 622"/>
                <a:gd name="T103" fmla="*/ 267 h 297"/>
                <a:gd name="T104" fmla="*/ 81 w 622"/>
                <a:gd name="T105" fmla="*/ 252 h 297"/>
                <a:gd name="T106" fmla="*/ 70 w 622"/>
                <a:gd name="T107" fmla="*/ 237 h 297"/>
                <a:gd name="T108" fmla="*/ 89 w 622"/>
                <a:gd name="T109" fmla="*/ 237 h 297"/>
                <a:gd name="T110" fmla="*/ 81 w 622"/>
                <a:gd name="T111" fmla="*/ 226 h 297"/>
                <a:gd name="T112" fmla="*/ 103 w 622"/>
                <a:gd name="T113" fmla="*/ 222 h 297"/>
                <a:gd name="T114" fmla="*/ 107 w 622"/>
                <a:gd name="T115" fmla="*/ 211 h 297"/>
                <a:gd name="T116" fmla="*/ 107 w 622"/>
                <a:gd name="T117" fmla="*/ 197 h 297"/>
                <a:gd name="T118" fmla="*/ 92 w 622"/>
                <a:gd name="T119" fmla="*/ 193 h 297"/>
                <a:gd name="T120" fmla="*/ 81 w 622"/>
                <a:gd name="T121" fmla="*/ 189 h 297"/>
                <a:gd name="T122" fmla="*/ 66 w 622"/>
                <a:gd name="T123" fmla="*/ 193 h 297"/>
                <a:gd name="T124" fmla="*/ 52 w 622"/>
                <a:gd name="T125" fmla="*/ 20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2" h="297">
                  <a:moveTo>
                    <a:pt x="48" y="200"/>
                  </a:moveTo>
                  <a:lnTo>
                    <a:pt x="44" y="197"/>
                  </a:lnTo>
                  <a:lnTo>
                    <a:pt x="37" y="200"/>
                  </a:lnTo>
                  <a:lnTo>
                    <a:pt x="33" y="197"/>
                  </a:lnTo>
                  <a:lnTo>
                    <a:pt x="33" y="193"/>
                  </a:lnTo>
                  <a:lnTo>
                    <a:pt x="41" y="193"/>
                  </a:lnTo>
                  <a:lnTo>
                    <a:pt x="33" y="182"/>
                  </a:lnTo>
                  <a:lnTo>
                    <a:pt x="26" y="178"/>
                  </a:lnTo>
                  <a:lnTo>
                    <a:pt x="15" y="174"/>
                  </a:lnTo>
                  <a:lnTo>
                    <a:pt x="15" y="178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7" y="167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1"/>
                  </a:lnTo>
                  <a:lnTo>
                    <a:pt x="4" y="137"/>
                  </a:lnTo>
                  <a:lnTo>
                    <a:pt x="7" y="133"/>
                  </a:lnTo>
                  <a:lnTo>
                    <a:pt x="7" y="130"/>
                  </a:lnTo>
                  <a:lnTo>
                    <a:pt x="11" y="126"/>
                  </a:lnTo>
                  <a:lnTo>
                    <a:pt x="18" y="133"/>
                  </a:lnTo>
                  <a:lnTo>
                    <a:pt x="18" y="137"/>
                  </a:lnTo>
                  <a:lnTo>
                    <a:pt x="26" y="141"/>
                  </a:lnTo>
                  <a:lnTo>
                    <a:pt x="29" y="137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26" y="122"/>
                  </a:lnTo>
                  <a:lnTo>
                    <a:pt x="33" y="119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37" y="115"/>
                  </a:lnTo>
                  <a:lnTo>
                    <a:pt x="37" y="111"/>
                  </a:lnTo>
                  <a:lnTo>
                    <a:pt x="41" y="107"/>
                  </a:lnTo>
                  <a:lnTo>
                    <a:pt x="44" y="107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5" y="100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59" y="104"/>
                  </a:lnTo>
                  <a:lnTo>
                    <a:pt x="59" y="107"/>
                  </a:lnTo>
                  <a:lnTo>
                    <a:pt x="63" y="104"/>
                  </a:lnTo>
                  <a:lnTo>
                    <a:pt x="63" y="100"/>
                  </a:lnTo>
                  <a:lnTo>
                    <a:pt x="66" y="100"/>
                  </a:lnTo>
                  <a:lnTo>
                    <a:pt x="66" y="10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70" y="100"/>
                  </a:lnTo>
                  <a:lnTo>
                    <a:pt x="74" y="96"/>
                  </a:lnTo>
                  <a:lnTo>
                    <a:pt x="78" y="96"/>
                  </a:lnTo>
                  <a:lnTo>
                    <a:pt x="78" y="100"/>
                  </a:lnTo>
                  <a:lnTo>
                    <a:pt x="81" y="104"/>
                  </a:lnTo>
                  <a:lnTo>
                    <a:pt x="89" y="100"/>
                  </a:lnTo>
                  <a:lnTo>
                    <a:pt x="92" y="100"/>
                  </a:lnTo>
                  <a:lnTo>
                    <a:pt x="92" y="104"/>
                  </a:lnTo>
                  <a:lnTo>
                    <a:pt x="96" y="104"/>
                  </a:lnTo>
                  <a:lnTo>
                    <a:pt x="100" y="107"/>
                  </a:lnTo>
                  <a:lnTo>
                    <a:pt x="103" y="107"/>
                  </a:lnTo>
                  <a:lnTo>
                    <a:pt x="103" y="111"/>
                  </a:lnTo>
                  <a:lnTo>
                    <a:pt x="111" y="115"/>
                  </a:lnTo>
                  <a:lnTo>
                    <a:pt x="111" y="115"/>
                  </a:lnTo>
                  <a:lnTo>
                    <a:pt x="115" y="115"/>
                  </a:lnTo>
                  <a:lnTo>
                    <a:pt x="115" y="119"/>
                  </a:lnTo>
                  <a:lnTo>
                    <a:pt x="115" y="119"/>
                  </a:lnTo>
                  <a:lnTo>
                    <a:pt x="118" y="119"/>
                  </a:lnTo>
                  <a:lnTo>
                    <a:pt x="118" y="115"/>
                  </a:lnTo>
                  <a:lnTo>
                    <a:pt x="122" y="111"/>
                  </a:lnTo>
                  <a:lnTo>
                    <a:pt x="122" y="115"/>
                  </a:lnTo>
                  <a:lnTo>
                    <a:pt x="129" y="115"/>
                  </a:lnTo>
                  <a:lnTo>
                    <a:pt x="129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7" y="111"/>
                  </a:lnTo>
                  <a:lnTo>
                    <a:pt x="141" y="111"/>
                  </a:lnTo>
                  <a:lnTo>
                    <a:pt x="141" y="107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8" y="107"/>
                  </a:lnTo>
                  <a:lnTo>
                    <a:pt x="152" y="107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63" y="111"/>
                  </a:lnTo>
                  <a:lnTo>
                    <a:pt x="159" y="107"/>
                  </a:lnTo>
                  <a:lnTo>
                    <a:pt x="163" y="107"/>
                  </a:lnTo>
                  <a:lnTo>
                    <a:pt x="166" y="107"/>
                  </a:lnTo>
                  <a:lnTo>
                    <a:pt x="170" y="104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4" y="111"/>
                  </a:lnTo>
                  <a:lnTo>
                    <a:pt x="170" y="111"/>
                  </a:lnTo>
                  <a:lnTo>
                    <a:pt x="174" y="115"/>
                  </a:lnTo>
                  <a:lnTo>
                    <a:pt x="178" y="115"/>
                  </a:lnTo>
                  <a:lnTo>
                    <a:pt x="178" y="115"/>
                  </a:lnTo>
                  <a:lnTo>
                    <a:pt x="181" y="115"/>
                  </a:lnTo>
                  <a:lnTo>
                    <a:pt x="185" y="115"/>
                  </a:lnTo>
                  <a:lnTo>
                    <a:pt x="192" y="119"/>
                  </a:lnTo>
                  <a:lnTo>
                    <a:pt x="196" y="119"/>
                  </a:lnTo>
                  <a:lnTo>
                    <a:pt x="196" y="115"/>
                  </a:lnTo>
                  <a:lnTo>
                    <a:pt x="196" y="111"/>
                  </a:lnTo>
                  <a:lnTo>
                    <a:pt x="200" y="111"/>
                  </a:lnTo>
                  <a:lnTo>
                    <a:pt x="203" y="115"/>
                  </a:lnTo>
                  <a:lnTo>
                    <a:pt x="207" y="115"/>
                  </a:lnTo>
                  <a:lnTo>
                    <a:pt x="215" y="111"/>
                  </a:lnTo>
                  <a:lnTo>
                    <a:pt x="215" y="111"/>
                  </a:lnTo>
                  <a:lnTo>
                    <a:pt x="215" y="96"/>
                  </a:lnTo>
                  <a:lnTo>
                    <a:pt x="215" y="96"/>
                  </a:lnTo>
                  <a:lnTo>
                    <a:pt x="207" y="96"/>
                  </a:lnTo>
                  <a:lnTo>
                    <a:pt x="207" y="96"/>
                  </a:lnTo>
                  <a:lnTo>
                    <a:pt x="203" y="93"/>
                  </a:lnTo>
                  <a:lnTo>
                    <a:pt x="200" y="93"/>
                  </a:lnTo>
                  <a:lnTo>
                    <a:pt x="200" y="89"/>
                  </a:lnTo>
                  <a:lnTo>
                    <a:pt x="196" y="89"/>
                  </a:lnTo>
                  <a:lnTo>
                    <a:pt x="196" y="89"/>
                  </a:lnTo>
                  <a:lnTo>
                    <a:pt x="192" y="85"/>
                  </a:lnTo>
                  <a:lnTo>
                    <a:pt x="196" y="85"/>
                  </a:lnTo>
                  <a:lnTo>
                    <a:pt x="196" y="85"/>
                  </a:lnTo>
                  <a:lnTo>
                    <a:pt x="200" y="82"/>
                  </a:lnTo>
                  <a:lnTo>
                    <a:pt x="200" y="78"/>
                  </a:lnTo>
                  <a:lnTo>
                    <a:pt x="200" y="74"/>
                  </a:lnTo>
                  <a:lnTo>
                    <a:pt x="196" y="74"/>
                  </a:lnTo>
                  <a:lnTo>
                    <a:pt x="196" y="70"/>
                  </a:lnTo>
                  <a:lnTo>
                    <a:pt x="200" y="67"/>
                  </a:lnTo>
                  <a:lnTo>
                    <a:pt x="203" y="63"/>
                  </a:lnTo>
                  <a:lnTo>
                    <a:pt x="211" y="63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1" y="56"/>
                  </a:lnTo>
                  <a:lnTo>
                    <a:pt x="207" y="56"/>
                  </a:lnTo>
                  <a:lnTo>
                    <a:pt x="207" y="59"/>
                  </a:lnTo>
                  <a:lnTo>
                    <a:pt x="203" y="56"/>
                  </a:lnTo>
                  <a:lnTo>
                    <a:pt x="200" y="56"/>
                  </a:lnTo>
                  <a:lnTo>
                    <a:pt x="196" y="56"/>
                  </a:lnTo>
                  <a:lnTo>
                    <a:pt x="200" y="56"/>
                  </a:lnTo>
                  <a:lnTo>
                    <a:pt x="203" y="56"/>
                  </a:lnTo>
                  <a:lnTo>
                    <a:pt x="203" y="52"/>
                  </a:lnTo>
                  <a:lnTo>
                    <a:pt x="200" y="52"/>
                  </a:lnTo>
                  <a:lnTo>
                    <a:pt x="196" y="52"/>
                  </a:lnTo>
                  <a:lnTo>
                    <a:pt x="196" y="48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0" y="44"/>
                  </a:lnTo>
                  <a:lnTo>
                    <a:pt x="200" y="41"/>
                  </a:lnTo>
                  <a:lnTo>
                    <a:pt x="203" y="41"/>
                  </a:lnTo>
                  <a:lnTo>
                    <a:pt x="203" y="44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8" y="41"/>
                  </a:lnTo>
                  <a:lnTo>
                    <a:pt x="222" y="44"/>
                  </a:lnTo>
                  <a:lnTo>
                    <a:pt x="222" y="41"/>
                  </a:lnTo>
                  <a:lnTo>
                    <a:pt x="222" y="41"/>
                  </a:lnTo>
                  <a:lnTo>
                    <a:pt x="229" y="37"/>
                  </a:lnTo>
                  <a:lnTo>
                    <a:pt x="233" y="37"/>
                  </a:lnTo>
                  <a:lnTo>
                    <a:pt x="237" y="37"/>
                  </a:lnTo>
                  <a:lnTo>
                    <a:pt x="240" y="37"/>
                  </a:lnTo>
                  <a:lnTo>
                    <a:pt x="240" y="33"/>
                  </a:lnTo>
                  <a:lnTo>
                    <a:pt x="244" y="33"/>
                  </a:lnTo>
                  <a:lnTo>
                    <a:pt x="248" y="30"/>
                  </a:lnTo>
                  <a:lnTo>
                    <a:pt x="252" y="30"/>
                  </a:lnTo>
                  <a:lnTo>
                    <a:pt x="255" y="30"/>
                  </a:lnTo>
                  <a:lnTo>
                    <a:pt x="255" y="30"/>
                  </a:lnTo>
                  <a:lnTo>
                    <a:pt x="259" y="30"/>
                  </a:lnTo>
                  <a:lnTo>
                    <a:pt x="259" y="26"/>
                  </a:lnTo>
                  <a:lnTo>
                    <a:pt x="259" y="26"/>
                  </a:lnTo>
                  <a:lnTo>
                    <a:pt x="263" y="26"/>
                  </a:lnTo>
                  <a:lnTo>
                    <a:pt x="263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70" y="22"/>
                  </a:lnTo>
                  <a:lnTo>
                    <a:pt x="274" y="22"/>
                  </a:lnTo>
                  <a:lnTo>
                    <a:pt x="278" y="22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89" y="15"/>
                  </a:lnTo>
                  <a:lnTo>
                    <a:pt x="292" y="15"/>
                  </a:lnTo>
                  <a:lnTo>
                    <a:pt x="292" y="11"/>
                  </a:lnTo>
                  <a:lnTo>
                    <a:pt x="296" y="11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0" y="7"/>
                  </a:lnTo>
                  <a:lnTo>
                    <a:pt x="300" y="7"/>
                  </a:lnTo>
                  <a:lnTo>
                    <a:pt x="303" y="7"/>
                  </a:lnTo>
                  <a:lnTo>
                    <a:pt x="303" y="4"/>
                  </a:lnTo>
                  <a:lnTo>
                    <a:pt x="307" y="0"/>
                  </a:lnTo>
                  <a:lnTo>
                    <a:pt x="311" y="4"/>
                  </a:lnTo>
                  <a:lnTo>
                    <a:pt x="311" y="0"/>
                  </a:lnTo>
                  <a:lnTo>
                    <a:pt x="318" y="4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29" y="4"/>
                  </a:lnTo>
                  <a:lnTo>
                    <a:pt x="333" y="4"/>
                  </a:lnTo>
                  <a:lnTo>
                    <a:pt x="337" y="4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40" y="11"/>
                  </a:lnTo>
                  <a:lnTo>
                    <a:pt x="340" y="15"/>
                  </a:lnTo>
                  <a:lnTo>
                    <a:pt x="344" y="15"/>
                  </a:lnTo>
                  <a:lnTo>
                    <a:pt x="344" y="15"/>
                  </a:lnTo>
                  <a:lnTo>
                    <a:pt x="344" y="18"/>
                  </a:lnTo>
                  <a:lnTo>
                    <a:pt x="344" y="22"/>
                  </a:lnTo>
                  <a:lnTo>
                    <a:pt x="344" y="22"/>
                  </a:lnTo>
                  <a:lnTo>
                    <a:pt x="340" y="22"/>
                  </a:lnTo>
                  <a:lnTo>
                    <a:pt x="344" y="26"/>
                  </a:lnTo>
                  <a:lnTo>
                    <a:pt x="344" y="26"/>
                  </a:lnTo>
                  <a:lnTo>
                    <a:pt x="348" y="26"/>
                  </a:lnTo>
                  <a:lnTo>
                    <a:pt x="352" y="26"/>
                  </a:lnTo>
                  <a:lnTo>
                    <a:pt x="352" y="26"/>
                  </a:lnTo>
                  <a:lnTo>
                    <a:pt x="355" y="26"/>
                  </a:lnTo>
                  <a:lnTo>
                    <a:pt x="355" y="22"/>
                  </a:lnTo>
                  <a:lnTo>
                    <a:pt x="355" y="26"/>
                  </a:lnTo>
                  <a:lnTo>
                    <a:pt x="359" y="26"/>
                  </a:lnTo>
                  <a:lnTo>
                    <a:pt x="359" y="26"/>
                  </a:lnTo>
                  <a:lnTo>
                    <a:pt x="359" y="22"/>
                  </a:lnTo>
                  <a:lnTo>
                    <a:pt x="359" y="22"/>
                  </a:lnTo>
                  <a:lnTo>
                    <a:pt x="366" y="26"/>
                  </a:lnTo>
                  <a:lnTo>
                    <a:pt x="366" y="30"/>
                  </a:lnTo>
                  <a:lnTo>
                    <a:pt x="366" y="33"/>
                  </a:lnTo>
                  <a:lnTo>
                    <a:pt x="370" y="33"/>
                  </a:lnTo>
                  <a:lnTo>
                    <a:pt x="370" y="30"/>
                  </a:lnTo>
                  <a:lnTo>
                    <a:pt x="370" y="30"/>
                  </a:lnTo>
                  <a:lnTo>
                    <a:pt x="370" y="26"/>
                  </a:lnTo>
                  <a:lnTo>
                    <a:pt x="374" y="26"/>
                  </a:lnTo>
                  <a:lnTo>
                    <a:pt x="377" y="30"/>
                  </a:lnTo>
                  <a:lnTo>
                    <a:pt x="381" y="30"/>
                  </a:lnTo>
                  <a:lnTo>
                    <a:pt x="385" y="30"/>
                  </a:lnTo>
                  <a:lnTo>
                    <a:pt x="385" y="30"/>
                  </a:lnTo>
                  <a:lnTo>
                    <a:pt x="385" y="33"/>
                  </a:lnTo>
                  <a:lnTo>
                    <a:pt x="381" y="33"/>
                  </a:lnTo>
                  <a:lnTo>
                    <a:pt x="381" y="37"/>
                  </a:lnTo>
                  <a:lnTo>
                    <a:pt x="385" y="41"/>
                  </a:lnTo>
                  <a:lnTo>
                    <a:pt x="385" y="41"/>
                  </a:lnTo>
                  <a:lnTo>
                    <a:pt x="389" y="37"/>
                  </a:lnTo>
                  <a:lnTo>
                    <a:pt x="392" y="37"/>
                  </a:lnTo>
                  <a:lnTo>
                    <a:pt x="400" y="37"/>
                  </a:lnTo>
                  <a:lnTo>
                    <a:pt x="400" y="41"/>
                  </a:lnTo>
                  <a:lnTo>
                    <a:pt x="403" y="37"/>
                  </a:lnTo>
                  <a:lnTo>
                    <a:pt x="400" y="33"/>
                  </a:lnTo>
                  <a:lnTo>
                    <a:pt x="403" y="33"/>
                  </a:lnTo>
                  <a:lnTo>
                    <a:pt x="411" y="33"/>
                  </a:lnTo>
                  <a:lnTo>
                    <a:pt x="411" y="30"/>
                  </a:lnTo>
                  <a:lnTo>
                    <a:pt x="415" y="30"/>
                  </a:lnTo>
                  <a:lnTo>
                    <a:pt x="415" y="26"/>
                  </a:lnTo>
                  <a:lnTo>
                    <a:pt x="418" y="26"/>
                  </a:lnTo>
                  <a:lnTo>
                    <a:pt x="422" y="22"/>
                  </a:lnTo>
                  <a:lnTo>
                    <a:pt x="422" y="18"/>
                  </a:lnTo>
                  <a:lnTo>
                    <a:pt x="426" y="18"/>
                  </a:lnTo>
                  <a:lnTo>
                    <a:pt x="429" y="18"/>
                  </a:lnTo>
                  <a:lnTo>
                    <a:pt x="433" y="15"/>
                  </a:lnTo>
                  <a:lnTo>
                    <a:pt x="433" y="18"/>
                  </a:lnTo>
                  <a:lnTo>
                    <a:pt x="433" y="18"/>
                  </a:lnTo>
                  <a:lnTo>
                    <a:pt x="433" y="22"/>
                  </a:lnTo>
                  <a:lnTo>
                    <a:pt x="429" y="22"/>
                  </a:lnTo>
                  <a:lnTo>
                    <a:pt x="429" y="26"/>
                  </a:lnTo>
                  <a:lnTo>
                    <a:pt x="459" y="44"/>
                  </a:lnTo>
                  <a:lnTo>
                    <a:pt x="500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07" y="85"/>
                  </a:lnTo>
                  <a:lnTo>
                    <a:pt x="507" y="85"/>
                  </a:lnTo>
                  <a:lnTo>
                    <a:pt x="507" y="82"/>
                  </a:lnTo>
                  <a:lnTo>
                    <a:pt x="511" y="82"/>
                  </a:lnTo>
                  <a:lnTo>
                    <a:pt x="514" y="85"/>
                  </a:lnTo>
                  <a:lnTo>
                    <a:pt x="514" y="85"/>
                  </a:lnTo>
                  <a:lnTo>
                    <a:pt x="514" y="89"/>
                  </a:lnTo>
                  <a:lnTo>
                    <a:pt x="518" y="89"/>
                  </a:lnTo>
                  <a:lnTo>
                    <a:pt x="522" y="93"/>
                  </a:lnTo>
                  <a:lnTo>
                    <a:pt x="522" y="93"/>
                  </a:lnTo>
                  <a:lnTo>
                    <a:pt x="526" y="89"/>
                  </a:lnTo>
                  <a:lnTo>
                    <a:pt x="529" y="89"/>
                  </a:lnTo>
                  <a:lnTo>
                    <a:pt x="533" y="93"/>
                  </a:lnTo>
                  <a:lnTo>
                    <a:pt x="537" y="89"/>
                  </a:lnTo>
                  <a:lnTo>
                    <a:pt x="537" y="89"/>
                  </a:lnTo>
                  <a:lnTo>
                    <a:pt x="540" y="89"/>
                  </a:lnTo>
                  <a:lnTo>
                    <a:pt x="544" y="89"/>
                  </a:lnTo>
                  <a:lnTo>
                    <a:pt x="540" y="85"/>
                  </a:lnTo>
                  <a:lnTo>
                    <a:pt x="540" y="85"/>
                  </a:lnTo>
                  <a:lnTo>
                    <a:pt x="548" y="85"/>
                  </a:lnTo>
                  <a:lnTo>
                    <a:pt x="552" y="85"/>
                  </a:lnTo>
                  <a:lnTo>
                    <a:pt x="559" y="85"/>
                  </a:lnTo>
                  <a:lnTo>
                    <a:pt x="563" y="89"/>
                  </a:lnTo>
                  <a:lnTo>
                    <a:pt x="566" y="93"/>
                  </a:lnTo>
                  <a:lnTo>
                    <a:pt x="566" y="96"/>
                  </a:lnTo>
                  <a:lnTo>
                    <a:pt x="570" y="96"/>
                  </a:lnTo>
                  <a:lnTo>
                    <a:pt x="574" y="96"/>
                  </a:lnTo>
                  <a:lnTo>
                    <a:pt x="577" y="100"/>
                  </a:lnTo>
                  <a:lnTo>
                    <a:pt x="577" y="100"/>
                  </a:lnTo>
                  <a:lnTo>
                    <a:pt x="581" y="100"/>
                  </a:lnTo>
                  <a:lnTo>
                    <a:pt x="581" y="104"/>
                  </a:lnTo>
                  <a:lnTo>
                    <a:pt x="581" y="104"/>
                  </a:lnTo>
                  <a:lnTo>
                    <a:pt x="581" y="107"/>
                  </a:lnTo>
                  <a:lnTo>
                    <a:pt x="581" y="107"/>
                  </a:lnTo>
                  <a:lnTo>
                    <a:pt x="581" y="111"/>
                  </a:lnTo>
                  <a:lnTo>
                    <a:pt x="581" y="111"/>
                  </a:lnTo>
                  <a:lnTo>
                    <a:pt x="585" y="111"/>
                  </a:lnTo>
                  <a:lnTo>
                    <a:pt x="589" y="111"/>
                  </a:lnTo>
                  <a:lnTo>
                    <a:pt x="589" y="111"/>
                  </a:lnTo>
                  <a:lnTo>
                    <a:pt x="592" y="111"/>
                  </a:lnTo>
                  <a:lnTo>
                    <a:pt x="592" y="111"/>
                  </a:lnTo>
                  <a:lnTo>
                    <a:pt x="600" y="107"/>
                  </a:lnTo>
                  <a:lnTo>
                    <a:pt x="603" y="107"/>
                  </a:lnTo>
                  <a:lnTo>
                    <a:pt x="607" y="107"/>
                  </a:lnTo>
                  <a:lnTo>
                    <a:pt x="611" y="104"/>
                  </a:lnTo>
                  <a:lnTo>
                    <a:pt x="611" y="104"/>
                  </a:lnTo>
                  <a:lnTo>
                    <a:pt x="611" y="107"/>
                  </a:lnTo>
                  <a:lnTo>
                    <a:pt x="611" y="111"/>
                  </a:lnTo>
                  <a:lnTo>
                    <a:pt x="614" y="111"/>
                  </a:lnTo>
                  <a:lnTo>
                    <a:pt x="618" y="115"/>
                  </a:lnTo>
                  <a:lnTo>
                    <a:pt x="622" y="115"/>
                  </a:lnTo>
                  <a:lnTo>
                    <a:pt x="622" y="119"/>
                  </a:lnTo>
                  <a:lnTo>
                    <a:pt x="622" y="119"/>
                  </a:lnTo>
                  <a:lnTo>
                    <a:pt x="618" y="122"/>
                  </a:lnTo>
                  <a:lnTo>
                    <a:pt x="614" y="126"/>
                  </a:lnTo>
                  <a:lnTo>
                    <a:pt x="614" y="130"/>
                  </a:lnTo>
                  <a:lnTo>
                    <a:pt x="614" y="130"/>
                  </a:lnTo>
                  <a:lnTo>
                    <a:pt x="611" y="133"/>
                  </a:lnTo>
                  <a:lnTo>
                    <a:pt x="607" y="133"/>
                  </a:lnTo>
                  <a:lnTo>
                    <a:pt x="603" y="137"/>
                  </a:lnTo>
                  <a:lnTo>
                    <a:pt x="603" y="141"/>
                  </a:lnTo>
                  <a:lnTo>
                    <a:pt x="603" y="145"/>
                  </a:lnTo>
                  <a:lnTo>
                    <a:pt x="607" y="152"/>
                  </a:lnTo>
                  <a:lnTo>
                    <a:pt x="611" y="156"/>
                  </a:lnTo>
                  <a:lnTo>
                    <a:pt x="611" y="159"/>
                  </a:lnTo>
                  <a:lnTo>
                    <a:pt x="607" y="163"/>
                  </a:lnTo>
                  <a:lnTo>
                    <a:pt x="603" y="163"/>
                  </a:lnTo>
                  <a:lnTo>
                    <a:pt x="600" y="167"/>
                  </a:lnTo>
                  <a:lnTo>
                    <a:pt x="596" y="167"/>
                  </a:lnTo>
                  <a:lnTo>
                    <a:pt x="596" y="167"/>
                  </a:lnTo>
                  <a:lnTo>
                    <a:pt x="596" y="163"/>
                  </a:lnTo>
                  <a:lnTo>
                    <a:pt x="592" y="163"/>
                  </a:lnTo>
                  <a:lnTo>
                    <a:pt x="585" y="167"/>
                  </a:lnTo>
                  <a:lnTo>
                    <a:pt x="581" y="167"/>
                  </a:lnTo>
                  <a:lnTo>
                    <a:pt x="574" y="163"/>
                  </a:lnTo>
                  <a:lnTo>
                    <a:pt x="570" y="163"/>
                  </a:lnTo>
                  <a:lnTo>
                    <a:pt x="570" y="163"/>
                  </a:lnTo>
                  <a:lnTo>
                    <a:pt x="566" y="171"/>
                  </a:lnTo>
                  <a:lnTo>
                    <a:pt x="566" y="174"/>
                  </a:lnTo>
                  <a:lnTo>
                    <a:pt x="566" y="178"/>
                  </a:lnTo>
                  <a:lnTo>
                    <a:pt x="563" y="185"/>
                  </a:lnTo>
                  <a:lnTo>
                    <a:pt x="563" y="193"/>
                  </a:lnTo>
                  <a:lnTo>
                    <a:pt x="563" y="197"/>
                  </a:lnTo>
                  <a:lnTo>
                    <a:pt x="566" y="197"/>
                  </a:lnTo>
                  <a:lnTo>
                    <a:pt x="570" y="197"/>
                  </a:lnTo>
                  <a:lnTo>
                    <a:pt x="566" y="200"/>
                  </a:lnTo>
                  <a:lnTo>
                    <a:pt x="566" y="204"/>
                  </a:lnTo>
                  <a:lnTo>
                    <a:pt x="566" y="204"/>
                  </a:lnTo>
                  <a:lnTo>
                    <a:pt x="563" y="204"/>
                  </a:lnTo>
                  <a:lnTo>
                    <a:pt x="559" y="204"/>
                  </a:lnTo>
                  <a:lnTo>
                    <a:pt x="559" y="204"/>
                  </a:lnTo>
                  <a:lnTo>
                    <a:pt x="555" y="204"/>
                  </a:lnTo>
                  <a:lnTo>
                    <a:pt x="552" y="204"/>
                  </a:lnTo>
                  <a:lnTo>
                    <a:pt x="544" y="208"/>
                  </a:lnTo>
                  <a:lnTo>
                    <a:pt x="540" y="208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3" y="208"/>
                  </a:lnTo>
                  <a:lnTo>
                    <a:pt x="529" y="211"/>
                  </a:lnTo>
                  <a:lnTo>
                    <a:pt x="529" y="211"/>
                  </a:lnTo>
                  <a:lnTo>
                    <a:pt x="533" y="215"/>
                  </a:lnTo>
                  <a:lnTo>
                    <a:pt x="537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9"/>
                  </a:lnTo>
                  <a:lnTo>
                    <a:pt x="540" y="222"/>
                  </a:lnTo>
                  <a:lnTo>
                    <a:pt x="540" y="226"/>
                  </a:lnTo>
                  <a:lnTo>
                    <a:pt x="544" y="226"/>
                  </a:lnTo>
                  <a:lnTo>
                    <a:pt x="544" y="230"/>
                  </a:lnTo>
                  <a:lnTo>
                    <a:pt x="548" y="234"/>
                  </a:lnTo>
                  <a:lnTo>
                    <a:pt x="548" y="237"/>
                  </a:lnTo>
                  <a:lnTo>
                    <a:pt x="552" y="237"/>
                  </a:lnTo>
                  <a:lnTo>
                    <a:pt x="552" y="245"/>
                  </a:lnTo>
                  <a:lnTo>
                    <a:pt x="548" y="248"/>
                  </a:lnTo>
                  <a:lnTo>
                    <a:pt x="548" y="248"/>
                  </a:lnTo>
                  <a:lnTo>
                    <a:pt x="552" y="252"/>
                  </a:lnTo>
                  <a:lnTo>
                    <a:pt x="548" y="252"/>
                  </a:lnTo>
                  <a:lnTo>
                    <a:pt x="548" y="256"/>
                  </a:lnTo>
                  <a:lnTo>
                    <a:pt x="548" y="256"/>
                  </a:lnTo>
                  <a:lnTo>
                    <a:pt x="548" y="260"/>
                  </a:lnTo>
                  <a:lnTo>
                    <a:pt x="544" y="263"/>
                  </a:lnTo>
                  <a:lnTo>
                    <a:pt x="537" y="260"/>
                  </a:lnTo>
                  <a:lnTo>
                    <a:pt x="529" y="252"/>
                  </a:lnTo>
                  <a:lnTo>
                    <a:pt x="526" y="252"/>
                  </a:lnTo>
                  <a:lnTo>
                    <a:pt x="518" y="252"/>
                  </a:lnTo>
                  <a:lnTo>
                    <a:pt x="511" y="252"/>
                  </a:lnTo>
                  <a:lnTo>
                    <a:pt x="503" y="252"/>
                  </a:lnTo>
                  <a:lnTo>
                    <a:pt x="496" y="252"/>
                  </a:lnTo>
                  <a:lnTo>
                    <a:pt x="489" y="252"/>
                  </a:lnTo>
                  <a:lnTo>
                    <a:pt x="485" y="252"/>
                  </a:lnTo>
                  <a:lnTo>
                    <a:pt x="481" y="252"/>
                  </a:lnTo>
                  <a:lnTo>
                    <a:pt x="477" y="252"/>
                  </a:lnTo>
                  <a:lnTo>
                    <a:pt x="474" y="256"/>
                  </a:lnTo>
                  <a:lnTo>
                    <a:pt x="466" y="252"/>
                  </a:lnTo>
                  <a:lnTo>
                    <a:pt x="459" y="252"/>
                  </a:lnTo>
                  <a:lnTo>
                    <a:pt x="455" y="252"/>
                  </a:lnTo>
                  <a:lnTo>
                    <a:pt x="452" y="252"/>
                  </a:lnTo>
                  <a:lnTo>
                    <a:pt x="448" y="252"/>
                  </a:lnTo>
                  <a:lnTo>
                    <a:pt x="444" y="252"/>
                  </a:lnTo>
                  <a:lnTo>
                    <a:pt x="440" y="252"/>
                  </a:lnTo>
                  <a:lnTo>
                    <a:pt x="440" y="252"/>
                  </a:lnTo>
                  <a:lnTo>
                    <a:pt x="440" y="256"/>
                  </a:lnTo>
                  <a:lnTo>
                    <a:pt x="440" y="260"/>
                  </a:lnTo>
                  <a:lnTo>
                    <a:pt x="440" y="263"/>
                  </a:lnTo>
                  <a:lnTo>
                    <a:pt x="437" y="263"/>
                  </a:lnTo>
                  <a:lnTo>
                    <a:pt x="426" y="263"/>
                  </a:lnTo>
                  <a:lnTo>
                    <a:pt x="415" y="263"/>
                  </a:lnTo>
                  <a:lnTo>
                    <a:pt x="411" y="260"/>
                  </a:lnTo>
                  <a:lnTo>
                    <a:pt x="403" y="260"/>
                  </a:lnTo>
                  <a:lnTo>
                    <a:pt x="403" y="263"/>
                  </a:lnTo>
                  <a:lnTo>
                    <a:pt x="403" y="263"/>
                  </a:lnTo>
                  <a:lnTo>
                    <a:pt x="400" y="267"/>
                  </a:lnTo>
                  <a:lnTo>
                    <a:pt x="400" y="267"/>
                  </a:lnTo>
                  <a:lnTo>
                    <a:pt x="396" y="267"/>
                  </a:lnTo>
                  <a:lnTo>
                    <a:pt x="396" y="271"/>
                  </a:lnTo>
                  <a:lnTo>
                    <a:pt x="392" y="274"/>
                  </a:lnTo>
                  <a:lnTo>
                    <a:pt x="385" y="278"/>
                  </a:lnTo>
                  <a:lnTo>
                    <a:pt x="381" y="286"/>
                  </a:lnTo>
                  <a:lnTo>
                    <a:pt x="381" y="286"/>
                  </a:lnTo>
                  <a:lnTo>
                    <a:pt x="377" y="293"/>
                  </a:lnTo>
                  <a:lnTo>
                    <a:pt x="370" y="297"/>
                  </a:lnTo>
                  <a:lnTo>
                    <a:pt x="370" y="297"/>
                  </a:lnTo>
                  <a:lnTo>
                    <a:pt x="363" y="293"/>
                  </a:lnTo>
                  <a:lnTo>
                    <a:pt x="355" y="293"/>
                  </a:lnTo>
                  <a:lnTo>
                    <a:pt x="352" y="293"/>
                  </a:lnTo>
                  <a:lnTo>
                    <a:pt x="344" y="297"/>
                  </a:lnTo>
                  <a:lnTo>
                    <a:pt x="340" y="297"/>
                  </a:lnTo>
                  <a:lnTo>
                    <a:pt x="333" y="278"/>
                  </a:lnTo>
                  <a:lnTo>
                    <a:pt x="322" y="278"/>
                  </a:lnTo>
                  <a:lnTo>
                    <a:pt x="322" y="256"/>
                  </a:lnTo>
                  <a:lnTo>
                    <a:pt x="315" y="260"/>
                  </a:lnTo>
                  <a:lnTo>
                    <a:pt x="311" y="248"/>
                  </a:lnTo>
                  <a:lnTo>
                    <a:pt x="303" y="245"/>
                  </a:lnTo>
                  <a:lnTo>
                    <a:pt x="278" y="245"/>
                  </a:lnTo>
                  <a:lnTo>
                    <a:pt x="252" y="245"/>
                  </a:lnTo>
                  <a:lnTo>
                    <a:pt x="237" y="237"/>
                  </a:lnTo>
                  <a:lnTo>
                    <a:pt x="229" y="234"/>
                  </a:lnTo>
                  <a:lnTo>
                    <a:pt x="203" y="219"/>
                  </a:lnTo>
                  <a:lnTo>
                    <a:pt x="159" y="226"/>
                  </a:lnTo>
                  <a:lnTo>
                    <a:pt x="174" y="297"/>
                  </a:lnTo>
                  <a:lnTo>
                    <a:pt x="170" y="297"/>
                  </a:lnTo>
                  <a:lnTo>
                    <a:pt x="163" y="297"/>
                  </a:lnTo>
                  <a:lnTo>
                    <a:pt x="152" y="286"/>
                  </a:lnTo>
                  <a:lnTo>
                    <a:pt x="141" y="282"/>
                  </a:lnTo>
                  <a:lnTo>
                    <a:pt x="129" y="278"/>
                  </a:lnTo>
                  <a:lnTo>
                    <a:pt x="122" y="282"/>
                  </a:lnTo>
                  <a:lnTo>
                    <a:pt x="111" y="289"/>
                  </a:lnTo>
                  <a:lnTo>
                    <a:pt x="111" y="286"/>
                  </a:lnTo>
                  <a:lnTo>
                    <a:pt x="111" y="282"/>
                  </a:lnTo>
                  <a:lnTo>
                    <a:pt x="111" y="278"/>
                  </a:lnTo>
                  <a:lnTo>
                    <a:pt x="115" y="274"/>
                  </a:lnTo>
                  <a:lnTo>
                    <a:pt x="115" y="274"/>
                  </a:lnTo>
                  <a:lnTo>
                    <a:pt x="115" y="271"/>
                  </a:lnTo>
                  <a:lnTo>
                    <a:pt x="111" y="271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3" y="271"/>
                  </a:lnTo>
                  <a:lnTo>
                    <a:pt x="100" y="271"/>
                  </a:lnTo>
                  <a:lnTo>
                    <a:pt x="100" y="271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5" y="252"/>
                  </a:lnTo>
                  <a:lnTo>
                    <a:pt x="81" y="252"/>
                  </a:lnTo>
                  <a:lnTo>
                    <a:pt x="81" y="252"/>
                  </a:lnTo>
                  <a:lnTo>
                    <a:pt x="81" y="248"/>
                  </a:lnTo>
                  <a:lnTo>
                    <a:pt x="78" y="248"/>
                  </a:lnTo>
                  <a:lnTo>
                    <a:pt x="78" y="245"/>
                  </a:lnTo>
                  <a:lnTo>
                    <a:pt x="74" y="245"/>
                  </a:lnTo>
                  <a:lnTo>
                    <a:pt x="70" y="245"/>
                  </a:lnTo>
                  <a:lnTo>
                    <a:pt x="70" y="241"/>
                  </a:lnTo>
                  <a:lnTo>
                    <a:pt x="70" y="241"/>
                  </a:lnTo>
                  <a:lnTo>
                    <a:pt x="70" y="237"/>
                  </a:lnTo>
                  <a:lnTo>
                    <a:pt x="74" y="237"/>
                  </a:lnTo>
                  <a:lnTo>
                    <a:pt x="78" y="237"/>
                  </a:lnTo>
                  <a:lnTo>
                    <a:pt x="78" y="237"/>
                  </a:lnTo>
                  <a:lnTo>
                    <a:pt x="81" y="237"/>
                  </a:lnTo>
                  <a:lnTo>
                    <a:pt x="81" y="241"/>
                  </a:lnTo>
                  <a:lnTo>
                    <a:pt x="85" y="237"/>
                  </a:lnTo>
                  <a:lnTo>
                    <a:pt x="85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5" y="237"/>
                  </a:lnTo>
                  <a:lnTo>
                    <a:pt x="85" y="237"/>
                  </a:lnTo>
                  <a:lnTo>
                    <a:pt x="85" y="234"/>
                  </a:lnTo>
                  <a:lnTo>
                    <a:pt x="81" y="230"/>
                  </a:lnTo>
                  <a:lnTo>
                    <a:pt x="81" y="230"/>
                  </a:lnTo>
                  <a:lnTo>
                    <a:pt x="81" y="230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5" y="222"/>
                  </a:lnTo>
                  <a:lnTo>
                    <a:pt x="89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6" y="222"/>
                  </a:lnTo>
                  <a:lnTo>
                    <a:pt x="100" y="219"/>
                  </a:lnTo>
                  <a:lnTo>
                    <a:pt x="100" y="222"/>
                  </a:lnTo>
                  <a:lnTo>
                    <a:pt x="103" y="222"/>
                  </a:lnTo>
                  <a:lnTo>
                    <a:pt x="103" y="222"/>
                  </a:lnTo>
                  <a:lnTo>
                    <a:pt x="107" y="222"/>
                  </a:lnTo>
                  <a:lnTo>
                    <a:pt x="111" y="222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1" y="219"/>
                  </a:lnTo>
                  <a:lnTo>
                    <a:pt x="107" y="219"/>
                  </a:lnTo>
                  <a:lnTo>
                    <a:pt x="107" y="215"/>
                  </a:lnTo>
                  <a:lnTo>
                    <a:pt x="107" y="211"/>
                  </a:lnTo>
                  <a:lnTo>
                    <a:pt x="107" y="211"/>
                  </a:lnTo>
                  <a:lnTo>
                    <a:pt x="111" y="211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7" y="204"/>
                  </a:lnTo>
                  <a:lnTo>
                    <a:pt x="111" y="200"/>
                  </a:lnTo>
                  <a:lnTo>
                    <a:pt x="107" y="200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7" y="193"/>
                  </a:lnTo>
                  <a:lnTo>
                    <a:pt x="103" y="193"/>
                  </a:lnTo>
                  <a:lnTo>
                    <a:pt x="103" y="193"/>
                  </a:lnTo>
                  <a:lnTo>
                    <a:pt x="103" y="189"/>
                  </a:lnTo>
                  <a:lnTo>
                    <a:pt x="96" y="189"/>
                  </a:lnTo>
                  <a:lnTo>
                    <a:pt x="96" y="189"/>
                  </a:lnTo>
                  <a:lnTo>
                    <a:pt x="92" y="189"/>
                  </a:lnTo>
                  <a:lnTo>
                    <a:pt x="92" y="193"/>
                  </a:lnTo>
                  <a:lnTo>
                    <a:pt x="92" y="193"/>
                  </a:lnTo>
                  <a:lnTo>
                    <a:pt x="92" y="193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81" y="193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4" y="189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63" y="197"/>
                  </a:lnTo>
                  <a:lnTo>
                    <a:pt x="63" y="197"/>
                  </a:lnTo>
                  <a:lnTo>
                    <a:pt x="59" y="197"/>
                  </a:lnTo>
                  <a:lnTo>
                    <a:pt x="59" y="200"/>
                  </a:lnTo>
                  <a:lnTo>
                    <a:pt x="55" y="200"/>
                  </a:lnTo>
                  <a:lnTo>
                    <a:pt x="55" y="200"/>
                  </a:lnTo>
                  <a:lnTo>
                    <a:pt x="55" y="200"/>
                  </a:lnTo>
                  <a:lnTo>
                    <a:pt x="55" y="200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2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5398237" y="2217429"/>
              <a:ext cx="338384" cy="190421"/>
            </a:xfrm>
            <a:custGeom>
              <a:avLst/>
              <a:gdLst>
                <a:gd name="T0" fmla="*/ 211 w 263"/>
                <a:gd name="T1" fmla="*/ 137 h 148"/>
                <a:gd name="T2" fmla="*/ 215 w 263"/>
                <a:gd name="T3" fmla="*/ 130 h 148"/>
                <a:gd name="T4" fmla="*/ 211 w 263"/>
                <a:gd name="T5" fmla="*/ 126 h 148"/>
                <a:gd name="T6" fmla="*/ 211 w 263"/>
                <a:gd name="T7" fmla="*/ 118 h 148"/>
                <a:gd name="T8" fmla="*/ 207 w 263"/>
                <a:gd name="T9" fmla="*/ 115 h 148"/>
                <a:gd name="T10" fmla="*/ 200 w 263"/>
                <a:gd name="T11" fmla="*/ 111 h 148"/>
                <a:gd name="T12" fmla="*/ 204 w 263"/>
                <a:gd name="T13" fmla="*/ 104 h 148"/>
                <a:gd name="T14" fmla="*/ 211 w 263"/>
                <a:gd name="T15" fmla="*/ 104 h 148"/>
                <a:gd name="T16" fmla="*/ 218 w 263"/>
                <a:gd name="T17" fmla="*/ 96 h 148"/>
                <a:gd name="T18" fmla="*/ 215 w 263"/>
                <a:gd name="T19" fmla="*/ 93 h 148"/>
                <a:gd name="T20" fmla="*/ 230 w 263"/>
                <a:gd name="T21" fmla="*/ 89 h 148"/>
                <a:gd name="T22" fmla="*/ 226 w 263"/>
                <a:gd name="T23" fmla="*/ 85 h 148"/>
                <a:gd name="T24" fmla="*/ 230 w 263"/>
                <a:gd name="T25" fmla="*/ 81 h 148"/>
                <a:gd name="T26" fmla="*/ 237 w 263"/>
                <a:gd name="T27" fmla="*/ 78 h 148"/>
                <a:gd name="T28" fmla="*/ 244 w 263"/>
                <a:gd name="T29" fmla="*/ 78 h 148"/>
                <a:gd name="T30" fmla="*/ 256 w 263"/>
                <a:gd name="T31" fmla="*/ 78 h 148"/>
                <a:gd name="T32" fmla="*/ 263 w 263"/>
                <a:gd name="T33" fmla="*/ 74 h 148"/>
                <a:gd name="T34" fmla="*/ 256 w 263"/>
                <a:gd name="T35" fmla="*/ 63 h 148"/>
                <a:gd name="T36" fmla="*/ 252 w 263"/>
                <a:gd name="T37" fmla="*/ 67 h 148"/>
                <a:gd name="T38" fmla="*/ 248 w 263"/>
                <a:gd name="T39" fmla="*/ 70 h 148"/>
                <a:gd name="T40" fmla="*/ 237 w 263"/>
                <a:gd name="T41" fmla="*/ 67 h 148"/>
                <a:gd name="T42" fmla="*/ 237 w 263"/>
                <a:gd name="T43" fmla="*/ 59 h 148"/>
                <a:gd name="T44" fmla="*/ 241 w 263"/>
                <a:gd name="T45" fmla="*/ 48 h 148"/>
                <a:gd name="T46" fmla="*/ 237 w 263"/>
                <a:gd name="T47" fmla="*/ 52 h 148"/>
                <a:gd name="T48" fmla="*/ 226 w 263"/>
                <a:gd name="T49" fmla="*/ 59 h 148"/>
                <a:gd name="T50" fmla="*/ 222 w 263"/>
                <a:gd name="T51" fmla="*/ 67 h 148"/>
                <a:gd name="T52" fmla="*/ 211 w 263"/>
                <a:gd name="T53" fmla="*/ 78 h 148"/>
                <a:gd name="T54" fmla="*/ 204 w 263"/>
                <a:gd name="T55" fmla="*/ 74 h 148"/>
                <a:gd name="T56" fmla="*/ 193 w 263"/>
                <a:gd name="T57" fmla="*/ 74 h 148"/>
                <a:gd name="T58" fmla="*/ 181 w 263"/>
                <a:gd name="T59" fmla="*/ 78 h 148"/>
                <a:gd name="T60" fmla="*/ 163 w 263"/>
                <a:gd name="T61" fmla="*/ 59 h 148"/>
                <a:gd name="T62" fmla="*/ 156 w 263"/>
                <a:gd name="T63" fmla="*/ 41 h 148"/>
                <a:gd name="T64" fmla="*/ 144 w 263"/>
                <a:gd name="T65" fmla="*/ 26 h 148"/>
                <a:gd name="T66" fmla="*/ 93 w 263"/>
                <a:gd name="T67" fmla="*/ 26 h 148"/>
                <a:gd name="T68" fmla="*/ 70 w 263"/>
                <a:gd name="T69" fmla="*/ 15 h 148"/>
                <a:gd name="T70" fmla="*/ 0 w 263"/>
                <a:gd name="T71" fmla="*/ 7 h 148"/>
                <a:gd name="T72" fmla="*/ 22 w 263"/>
                <a:gd name="T73" fmla="*/ 78 h 148"/>
                <a:gd name="T74" fmla="*/ 30 w 263"/>
                <a:gd name="T75" fmla="*/ 74 h 148"/>
                <a:gd name="T76" fmla="*/ 26 w 263"/>
                <a:gd name="T77" fmla="*/ 67 h 148"/>
                <a:gd name="T78" fmla="*/ 33 w 263"/>
                <a:gd name="T79" fmla="*/ 59 h 148"/>
                <a:gd name="T80" fmla="*/ 41 w 263"/>
                <a:gd name="T81" fmla="*/ 55 h 148"/>
                <a:gd name="T82" fmla="*/ 44 w 263"/>
                <a:gd name="T83" fmla="*/ 55 h 148"/>
                <a:gd name="T84" fmla="*/ 52 w 263"/>
                <a:gd name="T85" fmla="*/ 52 h 148"/>
                <a:gd name="T86" fmla="*/ 70 w 263"/>
                <a:gd name="T87" fmla="*/ 63 h 148"/>
                <a:gd name="T88" fmla="*/ 85 w 263"/>
                <a:gd name="T89" fmla="*/ 70 h 148"/>
                <a:gd name="T90" fmla="*/ 96 w 263"/>
                <a:gd name="T91" fmla="*/ 74 h 148"/>
                <a:gd name="T92" fmla="*/ 107 w 263"/>
                <a:gd name="T93" fmla="*/ 78 h 148"/>
                <a:gd name="T94" fmla="*/ 115 w 263"/>
                <a:gd name="T95" fmla="*/ 89 h 148"/>
                <a:gd name="T96" fmla="*/ 119 w 263"/>
                <a:gd name="T97" fmla="*/ 100 h 148"/>
                <a:gd name="T98" fmla="*/ 133 w 263"/>
                <a:gd name="T99" fmla="*/ 107 h 148"/>
                <a:gd name="T100" fmla="*/ 159 w 263"/>
                <a:gd name="T101" fmla="*/ 122 h 148"/>
                <a:gd name="T102" fmla="*/ 178 w 263"/>
                <a:gd name="T103" fmla="*/ 130 h 148"/>
                <a:gd name="T104" fmla="*/ 181 w 263"/>
                <a:gd name="T105" fmla="*/ 130 h 148"/>
                <a:gd name="T106" fmla="*/ 189 w 263"/>
                <a:gd name="T107" fmla="*/ 137 h 148"/>
                <a:gd name="T108" fmla="*/ 193 w 263"/>
                <a:gd name="T109" fmla="*/ 144 h 148"/>
                <a:gd name="T110" fmla="*/ 200 w 263"/>
                <a:gd name="T111" fmla="*/ 148 h 148"/>
                <a:gd name="T112" fmla="*/ 204 w 263"/>
                <a:gd name="T113" fmla="*/ 144 h 148"/>
                <a:gd name="T114" fmla="*/ 207 w 263"/>
                <a:gd name="T1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3" h="148">
                  <a:moveTo>
                    <a:pt x="207" y="148"/>
                  </a:moveTo>
                  <a:lnTo>
                    <a:pt x="211" y="137"/>
                  </a:lnTo>
                  <a:lnTo>
                    <a:pt x="215" y="133"/>
                  </a:lnTo>
                  <a:lnTo>
                    <a:pt x="215" y="130"/>
                  </a:lnTo>
                  <a:lnTo>
                    <a:pt x="215" y="126"/>
                  </a:lnTo>
                  <a:lnTo>
                    <a:pt x="211" y="126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11" y="115"/>
                  </a:lnTo>
                  <a:lnTo>
                    <a:pt x="207" y="115"/>
                  </a:lnTo>
                  <a:lnTo>
                    <a:pt x="204" y="115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4" y="104"/>
                  </a:lnTo>
                  <a:lnTo>
                    <a:pt x="207" y="104"/>
                  </a:lnTo>
                  <a:lnTo>
                    <a:pt x="211" y="104"/>
                  </a:lnTo>
                  <a:lnTo>
                    <a:pt x="211" y="100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15" y="93"/>
                  </a:lnTo>
                  <a:lnTo>
                    <a:pt x="222" y="93"/>
                  </a:lnTo>
                  <a:lnTo>
                    <a:pt x="230" y="89"/>
                  </a:lnTo>
                  <a:lnTo>
                    <a:pt x="230" y="89"/>
                  </a:lnTo>
                  <a:lnTo>
                    <a:pt x="226" y="85"/>
                  </a:lnTo>
                  <a:lnTo>
                    <a:pt x="226" y="81"/>
                  </a:lnTo>
                  <a:lnTo>
                    <a:pt x="230" y="81"/>
                  </a:lnTo>
                  <a:lnTo>
                    <a:pt x="233" y="78"/>
                  </a:lnTo>
                  <a:lnTo>
                    <a:pt x="237" y="78"/>
                  </a:lnTo>
                  <a:lnTo>
                    <a:pt x="241" y="74"/>
                  </a:lnTo>
                  <a:lnTo>
                    <a:pt x="244" y="78"/>
                  </a:lnTo>
                  <a:lnTo>
                    <a:pt x="248" y="78"/>
                  </a:lnTo>
                  <a:lnTo>
                    <a:pt x="256" y="78"/>
                  </a:lnTo>
                  <a:lnTo>
                    <a:pt x="259" y="78"/>
                  </a:lnTo>
                  <a:lnTo>
                    <a:pt x="263" y="74"/>
                  </a:lnTo>
                  <a:lnTo>
                    <a:pt x="263" y="70"/>
                  </a:lnTo>
                  <a:lnTo>
                    <a:pt x="256" y="63"/>
                  </a:lnTo>
                  <a:lnTo>
                    <a:pt x="252" y="63"/>
                  </a:lnTo>
                  <a:lnTo>
                    <a:pt x="252" y="67"/>
                  </a:lnTo>
                  <a:lnTo>
                    <a:pt x="252" y="70"/>
                  </a:lnTo>
                  <a:lnTo>
                    <a:pt x="248" y="70"/>
                  </a:lnTo>
                  <a:lnTo>
                    <a:pt x="244" y="67"/>
                  </a:lnTo>
                  <a:lnTo>
                    <a:pt x="237" y="67"/>
                  </a:lnTo>
                  <a:lnTo>
                    <a:pt x="233" y="63"/>
                  </a:lnTo>
                  <a:lnTo>
                    <a:pt x="237" y="59"/>
                  </a:lnTo>
                  <a:lnTo>
                    <a:pt x="241" y="52"/>
                  </a:lnTo>
                  <a:lnTo>
                    <a:pt x="241" y="48"/>
                  </a:lnTo>
                  <a:lnTo>
                    <a:pt x="237" y="48"/>
                  </a:lnTo>
                  <a:lnTo>
                    <a:pt x="237" y="52"/>
                  </a:lnTo>
                  <a:lnTo>
                    <a:pt x="233" y="55"/>
                  </a:lnTo>
                  <a:lnTo>
                    <a:pt x="226" y="59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18" y="74"/>
                  </a:lnTo>
                  <a:lnTo>
                    <a:pt x="211" y="78"/>
                  </a:lnTo>
                  <a:lnTo>
                    <a:pt x="211" y="78"/>
                  </a:lnTo>
                  <a:lnTo>
                    <a:pt x="204" y="74"/>
                  </a:lnTo>
                  <a:lnTo>
                    <a:pt x="196" y="74"/>
                  </a:lnTo>
                  <a:lnTo>
                    <a:pt x="193" y="74"/>
                  </a:lnTo>
                  <a:lnTo>
                    <a:pt x="185" y="78"/>
                  </a:lnTo>
                  <a:lnTo>
                    <a:pt x="181" y="78"/>
                  </a:lnTo>
                  <a:lnTo>
                    <a:pt x="174" y="59"/>
                  </a:lnTo>
                  <a:lnTo>
                    <a:pt x="163" y="59"/>
                  </a:lnTo>
                  <a:lnTo>
                    <a:pt x="163" y="37"/>
                  </a:lnTo>
                  <a:lnTo>
                    <a:pt x="156" y="41"/>
                  </a:lnTo>
                  <a:lnTo>
                    <a:pt x="152" y="29"/>
                  </a:lnTo>
                  <a:lnTo>
                    <a:pt x="144" y="26"/>
                  </a:lnTo>
                  <a:lnTo>
                    <a:pt x="119" y="26"/>
                  </a:lnTo>
                  <a:lnTo>
                    <a:pt x="93" y="26"/>
                  </a:lnTo>
                  <a:lnTo>
                    <a:pt x="78" y="18"/>
                  </a:lnTo>
                  <a:lnTo>
                    <a:pt x="70" y="15"/>
                  </a:lnTo>
                  <a:lnTo>
                    <a:pt x="44" y="0"/>
                  </a:lnTo>
                  <a:lnTo>
                    <a:pt x="0" y="7"/>
                  </a:lnTo>
                  <a:lnTo>
                    <a:pt x="15" y="78"/>
                  </a:lnTo>
                  <a:lnTo>
                    <a:pt x="22" y="78"/>
                  </a:lnTo>
                  <a:lnTo>
                    <a:pt x="26" y="78"/>
                  </a:lnTo>
                  <a:lnTo>
                    <a:pt x="30" y="74"/>
                  </a:lnTo>
                  <a:lnTo>
                    <a:pt x="26" y="70"/>
                  </a:lnTo>
                  <a:lnTo>
                    <a:pt x="26" y="67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7" y="55"/>
                  </a:lnTo>
                  <a:lnTo>
                    <a:pt x="41" y="55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4" y="52"/>
                  </a:lnTo>
                  <a:lnTo>
                    <a:pt x="52" y="52"/>
                  </a:lnTo>
                  <a:lnTo>
                    <a:pt x="63" y="55"/>
                  </a:lnTo>
                  <a:lnTo>
                    <a:pt x="70" y="63"/>
                  </a:lnTo>
                  <a:lnTo>
                    <a:pt x="74" y="67"/>
                  </a:lnTo>
                  <a:lnTo>
                    <a:pt x="85" y="70"/>
                  </a:lnTo>
                  <a:lnTo>
                    <a:pt x="96" y="78"/>
                  </a:lnTo>
                  <a:lnTo>
                    <a:pt x="96" y="74"/>
                  </a:lnTo>
                  <a:lnTo>
                    <a:pt x="100" y="74"/>
                  </a:lnTo>
                  <a:lnTo>
                    <a:pt x="107" y="78"/>
                  </a:lnTo>
                  <a:lnTo>
                    <a:pt x="111" y="89"/>
                  </a:lnTo>
                  <a:lnTo>
                    <a:pt x="115" y="89"/>
                  </a:lnTo>
                  <a:lnTo>
                    <a:pt x="115" y="93"/>
                  </a:lnTo>
                  <a:lnTo>
                    <a:pt x="119" y="100"/>
                  </a:lnTo>
                  <a:lnTo>
                    <a:pt x="126" y="104"/>
                  </a:lnTo>
                  <a:lnTo>
                    <a:pt x="133" y="107"/>
                  </a:lnTo>
                  <a:lnTo>
                    <a:pt x="144" y="115"/>
                  </a:lnTo>
                  <a:lnTo>
                    <a:pt x="159" y="122"/>
                  </a:lnTo>
                  <a:lnTo>
                    <a:pt x="170" y="130"/>
                  </a:lnTo>
                  <a:lnTo>
                    <a:pt x="178" y="130"/>
                  </a:lnTo>
                  <a:lnTo>
                    <a:pt x="181" y="130"/>
                  </a:lnTo>
                  <a:lnTo>
                    <a:pt x="181" y="130"/>
                  </a:lnTo>
                  <a:lnTo>
                    <a:pt x="189" y="133"/>
                  </a:lnTo>
                  <a:lnTo>
                    <a:pt x="189" y="137"/>
                  </a:lnTo>
                  <a:lnTo>
                    <a:pt x="189" y="144"/>
                  </a:lnTo>
                  <a:lnTo>
                    <a:pt x="193" y="144"/>
                  </a:lnTo>
                  <a:lnTo>
                    <a:pt x="196" y="144"/>
                  </a:lnTo>
                  <a:lnTo>
                    <a:pt x="200" y="148"/>
                  </a:lnTo>
                  <a:lnTo>
                    <a:pt x="204" y="148"/>
                  </a:lnTo>
                  <a:lnTo>
                    <a:pt x="204" y="144"/>
                  </a:lnTo>
                  <a:lnTo>
                    <a:pt x="207" y="148"/>
                  </a:lnTo>
                  <a:lnTo>
                    <a:pt x="207" y="1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" name="Freeform 18"/>
            <p:cNvSpPr/>
            <p:nvPr/>
          </p:nvSpPr>
          <p:spPr bwMode="auto">
            <a:xfrm>
              <a:off x="5336477" y="2284334"/>
              <a:ext cx="304932" cy="171122"/>
            </a:xfrm>
            <a:custGeom>
              <a:avLst/>
              <a:gdLst>
                <a:gd name="T0" fmla="*/ 237 w 237"/>
                <a:gd name="T1" fmla="*/ 81 h 133"/>
                <a:gd name="T2" fmla="*/ 226 w 237"/>
                <a:gd name="T3" fmla="*/ 78 h 133"/>
                <a:gd name="T4" fmla="*/ 192 w 237"/>
                <a:gd name="T5" fmla="*/ 63 h 133"/>
                <a:gd name="T6" fmla="*/ 167 w 237"/>
                <a:gd name="T7" fmla="*/ 48 h 133"/>
                <a:gd name="T8" fmla="*/ 159 w 237"/>
                <a:gd name="T9" fmla="*/ 37 h 133"/>
                <a:gd name="T10" fmla="*/ 144 w 237"/>
                <a:gd name="T11" fmla="*/ 22 h 133"/>
                <a:gd name="T12" fmla="*/ 122 w 237"/>
                <a:gd name="T13" fmla="*/ 15 h 133"/>
                <a:gd name="T14" fmla="*/ 100 w 237"/>
                <a:gd name="T15" fmla="*/ 0 h 133"/>
                <a:gd name="T16" fmla="*/ 92 w 237"/>
                <a:gd name="T17" fmla="*/ 3 h 133"/>
                <a:gd name="T18" fmla="*/ 81 w 237"/>
                <a:gd name="T19" fmla="*/ 7 h 133"/>
                <a:gd name="T20" fmla="*/ 74 w 237"/>
                <a:gd name="T21" fmla="*/ 18 h 133"/>
                <a:gd name="T22" fmla="*/ 70 w 237"/>
                <a:gd name="T23" fmla="*/ 26 h 133"/>
                <a:gd name="T24" fmla="*/ 41 w 237"/>
                <a:gd name="T25" fmla="*/ 15 h 133"/>
                <a:gd name="T26" fmla="*/ 11 w 237"/>
                <a:gd name="T27" fmla="*/ 11 h 133"/>
                <a:gd name="T28" fmla="*/ 4 w 237"/>
                <a:gd name="T29" fmla="*/ 22 h 133"/>
                <a:gd name="T30" fmla="*/ 7 w 237"/>
                <a:gd name="T31" fmla="*/ 29 h 133"/>
                <a:gd name="T32" fmla="*/ 11 w 237"/>
                <a:gd name="T33" fmla="*/ 41 h 133"/>
                <a:gd name="T34" fmla="*/ 11 w 237"/>
                <a:gd name="T35" fmla="*/ 55 h 133"/>
                <a:gd name="T36" fmla="*/ 15 w 237"/>
                <a:gd name="T37" fmla="*/ 55 h 133"/>
                <a:gd name="T38" fmla="*/ 26 w 237"/>
                <a:gd name="T39" fmla="*/ 52 h 133"/>
                <a:gd name="T40" fmla="*/ 26 w 237"/>
                <a:gd name="T41" fmla="*/ 59 h 133"/>
                <a:gd name="T42" fmla="*/ 30 w 237"/>
                <a:gd name="T43" fmla="*/ 63 h 133"/>
                <a:gd name="T44" fmla="*/ 22 w 237"/>
                <a:gd name="T45" fmla="*/ 63 h 133"/>
                <a:gd name="T46" fmla="*/ 22 w 237"/>
                <a:gd name="T47" fmla="*/ 70 h 133"/>
                <a:gd name="T48" fmla="*/ 26 w 237"/>
                <a:gd name="T49" fmla="*/ 66 h 133"/>
                <a:gd name="T50" fmla="*/ 33 w 237"/>
                <a:gd name="T51" fmla="*/ 70 h 133"/>
                <a:gd name="T52" fmla="*/ 33 w 237"/>
                <a:gd name="T53" fmla="*/ 81 h 133"/>
                <a:gd name="T54" fmla="*/ 41 w 237"/>
                <a:gd name="T55" fmla="*/ 100 h 133"/>
                <a:gd name="T56" fmla="*/ 52 w 237"/>
                <a:gd name="T57" fmla="*/ 96 h 133"/>
                <a:gd name="T58" fmla="*/ 63 w 237"/>
                <a:gd name="T59" fmla="*/ 89 h 133"/>
                <a:gd name="T60" fmla="*/ 78 w 237"/>
                <a:gd name="T61" fmla="*/ 85 h 133"/>
                <a:gd name="T62" fmla="*/ 89 w 237"/>
                <a:gd name="T63" fmla="*/ 85 h 133"/>
                <a:gd name="T64" fmla="*/ 107 w 237"/>
                <a:gd name="T65" fmla="*/ 96 h 133"/>
                <a:gd name="T66" fmla="*/ 122 w 237"/>
                <a:gd name="T67" fmla="*/ 96 h 133"/>
                <a:gd name="T68" fmla="*/ 126 w 237"/>
                <a:gd name="T69" fmla="*/ 104 h 133"/>
                <a:gd name="T70" fmla="*/ 144 w 237"/>
                <a:gd name="T71" fmla="*/ 111 h 133"/>
                <a:gd name="T72" fmla="*/ 155 w 237"/>
                <a:gd name="T73" fmla="*/ 118 h 133"/>
                <a:gd name="T74" fmla="*/ 155 w 237"/>
                <a:gd name="T75" fmla="*/ 126 h 133"/>
                <a:gd name="T76" fmla="*/ 163 w 237"/>
                <a:gd name="T77" fmla="*/ 130 h 133"/>
                <a:gd name="T78" fmla="*/ 170 w 237"/>
                <a:gd name="T79" fmla="*/ 130 h 133"/>
                <a:gd name="T80" fmla="*/ 178 w 237"/>
                <a:gd name="T81" fmla="*/ 133 h 133"/>
                <a:gd name="T82" fmla="*/ 185 w 237"/>
                <a:gd name="T83" fmla="*/ 133 h 133"/>
                <a:gd name="T84" fmla="*/ 192 w 237"/>
                <a:gd name="T85" fmla="*/ 126 h 133"/>
                <a:gd name="T86" fmla="*/ 204 w 237"/>
                <a:gd name="T87" fmla="*/ 118 h 133"/>
                <a:gd name="T88" fmla="*/ 207 w 237"/>
                <a:gd name="T89" fmla="*/ 115 h 133"/>
                <a:gd name="T90" fmla="*/ 211 w 237"/>
                <a:gd name="T91" fmla="*/ 104 h 133"/>
                <a:gd name="T92" fmla="*/ 211 w 237"/>
                <a:gd name="T93" fmla="*/ 100 h 133"/>
                <a:gd name="T94" fmla="*/ 218 w 237"/>
                <a:gd name="T95" fmla="*/ 96 h 133"/>
                <a:gd name="T96" fmla="*/ 229 w 237"/>
                <a:gd name="T97" fmla="*/ 92 h 133"/>
                <a:gd name="T98" fmla="*/ 237 w 237"/>
                <a:gd name="T99" fmla="*/ 9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7" h="133">
                  <a:moveTo>
                    <a:pt x="237" y="92"/>
                  </a:moveTo>
                  <a:lnTo>
                    <a:pt x="237" y="85"/>
                  </a:lnTo>
                  <a:lnTo>
                    <a:pt x="237" y="81"/>
                  </a:lnTo>
                  <a:lnTo>
                    <a:pt x="229" y="78"/>
                  </a:lnTo>
                  <a:lnTo>
                    <a:pt x="229" y="78"/>
                  </a:lnTo>
                  <a:lnTo>
                    <a:pt x="226" y="78"/>
                  </a:lnTo>
                  <a:lnTo>
                    <a:pt x="218" y="78"/>
                  </a:lnTo>
                  <a:lnTo>
                    <a:pt x="207" y="70"/>
                  </a:lnTo>
                  <a:lnTo>
                    <a:pt x="192" y="63"/>
                  </a:lnTo>
                  <a:lnTo>
                    <a:pt x="181" y="55"/>
                  </a:lnTo>
                  <a:lnTo>
                    <a:pt x="174" y="52"/>
                  </a:lnTo>
                  <a:lnTo>
                    <a:pt x="167" y="48"/>
                  </a:lnTo>
                  <a:lnTo>
                    <a:pt x="163" y="41"/>
                  </a:lnTo>
                  <a:lnTo>
                    <a:pt x="163" y="37"/>
                  </a:lnTo>
                  <a:lnTo>
                    <a:pt x="159" y="37"/>
                  </a:lnTo>
                  <a:lnTo>
                    <a:pt x="155" y="26"/>
                  </a:lnTo>
                  <a:lnTo>
                    <a:pt x="148" y="22"/>
                  </a:lnTo>
                  <a:lnTo>
                    <a:pt x="144" y="22"/>
                  </a:lnTo>
                  <a:lnTo>
                    <a:pt x="144" y="26"/>
                  </a:lnTo>
                  <a:lnTo>
                    <a:pt x="133" y="18"/>
                  </a:lnTo>
                  <a:lnTo>
                    <a:pt x="122" y="15"/>
                  </a:lnTo>
                  <a:lnTo>
                    <a:pt x="118" y="11"/>
                  </a:lnTo>
                  <a:lnTo>
                    <a:pt x="111" y="3"/>
                  </a:lnTo>
                  <a:lnTo>
                    <a:pt x="100" y="0"/>
                  </a:lnTo>
                  <a:lnTo>
                    <a:pt x="92" y="0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89" y="3"/>
                  </a:lnTo>
                  <a:lnTo>
                    <a:pt x="85" y="3"/>
                  </a:lnTo>
                  <a:lnTo>
                    <a:pt x="81" y="7"/>
                  </a:lnTo>
                  <a:lnTo>
                    <a:pt x="78" y="7"/>
                  </a:lnTo>
                  <a:lnTo>
                    <a:pt x="74" y="15"/>
                  </a:lnTo>
                  <a:lnTo>
                    <a:pt x="74" y="18"/>
                  </a:lnTo>
                  <a:lnTo>
                    <a:pt x="78" y="22"/>
                  </a:lnTo>
                  <a:lnTo>
                    <a:pt x="74" y="26"/>
                  </a:lnTo>
                  <a:lnTo>
                    <a:pt x="70" y="26"/>
                  </a:lnTo>
                  <a:lnTo>
                    <a:pt x="59" y="26"/>
                  </a:lnTo>
                  <a:lnTo>
                    <a:pt x="52" y="26"/>
                  </a:lnTo>
                  <a:lnTo>
                    <a:pt x="41" y="15"/>
                  </a:lnTo>
                  <a:lnTo>
                    <a:pt x="30" y="11"/>
                  </a:lnTo>
                  <a:lnTo>
                    <a:pt x="18" y="7"/>
                  </a:lnTo>
                  <a:lnTo>
                    <a:pt x="11" y="11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9"/>
                  </a:lnTo>
                  <a:lnTo>
                    <a:pt x="11" y="3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8"/>
                  </a:lnTo>
                  <a:lnTo>
                    <a:pt x="11" y="52"/>
                  </a:lnTo>
                  <a:lnTo>
                    <a:pt x="11" y="55"/>
                  </a:lnTo>
                  <a:lnTo>
                    <a:pt x="18" y="59"/>
                  </a:lnTo>
                  <a:lnTo>
                    <a:pt x="18" y="55"/>
                  </a:lnTo>
                  <a:lnTo>
                    <a:pt x="15" y="55"/>
                  </a:lnTo>
                  <a:lnTo>
                    <a:pt x="18" y="55"/>
                  </a:lnTo>
                  <a:lnTo>
                    <a:pt x="22" y="55"/>
                  </a:lnTo>
                  <a:lnTo>
                    <a:pt x="26" y="52"/>
                  </a:lnTo>
                  <a:lnTo>
                    <a:pt x="26" y="5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2" y="63"/>
                  </a:lnTo>
                  <a:lnTo>
                    <a:pt x="18" y="63"/>
                  </a:lnTo>
                  <a:lnTo>
                    <a:pt x="18" y="66"/>
                  </a:lnTo>
                  <a:lnTo>
                    <a:pt x="22" y="70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30" y="70"/>
                  </a:lnTo>
                  <a:lnTo>
                    <a:pt x="33" y="70"/>
                  </a:lnTo>
                  <a:lnTo>
                    <a:pt x="33" y="74"/>
                  </a:lnTo>
                  <a:lnTo>
                    <a:pt x="33" y="78"/>
                  </a:lnTo>
                  <a:lnTo>
                    <a:pt x="33" y="81"/>
                  </a:lnTo>
                  <a:lnTo>
                    <a:pt x="33" y="89"/>
                  </a:lnTo>
                  <a:lnTo>
                    <a:pt x="37" y="92"/>
                  </a:lnTo>
                  <a:lnTo>
                    <a:pt x="41" y="100"/>
                  </a:lnTo>
                  <a:lnTo>
                    <a:pt x="44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63" y="89"/>
                  </a:lnTo>
                  <a:lnTo>
                    <a:pt x="70" y="85"/>
                  </a:lnTo>
                  <a:lnTo>
                    <a:pt x="78" y="89"/>
                  </a:lnTo>
                  <a:lnTo>
                    <a:pt x="78" y="85"/>
                  </a:lnTo>
                  <a:lnTo>
                    <a:pt x="81" y="81"/>
                  </a:lnTo>
                  <a:lnTo>
                    <a:pt x="85" y="85"/>
                  </a:lnTo>
                  <a:lnTo>
                    <a:pt x="89" y="85"/>
                  </a:lnTo>
                  <a:lnTo>
                    <a:pt x="92" y="89"/>
                  </a:lnTo>
                  <a:lnTo>
                    <a:pt x="100" y="89"/>
                  </a:lnTo>
                  <a:lnTo>
                    <a:pt x="107" y="96"/>
                  </a:lnTo>
                  <a:lnTo>
                    <a:pt x="111" y="96"/>
                  </a:lnTo>
                  <a:lnTo>
                    <a:pt x="115" y="92"/>
                  </a:lnTo>
                  <a:lnTo>
                    <a:pt x="122" y="96"/>
                  </a:lnTo>
                  <a:lnTo>
                    <a:pt x="126" y="96"/>
                  </a:lnTo>
                  <a:lnTo>
                    <a:pt x="126" y="100"/>
                  </a:lnTo>
                  <a:lnTo>
                    <a:pt x="126" y="104"/>
                  </a:lnTo>
                  <a:lnTo>
                    <a:pt x="129" y="100"/>
                  </a:lnTo>
                  <a:lnTo>
                    <a:pt x="137" y="104"/>
                  </a:lnTo>
                  <a:lnTo>
                    <a:pt x="144" y="111"/>
                  </a:lnTo>
                  <a:lnTo>
                    <a:pt x="152" y="111"/>
                  </a:lnTo>
                  <a:lnTo>
                    <a:pt x="155" y="115"/>
                  </a:lnTo>
                  <a:lnTo>
                    <a:pt x="155" y="118"/>
                  </a:lnTo>
                  <a:lnTo>
                    <a:pt x="155" y="118"/>
                  </a:lnTo>
                  <a:lnTo>
                    <a:pt x="155" y="122"/>
                  </a:lnTo>
                  <a:lnTo>
                    <a:pt x="155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63" y="130"/>
                  </a:lnTo>
                  <a:lnTo>
                    <a:pt x="167" y="130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74" y="130"/>
                  </a:lnTo>
                  <a:lnTo>
                    <a:pt x="178" y="130"/>
                  </a:lnTo>
                  <a:lnTo>
                    <a:pt x="178" y="133"/>
                  </a:lnTo>
                  <a:lnTo>
                    <a:pt x="181" y="133"/>
                  </a:lnTo>
                  <a:lnTo>
                    <a:pt x="181" y="133"/>
                  </a:lnTo>
                  <a:lnTo>
                    <a:pt x="185" y="133"/>
                  </a:lnTo>
                  <a:lnTo>
                    <a:pt x="189" y="130"/>
                  </a:lnTo>
                  <a:lnTo>
                    <a:pt x="189" y="126"/>
                  </a:lnTo>
                  <a:lnTo>
                    <a:pt x="192" y="126"/>
                  </a:lnTo>
                  <a:lnTo>
                    <a:pt x="189" y="122"/>
                  </a:lnTo>
                  <a:lnTo>
                    <a:pt x="196" y="122"/>
                  </a:lnTo>
                  <a:lnTo>
                    <a:pt x="204" y="118"/>
                  </a:lnTo>
                  <a:lnTo>
                    <a:pt x="204" y="118"/>
                  </a:lnTo>
                  <a:lnTo>
                    <a:pt x="204" y="115"/>
                  </a:lnTo>
                  <a:lnTo>
                    <a:pt x="207" y="115"/>
                  </a:lnTo>
                  <a:lnTo>
                    <a:pt x="207" y="111"/>
                  </a:lnTo>
                  <a:lnTo>
                    <a:pt x="207" y="107"/>
                  </a:lnTo>
                  <a:lnTo>
                    <a:pt x="211" y="104"/>
                  </a:lnTo>
                  <a:lnTo>
                    <a:pt x="211" y="100"/>
                  </a:lnTo>
                  <a:lnTo>
                    <a:pt x="211" y="100"/>
                  </a:lnTo>
                  <a:lnTo>
                    <a:pt x="211" y="100"/>
                  </a:lnTo>
                  <a:lnTo>
                    <a:pt x="211" y="96"/>
                  </a:lnTo>
                  <a:lnTo>
                    <a:pt x="215" y="96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6" y="92"/>
                  </a:lnTo>
                  <a:lnTo>
                    <a:pt x="229" y="92"/>
                  </a:lnTo>
                  <a:lnTo>
                    <a:pt x="233" y="92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7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6769785" y="2784834"/>
              <a:ext cx="209721" cy="286919"/>
            </a:xfrm>
            <a:custGeom>
              <a:avLst/>
              <a:gdLst>
                <a:gd name="T0" fmla="*/ 17 w 44"/>
                <a:gd name="T1" fmla="*/ 0 h 60"/>
                <a:gd name="T2" fmla="*/ 23 w 44"/>
                <a:gd name="T3" fmla="*/ 23 h 60"/>
                <a:gd name="T4" fmla="*/ 28 w 44"/>
                <a:gd name="T5" fmla="*/ 24 h 60"/>
                <a:gd name="T6" fmla="*/ 31 w 44"/>
                <a:gd name="T7" fmla="*/ 28 h 60"/>
                <a:gd name="T8" fmla="*/ 30 w 44"/>
                <a:gd name="T9" fmla="*/ 29 h 60"/>
                <a:gd name="T10" fmla="*/ 24 w 44"/>
                <a:gd name="T11" fmla="*/ 24 h 60"/>
                <a:gd name="T12" fmla="*/ 19 w 44"/>
                <a:gd name="T13" fmla="*/ 26 h 60"/>
                <a:gd name="T14" fmla="*/ 16 w 44"/>
                <a:gd name="T15" fmla="*/ 22 h 60"/>
                <a:gd name="T16" fmla="*/ 13 w 44"/>
                <a:gd name="T17" fmla="*/ 20 h 60"/>
                <a:gd name="T18" fmla="*/ 12 w 44"/>
                <a:gd name="T19" fmla="*/ 14 h 60"/>
                <a:gd name="T20" fmla="*/ 17 w 44"/>
                <a:gd name="T21" fmla="*/ 4 h 60"/>
                <a:gd name="T22" fmla="*/ 20 w 44"/>
                <a:gd name="T23" fmla="*/ 7 h 60"/>
                <a:gd name="T24" fmla="*/ 21 w 44"/>
                <a:gd name="T25" fmla="*/ 14 h 60"/>
                <a:gd name="T26" fmla="*/ 21 w 44"/>
                <a:gd name="T27" fmla="*/ 22 h 60"/>
                <a:gd name="T28" fmla="*/ 22 w 44"/>
                <a:gd name="T29" fmla="*/ 19 h 60"/>
                <a:gd name="T30" fmla="*/ 15 w 44"/>
                <a:gd name="T31" fmla="*/ 26 h 60"/>
                <a:gd name="T32" fmla="*/ 20 w 44"/>
                <a:gd name="T33" fmla="*/ 30 h 60"/>
                <a:gd name="T34" fmla="*/ 31 w 44"/>
                <a:gd name="T35" fmla="*/ 24 h 60"/>
                <a:gd name="T36" fmla="*/ 22 w 44"/>
                <a:gd name="T37" fmla="*/ 27 h 60"/>
                <a:gd name="T38" fmla="*/ 23 w 44"/>
                <a:gd name="T39" fmla="*/ 31 h 60"/>
                <a:gd name="T40" fmla="*/ 27 w 44"/>
                <a:gd name="T41" fmla="*/ 27 h 60"/>
                <a:gd name="T42" fmla="*/ 29 w 44"/>
                <a:gd name="T43" fmla="*/ 30 h 60"/>
                <a:gd name="T44" fmla="*/ 29 w 44"/>
                <a:gd name="T45" fmla="*/ 30 h 60"/>
                <a:gd name="T46" fmla="*/ 23 w 44"/>
                <a:gd name="T47" fmla="*/ 39 h 60"/>
                <a:gd name="T48" fmla="*/ 24 w 44"/>
                <a:gd name="T49" fmla="*/ 34 h 60"/>
                <a:gd name="T50" fmla="*/ 27 w 44"/>
                <a:gd name="T51" fmla="*/ 36 h 60"/>
                <a:gd name="T52" fmla="*/ 26 w 44"/>
                <a:gd name="T53" fmla="*/ 39 h 60"/>
                <a:gd name="T54" fmla="*/ 32 w 44"/>
                <a:gd name="T55" fmla="*/ 39 h 60"/>
                <a:gd name="T56" fmla="*/ 29 w 44"/>
                <a:gd name="T57" fmla="*/ 43 h 60"/>
                <a:gd name="T58" fmla="*/ 27 w 44"/>
                <a:gd name="T59" fmla="*/ 39 h 60"/>
                <a:gd name="T60" fmla="*/ 29 w 44"/>
                <a:gd name="T61" fmla="*/ 44 h 60"/>
                <a:gd name="T62" fmla="*/ 34 w 44"/>
                <a:gd name="T63" fmla="*/ 40 h 60"/>
                <a:gd name="T64" fmla="*/ 38 w 44"/>
                <a:gd name="T65" fmla="*/ 41 h 60"/>
                <a:gd name="T66" fmla="*/ 34 w 44"/>
                <a:gd name="T67" fmla="*/ 35 h 60"/>
                <a:gd name="T68" fmla="*/ 39 w 44"/>
                <a:gd name="T69" fmla="*/ 36 h 60"/>
                <a:gd name="T70" fmla="*/ 36 w 44"/>
                <a:gd name="T71" fmla="*/ 30 h 60"/>
                <a:gd name="T72" fmla="*/ 36 w 44"/>
                <a:gd name="T73" fmla="*/ 34 h 60"/>
                <a:gd name="T74" fmla="*/ 33 w 44"/>
                <a:gd name="T75" fmla="*/ 36 h 60"/>
                <a:gd name="T76" fmla="*/ 38 w 44"/>
                <a:gd name="T77" fmla="*/ 40 h 60"/>
                <a:gd name="T78" fmla="*/ 40 w 44"/>
                <a:gd name="T79" fmla="*/ 37 h 60"/>
                <a:gd name="T80" fmla="*/ 39 w 44"/>
                <a:gd name="T81" fmla="*/ 39 h 60"/>
                <a:gd name="T82" fmla="*/ 41 w 44"/>
                <a:gd name="T83" fmla="*/ 42 h 60"/>
                <a:gd name="T84" fmla="*/ 24 w 44"/>
                <a:gd name="T85" fmla="*/ 51 h 60"/>
                <a:gd name="T86" fmla="*/ 30 w 44"/>
                <a:gd name="T87" fmla="*/ 46 h 60"/>
                <a:gd name="T88" fmla="*/ 36 w 44"/>
                <a:gd name="T89" fmla="*/ 47 h 60"/>
                <a:gd name="T90" fmla="*/ 38 w 44"/>
                <a:gd name="T91" fmla="*/ 42 h 60"/>
                <a:gd name="T92" fmla="*/ 42 w 44"/>
                <a:gd name="T93" fmla="*/ 47 h 60"/>
                <a:gd name="T94" fmla="*/ 44 w 44"/>
                <a:gd name="T95" fmla="*/ 54 h 60"/>
                <a:gd name="T96" fmla="*/ 42 w 44"/>
                <a:gd name="T97" fmla="*/ 55 h 60"/>
                <a:gd name="T98" fmla="*/ 39 w 44"/>
                <a:gd name="T99" fmla="*/ 59 h 60"/>
                <a:gd name="T100" fmla="*/ 34 w 44"/>
                <a:gd name="T101" fmla="*/ 58 h 60"/>
                <a:gd name="T102" fmla="*/ 33 w 44"/>
                <a:gd name="T103" fmla="*/ 53 h 60"/>
                <a:gd name="T104" fmla="*/ 29 w 44"/>
                <a:gd name="T105" fmla="*/ 52 h 60"/>
                <a:gd name="T106" fmla="*/ 26 w 44"/>
                <a:gd name="T107" fmla="*/ 51 h 60"/>
                <a:gd name="T108" fmla="*/ 24 w 44"/>
                <a:gd name="T109" fmla="*/ 55 h 60"/>
                <a:gd name="T110" fmla="*/ 14 w 44"/>
                <a:gd name="T111" fmla="*/ 32 h 60"/>
                <a:gd name="T112" fmla="*/ 12 w 44"/>
                <a:gd name="T113" fmla="*/ 33 h 60"/>
                <a:gd name="T114" fmla="*/ 3 w 44"/>
                <a:gd name="T115" fmla="*/ 47 h 60"/>
                <a:gd name="T116" fmla="*/ 10 w 44"/>
                <a:gd name="T117" fmla="*/ 41 h 60"/>
                <a:gd name="T118" fmla="*/ 10 w 44"/>
                <a:gd name="T119" fmla="*/ 38 h 60"/>
                <a:gd name="T120" fmla="*/ 4 w 44"/>
                <a:gd name="T121" fmla="*/ 44 h 60"/>
                <a:gd name="T122" fmla="*/ 2 w 44"/>
                <a:gd name="T123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60">
                  <a:moveTo>
                    <a:pt x="16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0" y="22"/>
                    <a:pt x="20" y="22"/>
                  </a:cubicBezTo>
                  <a:close/>
                  <a:moveTo>
                    <a:pt x="21" y="22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2"/>
                    <a:pt x="21" y="22"/>
                    <a:pt x="21" y="22"/>
                  </a:cubicBezTo>
                  <a:close/>
                  <a:moveTo>
                    <a:pt x="21" y="19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lose/>
                  <a:moveTo>
                    <a:pt x="13" y="24"/>
                  </a:move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32" y="23"/>
                  </a:move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lose/>
                  <a:moveTo>
                    <a:pt x="21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3" y="30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5" y="30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8" y="28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8"/>
                    <a:pt x="28" y="28"/>
                  </a:cubicBezTo>
                  <a:close/>
                  <a:moveTo>
                    <a:pt x="29" y="30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8" y="33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8" y="33"/>
                    <a:pt x="28" y="33"/>
                  </a:cubicBezTo>
                  <a:close/>
                  <a:moveTo>
                    <a:pt x="24" y="38"/>
                  </a:move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6" y="38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lose/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29" y="43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3"/>
                    <a:pt x="29" y="43"/>
                    <a:pt x="29" y="43"/>
                  </a:cubicBezTo>
                  <a:close/>
                  <a:moveTo>
                    <a:pt x="28" y="43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8" y="43"/>
                    <a:pt x="28" y="43"/>
                    <a:pt x="28" y="43"/>
                  </a:cubicBez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3" y="40"/>
                  </a:moveTo>
                  <a:cubicBezTo>
                    <a:pt x="34" y="40"/>
                    <a:pt x="34" y="40"/>
                    <a:pt x="34" y="40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3" y="40"/>
                    <a:pt x="33" y="40"/>
                    <a:pt x="33" y="40"/>
                  </a:cubicBezTo>
                  <a:close/>
                  <a:moveTo>
                    <a:pt x="37" y="40"/>
                  </a:moveTo>
                  <a:cubicBezTo>
                    <a:pt x="38" y="41"/>
                    <a:pt x="38" y="41"/>
                    <a:pt x="38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5" y="44"/>
                  </a:moveTo>
                  <a:cubicBezTo>
                    <a:pt x="36" y="44"/>
                    <a:pt x="36" y="44"/>
                    <a:pt x="36" y="44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4" y="34"/>
                  </a:move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36" y="35"/>
                  </a:move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lose/>
                  <a:moveTo>
                    <a:pt x="35" y="35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5" y="35"/>
                    <a:pt x="35" y="35"/>
                    <a:pt x="35" y="35"/>
                  </a:cubicBezTo>
                  <a:close/>
                  <a:moveTo>
                    <a:pt x="40" y="37"/>
                  </a:move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lose/>
                  <a:moveTo>
                    <a:pt x="40" y="38"/>
                  </a:move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lose/>
                  <a:moveTo>
                    <a:pt x="40" y="42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40" y="42"/>
                    <a:pt x="40" y="42"/>
                  </a:cubicBezTo>
                  <a:close/>
                  <a:moveTo>
                    <a:pt x="41" y="42"/>
                  </a:move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lose/>
                  <a:moveTo>
                    <a:pt x="41" y="40"/>
                  </a:move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1" y="40"/>
                    <a:pt x="41" y="40"/>
                    <a:pt x="41" y="40"/>
                  </a:cubicBezTo>
                  <a:close/>
                  <a:moveTo>
                    <a:pt x="24" y="54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lose/>
                  <a:moveTo>
                    <a:pt x="23" y="55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lose/>
                  <a:moveTo>
                    <a:pt x="13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2"/>
                  </a:cubicBezTo>
                  <a:close/>
                  <a:moveTo>
                    <a:pt x="12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lose/>
                  <a:moveTo>
                    <a:pt x="13" y="39"/>
                  </a:move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2" y="48"/>
                  </a:move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2" y="48"/>
                  </a:moveTo>
                  <a:cubicBezTo>
                    <a:pt x="1" y="48"/>
                    <a:pt x="1" y="48"/>
                    <a:pt x="1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2" y="48"/>
                  </a:moveTo>
                  <a:cubicBezTo>
                    <a:pt x="2" y="48"/>
                    <a:pt x="2" y="48"/>
                    <a:pt x="2" y="4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8"/>
                    <a:pt x="2" y="48"/>
                    <a:pt x="2" y="48"/>
                  </a:cubicBezTo>
                  <a:close/>
                  <a:moveTo>
                    <a:pt x="1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9"/>
                    <a:pt x="1" y="49"/>
                    <a:pt x="1" y="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6318178" y="3052453"/>
              <a:ext cx="971407" cy="348677"/>
            </a:xfrm>
            <a:custGeom>
              <a:avLst/>
              <a:gdLst>
                <a:gd name="T0" fmla="*/ 194 w 204"/>
                <a:gd name="T1" fmla="*/ 57 h 73"/>
                <a:gd name="T2" fmla="*/ 184 w 204"/>
                <a:gd name="T3" fmla="*/ 47 h 73"/>
                <a:gd name="T4" fmla="*/ 169 w 204"/>
                <a:gd name="T5" fmla="*/ 44 h 73"/>
                <a:gd name="T6" fmla="*/ 168 w 204"/>
                <a:gd name="T7" fmla="*/ 37 h 73"/>
                <a:gd name="T8" fmla="*/ 174 w 204"/>
                <a:gd name="T9" fmla="*/ 33 h 73"/>
                <a:gd name="T10" fmla="*/ 187 w 204"/>
                <a:gd name="T11" fmla="*/ 36 h 73"/>
                <a:gd name="T12" fmla="*/ 158 w 204"/>
                <a:gd name="T13" fmla="*/ 28 h 73"/>
                <a:gd name="T14" fmla="*/ 134 w 204"/>
                <a:gd name="T15" fmla="*/ 13 h 73"/>
                <a:gd name="T16" fmla="*/ 146 w 204"/>
                <a:gd name="T17" fmla="*/ 30 h 73"/>
                <a:gd name="T18" fmla="*/ 149 w 204"/>
                <a:gd name="T19" fmla="*/ 21 h 73"/>
                <a:gd name="T20" fmla="*/ 144 w 204"/>
                <a:gd name="T21" fmla="*/ 31 h 73"/>
                <a:gd name="T22" fmla="*/ 148 w 204"/>
                <a:gd name="T23" fmla="*/ 42 h 73"/>
                <a:gd name="T24" fmla="*/ 156 w 204"/>
                <a:gd name="T25" fmla="*/ 42 h 73"/>
                <a:gd name="T26" fmla="*/ 137 w 204"/>
                <a:gd name="T27" fmla="*/ 43 h 73"/>
                <a:gd name="T28" fmla="*/ 135 w 204"/>
                <a:gd name="T29" fmla="*/ 36 h 73"/>
                <a:gd name="T30" fmla="*/ 123 w 204"/>
                <a:gd name="T31" fmla="*/ 49 h 73"/>
                <a:gd name="T32" fmla="*/ 123 w 204"/>
                <a:gd name="T33" fmla="*/ 36 h 73"/>
                <a:gd name="T34" fmla="*/ 118 w 204"/>
                <a:gd name="T35" fmla="*/ 30 h 73"/>
                <a:gd name="T36" fmla="*/ 130 w 204"/>
                <a:gd name="T37" fmla="*/ 22 h 73"/>
                <a:gd name="T38" fmla="*/ 109 w 204"/>
                <a:gd name="T39" fmla="*/ 31 h 73"/>
                <a:gd name="T40" fmla="*/ 108 w 204"/>
                <a:gd name="T41" fmla="*/ 51 h 73"/>
                <a:gd name="T42" fmla="*/ 116 w 204"/>
                <a:gd name="T43" fmla="*/ 45 h 73"/>
                <a:gd name="T44" fmla="*/ 120 w 204"/>
                <a:gd name="T45" fmla="*/ 41 h 73"/>
                <a:gd name="T46" fmla="*/ 120 w 204"/>
                <a:gd name="T47" fmla="*/ 31 h 73"/>
                <a:gd name="T48" fmla="*/ 107 w 204"/>
                <a:gd name="T49" fmla="*/ 7 h 73"/>
                <a:gd name="T50" fmla="*/ 93 w 204"/>
                <a:gd name="T51" fmla="*/ 43 h 73"/>
                <a:gd name="T52" fmla="*/ 64 w 204"/>
                <a:gd name="T53" fmla="*/ 33 h 73"/>
                <a:gd name="T54" fmla="*/ 91 w 204"/>
                <a:gd name="T55" fmla="*/ 10 h 73"/>
                <a:gd name="T56" fmla="*/ 103 w 204"/>
                <a:gd name="T57" fmla="*/ 22 h 73"/>
                <a:gd name="T58" fmla="*/ 93 w 204"/>
                <a:gd name="T59" fmla="*/ 36 h 73"/>
                <a:gd name="T60" fmla="*/ 82 w 204"/>
                <a:gd name="T61" fmla="*/ 42 h 73"/>
                <a:gd name="T62" fmla="*/ 67 w 204"/>
                <a:gd name="T63" fmla="*/ 39 h 73"/>
                <a:gd name="T64" fmla="*/ 176 w 204"/>
                <a:gd name="T65" fmla="*/ 31 h 73"/>
                <a:gd name="T66" fmla="*/ 181 w 204"/>
                <a:gd name="T67" fmla="*/ 30 h 73"/>
                <a:gd name="T68" fmla="*/ 174 w 204"/>
                <a:gd name="T69" fmla="*/ 55 h 73"/>
                <a:gd name="T70" fmla="*/ 173 w 204"/>
                <a:gd name="T71" fmla="*/ 51 h 73"/>
                <a:gd name="T72" fmla="*/ 158 w 204"/>
                <a:gd name="T73" fmla="*/ 58 h 73"/>
                <a:gd name="T74" fmla="*/ 155 w 204"/>
                <a:gd name="T75" fmla="*/ 53 h 73"/>
                <a:gd name="T76" fmla="*/ 142 w 204"/>
                <a:gd name="T77" fmla="*/ 59 h 73"/>
                <a:gd name="T78" fmla="*/ 129 w 204"/>
                <a:gd name="T79" fmla="*/ 66 h 73"/>
                <a:gd name="T80" fmla="*/ 117 w 204"/>
                <a:gd name="T81" fmla="*/ 71 h 73"/>
                <a:gd name="T82" fmla="*/ 89 w 204"/>
                <a:gd name="T83" fmla="*/ 56 h 73"/>
                <a:gd name="T84" fmla="*/ 131 w 204"/>
                <a:gd name="T85" fmla="*/ 61 h 73"/>
                <a:gd name="T86" fmla="*/ 108 w 204"/>
                <a:gd name="T87" fmla="*/ 63 h 73"/>
                <a:gd name="T88" fmla="*/ 111 w 204"/>
                <a:gd name="T89" fmla="*/ 64 h 73"/>
                <a:gd name="T90" fmla="*/ 104 w 204"/>
                <a:gd name="T91" fmla="*/ 64 h 73"/>
                <a:gd name="T92" fmla="*/ 93 w 204"/>
                <a:gd name="T93" fmla="*/ 64 h 73"/>
                <a:gd name="T94" fmla="*/ 193 w 204"/>
                <a:gd name="T95" fmla="*/ 61 h 73"/>
                <a:gd name="T96" fmla="*/ 81 w 204"/>
                <a:gd name="T97" fmla="*/ 56 h 73"/>
                <a:gd name="T98" fmla="*/ 68 w 204"/>
                <a:gd name="T99" fmla="*/ 56 h 73"/>
                <a:gd name="T100" fmla="*/ 81 w 204"/>
                <a:gd name="T101" fmla="*/ 63 h 73"/>
                <a:gd name="T102" fmla="*/ 49 w 204"/>
                <a:gd name="T103" fmla="*/ 57 h 73"/>
                <a:gd name="T104" fmla="*/ 47 w 204"/>
                <a:gd name="T105" fmla="*/ 14 h 73"/>
                <a:gd name="T106" fmla="*/ 56 w 204"/>
                <a:gd name="T107" fmla="*/ 41 h 73"/>
                <a:gd name="T108" fmla="*/ 48 w 204"/>
                <a:gd name="T109" fmla="*/ 35 h 73"/>
                <a:gd name="T110" fmla="*/ 31 w 204"/>
                <a:gd name="T111" fmla="*/ 21 h 73"/>
                <a:gd name="T112" fmla="*/ 15 w 204"/>
                <a:gd name="T113" fmla="*/ 32 h 73"/>
                <a:gd name="T114" fmla="*/ 8 w 204"/>
                <a:gd name="T115" fmla="*/ 22 h 73"/>
                <a:gd name="T116" fmla="*/ 16 w 204"/>
                <a:gd name="T117" fmla="*/ 20 h 73"/>
                <a:gd name="T118" fmla="*/ 42 w 204"/>
                <a:gd name="T119" fmla="*/ 52 h 73"/>
                <a:gd name="T120" fmla="*/ 42 w 204"/>
                <a:gd name="T121" fmla="*/ 35 h 73"/>
                <a:gd name="T122" fmla="*/ 29 w 204"/>
                <a:gd name="T123" fmla="*/ 21 h 73"/>
                <a:gd name="T124" fmla="*/ 4 w 204"/>
                <a:gd name="T125" fmla="*/ 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" h="73">
                  <a:moveTo>
                    <a:pt x="204" y="38"/>
                  </a:moveTo>
                  <a:cubicBezTo>
                    <a:pt x="203" y="53"/>
                    <a:pt x="203" y="53"/>
                    <a:pt x="203" y="53"/>
                  </a:cubicBezTo>
                  <a:cubicBezTo>
                    <a:pt x="203" y="54"/>
                    <a:pt x="203" y="54"/>
                    <a:pt x="203" y="54"/>
                  </a:cubicBezTo>
                  <a:cubicBezTo>
                    <a:pt x="203" y="55"/>
                    <a:pt x="203" y="55"/>
                    <a:pt x="203" y="55"/>
                  </a:cubicBezTo>
                  <a:cubicBezTo>
                    <a:pt x="203" y="55"/>
                    <a:pt x="203" y="55"/>
                    <a:pt x="203" y="55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2" y="65"/>
                    <a:pt x="202" y="65"/>
                    <a:pt x="202" y="65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199" y="62"/>
                    <a:pt x="199" y="62"/>
                    <a:pt x="199" y="62"/>
                  </a:cubicBezTo>
                  <a:cubicBezTo>
                    <a:pt x="199" y="62"/>
                    <a:pt x="199" y="62"/>
                    <a:pt x="199" y="62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4" y="61"/>
                    <a:pt x="194" y="61"/>
                    <a:pt x="194" y="61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4" y="61"/>
                    <a:pt x="194" y="61"/>
                    <a:pt x="194" y="61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2" y="54"/>
                    <a:pt x="192" y="54"/>
                    <a:pt x="192" y="54"/>
                  </a:cubicBezTo>
                  <a:cubicBezTo>
                    <a:pt x="192" y="54"/>
                    <a:pt x="192" y="54"/>
                    <a:pt x="192" y="54"/>
                  </a:cubicBezTo>
                  <a:cubicBezTo>
                    <a:pt x="191" y="53"/>
                    <a:pt x="191" y="53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91" y="52"/>
                    <a:pt x="191" y="52"/>
                    <a:pt x="191" y="52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2" y="51"/>
                    <a:pt x="192" y="51"/>
                    <a:pt x="192" y="51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9" y="48"/>
                    <a:pt x="189" y="48"/>
                    <a:pt x="189" y="48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8" y="49"/>
                    <a:pt x="188" y="49"/>
                    <a:pt x="188" y="49"/>
                  </a:cubicBezTo>
                  <a:cubicBezTo>
                    <a:pt x="187" y="48"/>
                    <a:pt x="187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84" y="47"/>
                    <a:pt x="184" y="47"/>
                    <a:pt x="184" y="47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8" y="46"/>
                    <a:pt x="178" y="46"/>
                    <a:pt x="178" y="46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5"/>
                    <a:pt x="176" y="45"/>
                    <a:pt x="176" y="45"/>
                  </a:cubicBezTo>
                  <a:cubicBezTo>
                    <a:pt x="176" y="45"/>
                    <a:pt x="176" y="45"/>
                    <a:pt x="176" y="45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4" y="44"/>
                    <a:pt x="174" y="44"/>
                    <a:pt x="174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72" y="42"/>
                    <a:pt x="172" y="42"/>
                    <a:pt x="172" y="42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3"/>
                    <a:pt x="170" y="43"/>
                    <a:pt x="170" y="43"/>
                  </a:cubicBezTo>
                  <a:cubicBezTo>
                    <a:pt x="170" y="43"/>
                    <a:pt x="170" y="43"/>
                    <a:pt x="170" y="43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7" y="44"/>
                    <a:pt x="167" y="44"/>
                    <a:pt x="167" y="44"/>
                  </a:cubicBezTo>
                  <a:cubicBezTo>
                    <a:pt x="167" y="43"/>
                    <a:pt x="167" y="43"/>
                    <a:pt x="167" y="43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6" y="41"/>
                    <a:pt x="166" y="41"/>
                    <a:pt x="166" y="41"/>
                  </a:cubicBezTo>
                  <a:cubicBezTo>
                    <a:pt x="166" y="41"/>
                    <a:pt x="166" y="41"/>
                    <a:pt x="166" y="41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5" y="40"/>
                    <a:pt x="165" y="40"/>
                    <a:pt x="165" y="40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7" y="39"/>
                    <a:pt x="167" y="39"/>
                    <a:pt x="167" y="39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7" y="37"/>
                    <a:pt x="167" y="37"/>
                    <a:pt x="167" y="37"/>
                  </a:cubicBezTo>
                  <a:cubicBezTo>
                    <a:pt x="167" y="37"/>
                    <a:pt x="167" y="37"/>
                    <a:pt x="167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1" y="33"/>
                    <a:pt x="161" y="33"/>
                    <a:pt x="161" y="33"/>
                  </a:cubicBezTo>
                  <a:cubicBezTo>
                    <a:pt x="161" y="33"/>
                    <a:pt x="161" y="33"/>
                    <a:pt x="161" y="33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59" y="33"/>
                    <a:pt x="159" y="33"/>
                    <a:pt x="159" y="33"/>
                  </a:cubicBezTo>
                  <a:cubicBezTo>
                    <a:pt x="160" y="33"/>
                    <a:pt x="160" y="33"/>
                    <a:pt x="160" y="33"/>
                  </a:cubicBezTo>
                  <a:cubicBezTo>
                    <a:pt x="161" y="32"/>
                    <a:pt x="161" y="32"/>
                    <a:pt x="161" y="32"/>
                  </a:cubicBezTo>
                  <a:cubicBezTo>
                    <a:pt x="161" y="32"/>
                    <a:pt x="161" y="32"/>
                    <a:pt x="161" y="32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1" y="31"/>
                    <a:pt x="161" y="31"/>
                    <a:pt x="161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6" y="29"/>
                    <a:pt x="166" y="29"/>
                    <a:pt x="166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9" y="41"/>
                    <a:pt x="179" y="41"/>
                    <a:pt x="179" y="41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3" y="38"/>
                    <a:pt x="183" y="38"/>
                    <a:pt x="183" y="38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4" y="36"/>
                    <a:pt x="184" y="36"/>
                    <a:pt x="184" y="36"/>
                  </a:cubicBezTo>
                  <a:cubicBezTo>
                    <a:pt x="184" y="37"/>
                    <a:pt x="184" y="37"/>
                    <a:pt x="184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9" y="33"/>
                    <a:pt x="189" y="33"/>
                    <a:pt x="189" y="33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2" y="34"/>
                    <a:pt x="192" y="34"/>
                    <a:pt x="192" y="34"/>
                  </a:cubicBezTo>
                  <a:cubicBezTo>
                    <a:pt x="193" y="35"/>
                    <a:pt x="193" y="35"/>
                    <a:pt x="193" y="35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01" y="37"/>
                    <a:pt x="201" y="37"/>
                    <a:pt x="201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3" y="38"/>
                    <a:pt x="203" y="38"/>
                    <a:pt x="203" y="38"/>
                  </a:cubicBezTo>
                  <a:cubicBezTo>
                    <a:pt x="203" y="38"/>
                    <a:pt x="203" y="38"/>
                    <a:pt x="203" y="38"/>
                  </a:cubicBezTo>
                  <a:cubicBezTo>
                    <a:pt x="203" y="38"/>
                    <a:pt x="203" y="38"/>
                    <a:pt x="203" y="38"/>
                  </a:cubicBezTo>
                  <a:cubicBezTo>
                    <a:pt x="204" y="38"/>
                    <a:pt x="204" y="38"/>
                    <a:pt x="204" y="38"/>
                  </a:cubicBezTo>
                  <a:cubicBezTo>
                    <a:pt x="204" y="38"/>
                    <a:pt x="204" y="38"/>
                    <a:pt x="204" y="38"/>
                  </a:cubicBezTo>
                  <a:close/>
                  <a:moveTo>
                    <a:pt x="151" y="27"/>
                  </a:moveTo>
                  <a:cubicBezTo>
                    <a:pt x="153" y="28"/>
                    <a:pt x="153" y="28"/>
                    <a:pt x="153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1" y="27"/>
                    <a:pt x="151" y="27"/>
                    <a:pt x="151" y="27"/>
                  </a:cubicBezTo>
                  <a:close/>
                  <a:moveTo>
                    <a:pt x="160" y="29"/>
                  </a:moveTo>
                  <a:cubicBezTo>
                    <a:pt x="161" y="29"/>
                    <a:pt x="161" y="29"/>
                    <a:pt x="161" y="29"/>
                  </a:cubicBezTo>
                  <a:cubicBezTo>
                    <a:pt x="161" y="29"/>
                    <a:pt x="161" y="29"/>
                    <a:pt x="161" y="29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7" y="28"/>
                    <a:pt x="157" y="28"/>
                    <a:pt x="157" y="28"/>
                  </a:cubicBezTo>
                  <a:cubicBezTo>
                    <a:pt x="157" y="28"/>
                    <a:pt x="157" y="28"/>
                    <a:pt x="157" y="28"/>
                  </a:cubicBezTo>
                  <a:cubicBezTo>
                    <a:pt x="157" y="28"/>
                    <a:pt x="157" y="28"/>
                    <a:pt x="157" y="28"/>
                  </a:cubicBezTo>
                  <a:cubicBezTo>
                    <a:pt x="156" y="29"/>
                    <a:pt x="156" y="29"/>
                    <a:pt x="156" y="29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9" y="29"/>
                    <a:pt x="159" y="29"/>
                    <a:pt x="159" y="29"/>
                  </a:cubicBezTo>
                  <a:cubicBezTo>
                    <a:pt x="159" y="29"/>
                    <a:pt x="159" y="29"/>
                    <a:pt x="159" y="29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60" y="29"/>
                    <a:pt x="160" y="29"/>
                    <a:pt x="160" y="29"/>
                  </a:cubicBezTo>
                  <a:close/>
                  <a:moveTo>
                    <a:pt x="159" y="31"/>
                  </a:moveTo>
                  <a:cubicBezTo>
                    <a:pt x="158" y="31"/>
                    <a:pt x="158" y="31"/>
                    <a:pt x="158" y="31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9" y="31"/>
                    <a:pt x="159" y="31"/>
                    <a:pt x="159" y="31"/>
                  </a:cubicBezTo>
                  <a:close/>
                  <a:moveTo>
                    <a:pt x="159" y="31"/>
                  </a:moveTo>
                  <a:cubicBezTo>
                    <a:pt x="159" y="31"/>
                    <a:pt x="159" y="31"/>
                    <a:pt x="159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9" y="31"/>
                    <a:pt x="159" y="31"/>
                    <a:pt x="159" y="31"/>
                  </a:cubicBezTo>
                  <a:close/>
                  <a:moveTo>
                    <a:pt x="159" y="31"/>
                  </a:moveTo>
                  <a:cubicBezTo>
                    <a:pt x="158" y="32"/>
                    <a:pt x="158" y="32"/>
                    <a:pt x="158" y="32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59" y="33"/>
                    <a:pt x="159" y="33"/>
                    <a:pt x="159" y="33"/>
                  </a:cubicBezTo>
                  <a:cubicBezTo>
                    <a:pt x="159" y="33"/>
                    <a:pt x="159" y="33"/>
                    <a:pt x="159" y="33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59" y="31"/>
                    <a:pt x="159" y="31"/>
                    <a:pt x="159" y="31"/>
                  </a:cubicBezTo>
                  <a:close/>
                  <a:moveTo>
                    <a:pt x="134" y="12"/>
                  </a:moveTo>
                  <a:cubicBezTo>
                    <a:pt x="135" y="12"/>
                    <a:pt x="135" y="12"/>
                    <a:pt x="135" y="12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4" y="12"/>
                    <a:pt x="134" y="12"/>
                    <a:pt x="134" y="12"/>
                  </a:cubicBezTo>
                  <a:close/>
                  <a:moveTo>
                    <a:pt x="140" y="9"/>
                  </a:moveTo>
                  <a:cubicBezTo>
                    <a:pt x="140" y="10"/>
                    <a:pt x="140" y="1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9"/>
                    <a:pt x="140" y="9"/>
                    <a:pt x="140" y="9"/>
                  </a:cubicBezTo>
                  <a:close/>
                  <a:moveTo>
                    <a:pt x="140" y="11"/>
                  </a:moveTo>
                  <a:cubicBezTo>
                    <a:pt x="140" y="11"/>
                    <a:pt x="140" y="11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lose/>
                  <a:moveTo>
                    <a:pt x="147" y="18"/>
                  </a:moveTo>
                  <a:cubicBezTo>
                    <a:pt x="147" y="19"/>
                    <a:pt x="147" y="19"/>
                    <a:pt x="147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7" y="18"/>
                    <a:pt x="147" y="18"/>
                    <a:pt x="147" y="18"/>
                  </a:cubicBezTo>
                  <a:close/>
                  <a:moveTo>
                    <a:pt x="146" y="29"/>
                  </a:move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6"/>
                    <a:pt x="144" y="26"/>
                    <a:pt x="144" y="26"/>
                  </a:cubicBezTo>
                  <a:cubicBezTo>
                    <a:pt x="144" y="26"/>
                    <a:pt x="144" y="26"/>
                    <a:pt x="144" y="26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3" y="23"/>
                    <a:pt x="143" y="23"/>
                    <a:pt x="143" y="23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8" y="21"/>
                    <a:pt x="148" y="21"/>
                    <a:pt x="148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25"/>
                    <a:pt x="147" y="25"/>
                    <a:pt x="147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8" y="26"/>
                    <a:pt x="148" y="26"/>
                    <a:pt x="148" y="26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6" y="29"/>
                    <a:pt x="146" y="29"/>
                    <a:pt x="146" y="29"/>
                  </a:cubicBezTo>
                  <a:close/>
                  <a:moveTo>
                    <a:pt x="142" y="31"/>
                  </a:moveTo>
                  <a:cubicBezTo>
                    <a:pt x="143" y="31"/>
                    <a:pt x="143" y="31"/>
                    <a:pt x="143" y="31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1"/>
                    <a:pt x="142" y="31"/>
                    <a:pt x="142" y="31"/>
                  </a:cubicBezTo>
                  <a:close/>
                  <a:moveTo>
                    <a:pt x="142" y="29"/>
                  </a:moveTo>
                  <a:cubicBezTo>
                    <a:pt x="142" y="29"/>
                    <a:pt x="142" y="29"/>
                    <a:pt x="142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29"/>
                    <a:pt x="142" y="29"/>
                    <a:pt x="142" y="29"/>
                  </a:cubicBezTo>
                  <a:cubicBezTo>
                    <a:pt x="142" y="29"/>
                    <a:pt x="142" y="29"/>
                    <a:pt x="142" y="29"/>
                  </a:cubicBezTo>
                  <a:close/>
                  <a:moveTo>
                    <a:pt x="143" y="29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5" y="31"/>
                    <a:pt x="145" y="31"/>
                    <a:pt x="145" y="31"/>
                  </a:cubicBezTo>
                  <a:cubicBezTo>
                    <a:pt x="145" y="31"/>
                    <a:pt x="145" y="31"/>
                    <a:pt x="145" y="31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3" y="29"/>
                    <a:pt x="143" y="29"/>
                    <a:pt x="143" y="29"/>
                  </a:cubicBezTo>
                  <a:close/>
                  <a:moveTo>
                    <a:pt x="143" y="34"/>
                  </a:moveTo>
                  <a:cubicBezTo>
                    <a:pt x="144" y="33"/>
                    <a:pt x="144" y="33"/>
                    <a:pt x="144" y="33"/>
                  </a:cubicBezTo>
                  <a:cubicBezTo>
                    <a:pt x="145" y="33"/>
                    <a:pt x="145" y="33"/>
                    <a:pt x="145" y="33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3" y="35"/>
                    <a:pt x="143" y="35"/>
                    <a:pt x="143" y="35"/>
                  </a:cubicBezTo>
                  <a:cubicBezTo>
                    <a:pt x="143" y="34"/>
                    <a:pt x="143" y="34"/>
                    <a:pt x="143" y="34"/>
                  </a:cubicBezTo>
                  <a:close/>
                  <a:moveTo>
                    <a:pt x="156" y="34"/>
                  </a:moveTo>
                  <a:cubicBezTo>
                    <a:pt x="154" y="35"/>
                    <a:pt x="154" y="35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5" y="36"/>
                    <a:pt x="155" y="36"/>
                    <a:pt x="155" y="36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6" y="34"/>
                    <a:pt x="156" y="34"/>
                    <a:pt x="156" y="34"/>
                  </a:cubicBezTo>
                  <a:close/>
                  <a:moveTo>
                    <a:pt x="148" y="42"/>
                  </a:moveTo>
                  <a:cubicBezTo>
                    <a:pt x="149" y="42"/>
                    <a:pt x="149" y="42"/>
                    <a:pt x="149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2"/>
                    <a:pt x="148" y="42"/>
                    <a:pt x="148" y="42"/>
                  </a:cubicBezTo>
                  <a:close/>
                  <a:moveTo>
                    <a:pt x="147" y="42"/>
                  </a:moveTo>
                  <a:cubicBezTo>
                    <a:pt x="148" y="42"/>
                    <a:pt x="148" y="42"/>
                    <a:pt x="148" y="42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7" y="43"/>
                    <a:pt x="147" y="43"/>
                    <a:pt x="147" y="43"/>
                  </a:cubicBezTo>
                  <a:cubicBezTo>
                    <a:pt x="147" y="42"/>
                    <a:pt x="147" y="42"/>
                    <a:pt x="147" y="42"/>
                  </a:cubicBezTo>
                  <a:close/>
                  <a:moveTo>
                    <a:pt x="145" y="43"/>
                  </a:moveTo>
                  <a:cubicBezTo>
                    <a:pt x="146" y="42"/>
                    <a:pt x="146" y="42"/>
                    <a:pt x="146" y="42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5" y="43"/>
                    <a:pt x="145" y="43"/>
                    <a:pt x="145" y="43"/>
                  </a:cubicBezTo>
                  <a:close/>
                  <a:moveTo>
                    <a:pt x="145" y="40"/>
                  </a:moveTo>
                  <a:cubicBezTo>
                    <a:pt x="144" y="41"/>
                    <a:pt x="144" y="41"/>
                    <a:pt x="144" y="41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5" y="40"/>
                    <a:pt x="145" y="40"/>
                    <a:pt x="145" y="40"/>
                  </a:cubicBezTo>
                  <a:close/>
                  <a:moveTo>
                    <a:pt x="146" y="39"/>
                  </a:moveTo>
                  <a:cubicBezTo>
                    <a:pt x="145" y="40"/>
                    <a:pt x="145" y="40"/>
                    <a:pt x="145" y="40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6" y="40"/>
                    <a:pt x="146" y="40"/>
                    <a:pt x="146" y="40"/>
                  </a:cubicBezTo>
                  <a:cubicBezTo>
                    <a:pt x="146" y="39"/>
                    <a:pt x="146" y="39"/>
                    <a:pt x="146" y="39"/>
                  </a:cubicBezTo>
                  <a:close/>
                  <a:moveTo>
                    <a:pt x="146" y="42"/>
                  </a:moveTo>
                  <a:cubicBezTo>
                    <a:pt x="147" y="41"/>
                    <a:pt x="147" y="41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2" y="42"/>
                    <a:pt x="152" y="42"/>
                    <a:pt x="152" y="42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6" y="42"/>
                    <a:pt x="156" y="42"/>
                    <a:pt x="156" y="42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6" y="40"/>
                    <a:pt x="156" y="40"/>
                    <a:pt x="156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3" y="39"/>
                    <a:pt x="153" y="39"/>
                    <a:pt x="153" y="39"/>
                  </a:cubicBezTo>
                  <a:cubicBezTo>
                    <a:pt x="152" y="39"/>
                    <a:pt x="152" y="39"/>
                    <a:pt x="152" y="39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6" y="40"/>
                    <a:pt x="146" y="40"/>
                    <a:pt x="146" y="40"/>
                  </a:cubicBezTo>
                  <a:cubicBezTo>
                    <a:pt x="146" y="40"/>
                    <a:pt x="146" y="40"/>
                    <a:pt x="146" y="40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46" y="42"/>
                    <a:pt x="146" y="42"/>
                    <a:pt x="146" y="42"/>
                  </a:cubicBezTo>
                  <a:close/>
                  <a:moveTo>
                    <a:pt x="137" y="40"/>
                  </a:moveTo>
                  <a:cubicBezTo>
                    <a:pt x="138" y="41"/>
                    <a:pt x="138" y="41"/>
                    <a:pt x="138" y="41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7" y="40"/>
                    <a:pt x="137" y="40"/>
                    <a:pt x="137" y="40"/>
                  </a:cubicBezTo>
                  <a:close/>
                  <a:moveTo>
                    <a:pt x="113" y="57"/>
                  </a:move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3" y="57"/>
                    <a:pt x="113" y="57"/>
                    <a:pt x="113" y="57"/>
                  </a:cubicBezTo>
                  <a:close/>
                  <a:moveTo>
                    <a:pt x="112" y="51"/>
                  </a:moveTo>
                  <a:cubicBezTo>
                    <a:pt x="112" y="53"/>
                    <a:pt x="112" y="53"/>
                    <a:pt x="112" y="53"/>
                  </a:cubicBezTo>
                  <a:cubicBezTo>
                    <a:pt x="112" y="53"/>
                    <a:pt x="112" y="53"/>
                    <a:pt x="112" y="53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51"/>
                    <a:pt x="112" y="51"/>
                    <a:pt x="112" y="51"/>
                  </a:cubicBezTo>
                  <a:close/>
                  <a:moveTo>
                    <a:pt x="136" y="36"/>
                  </a:moveTo>
                  <a:cubicBezTo>
                    <a:pt x="136" y="37"/>
                    <a:pt x="136" y="37"/>
                    <a:pt x="136" y="37"/>
                  </a:cubicBezTo>
                  <a:cubicBezTo>
                    <a:pt x="137" y="37"/>
                    <a:pt x="137" y="37"/>
                    <a:pt x="137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6"/>
                  </a:cubicBezTo>
                  <a:close/>
                  <a:moveTo>
                    <a:pt x="134" y="35"/>
                  </a:moveTo>
                  <a:cubicBezTo>
                    <a:pt x="134" y="35"/>
                    <a:pt x="134" y="35"/>
                    <a:pt x="134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4" y="35"/>
                    <a:pt x="134" y="35"/>
                    <a:pt x="134" y="35"/>
                  </a:cubicBezTo>
                  <a:close/>
                  <a:moveTo>
                    <a:pt x="129" y="35"/>
                  </a:moveTo>
                  <a:cubicBezTo>
                    <a:pt x="130" y="35"/>
                    <a:pt x="130" y="35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5"/>
                    <a:pt x="129" y="35"/>
                    <a:pt x="129" y="35"/>
                  </a:cubicBezTo>
                  <a:close/>
                  <a:moveTo>
                    <a:pt x="122" y="50"/>
                  </a:moveTo>
                  <a:cubicBezTo>
                    <a:pt x="122" y="49"/>
                    <a:pt x="122" y="49"/>
                    <a:pt x="122" y="49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lose/>
                  <a:moveTo>
                    <a:pt x="120" y="49"/>
                  </a:moveTo>
                  <a:cubicBezTo>
                    <a:pt x="120" y="49"/>
                    <a:pt x="120" y="49"/>
                    <a:pt x="120" y="49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9"/>
                    <a:pt x="120" y="49"/>
                    <a:pt x="120" y="49"/>
                  </a:cubicBezTo>
                  <a:close/>
                  <a:moveTo>
                    <a:pt x="118" y="48"/>
                  </a:moveTo>
                  <a:cubicBezTo>
                    <a:pt x="118" y="49"/>
                    <a:pt x="118" y="49"/>
                    <a:pt x="118" y="49"/>
                  </a:cubicBezTo>
                  <a:cubicBezTo>
                    <a:pt x="117" y="49"/>
                    <a:pt x="117" y="49"/>
                    <a:pt x="117" y="49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lose/>
                  <a:moveTo>
                    <a:pt x="124" y="35"/>
                  </a:moveTo>
                  <a:cubicBezTo>
                    <a:pt x="123" y="36"/>
                    <a:pt x="123" y="36"/>
                    <a:pt x="123" y="36"/>
                  </a:cubicBezTo>
                  <a:cubicBezTo>
                    <a:pt x="124" y="36"/>
                    <a:pt x="124" y="36"/>
                    <a:pt x="124" y="36"/>
                  </a:cubicBezTo>
                  <a:cubicBezTo>
                    <a:pt x="124" y="36"/>
                    <a:pt x="124" y="35"/>
                    <a:pt x="124" y="35"/>
                  </a:cubicBezTo>
                  <a:close/>
                  <a:moveTo>
                    <a:pt x="125" y="35"/>
                  </a:move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lose/>
                  <a:moveTo>
                    <a:pt x="126" y="34"/>
                  </a:moveTo>
                  <a:cubicBezTo>
                    <a:pt x="126" y="34"/>
                    <a:pt x="126" y="34"/>
                    <a:pt x="126" y="34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6" y="34"/>
                    <a:pt x="126" y="34"/>
                    <a:pt x="126" y="34"/>
                  </a:cubicBezTo>
                  <a:close/>
                  <a:moveTo>
                    <a:pt x="123" y="33"/>
                  </a:moveTo>
                  <a:cubicBezTo>
                    <a:pt x="124" y="33"/>
                    <a:pt x="124" y="33"/>
                    <a:pt x="124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3"/>
                    <a:pt x="123" y="33"/>
                    <a:pt x="123" y="33"/>
                  </a:cubicBezTo>
                  <a:close/>
                  <a:moveTo>
                    <a:pt x="118" y="29"/>
                  </a:moveTo>
                  <a:cubicBezTo>
                    <a:pt x="119" y="29"/>
                    <a:pt x="119" y="29"/>
                    <a:pt x="119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9" y="29"/>
                    <a:pt x="118" y="29"/>
                    <a:pt x="118" y="29"/>
                  </a:cubicBezTo>
                  <a:close/>
                  <a:moveTo>
                    <a:pt x="117" y="29"/>
                  </a:moveTo>
                  <a:cubicBezTo>
                    <a:pt x="118" y="29"/>
                    <a:pt x="118" y="29"/>
                    <a:pt x="118" y="29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12" y="26"/>
                  </a:moveTo>
                  <a:cubicBezTo>
                    <a:pt x="113" y="25"/>
                    <a:pt x="113" y="25"/>
                    <a:pt x="113" y="25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1"/>
                    <a:pt x="119" y="31"/>
                    <a:pt x="119" y="31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12" y="26"/>
                    <a:pt x="112" y="26"/>
                    <a:pt x="112" y="26"/>
                  </a:cubicBezTo>
                  <a:close/>
                  <a:moveTo>
                    <a:pt x="113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lose/>
                  <a:moveTo>
                    <a:pt x="114" y="3"/>
                  </a:moveTo>
                  <a:cubicBezTo>
                    <a:pt x="114" y="3"/>
                    <a:pt x="114" y="3"/>
                    <a:pt x="114" y="3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4" y="3"/>
                    <a:pt x="114" y="3"/>
                    <a:pt x="114" y="3"/>
                  </a:cubicBezTo>
                  <a:close/>
                  <a:moveTo>
                    <a:pt x="107" y="7"/>
                  </a:moveTo>
                  <a:cubicBezTo>
                    <a:pt x="107" y="7"/>
                    <a:pt x="107" y="7"/>
                    <a:pt x="107" y="7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lose/>
                  <a:moveTo>
                    <a:pt x="108" y="6"/>
                  </a:moveTo>
                  <a:cubicBezTo>
                    <a:pt x="110" y="5"/>
                    <a:pt x="110" y="5"/>
                    <a:pt x="110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8" y="6"/>
                    <a:pt x="108" y="6"/>
                    <a:pt x="108" y="6"/>
                  </a:cubicBezTo>
                  <a:close/>
                  <a:moveTo>
                    <a:pt x="99" y="10"/>
                  </a:moveTo>
                  <a:cubicBezTo>
                    <a:pt x="100" y="11"/>
                    <a:pt x="100" y="11"/>
                    <a:pt x="100" y="11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0"/>
                    <a:pt x="99" y="10"/>
                    <a:pt x="99" y="10"/>
                  </a:cubicBezTo>
                  <a:close/>
                  <a:moveTo>
                    <a:pt x="99" y="10"/>
                  </a:moveTo>
                  <a:cubicBezTo>
                    <a:pt x="99" y="10"/>
                    <a:pt x="99" y="10"/>
                    <a:pt x="99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9" y="10"/>
                    <a:pt x="99" y="10"/>
                    <a:pt x="99" y="10"/>
                  </a:cubicBezTo>
                  <a:close/>
                  <a:moveTo>
                    <a:pt x="100" y="12"/>
                  </a:moveTo>
                  <a:cubicBezTo>
                    <a:pt x="99" y="12"/>
                    <a:pt x="99" y="12"/>
                    <a:pt x="99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lose/>
                  <a:moveTo>
                    <a:pt x="99" y="13"/>
                  </a:moveTo>
                  <a:cubicBezTo>
                    <a:pt x="99" y="13"/>
                    <a:pt x="99" y="13"/>
                    <a:pt x="99" y="13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3"/>
                    <a:pt x="99" y="13"/>
                    <a:pt x="99" y="13"/>
                  </a:cubicBezTo>
                  <a:close/>
                  <a:moveTo>
                    <a:pt x="93" y="42"/>
                  </a:moveTo>
                  <a:cubicBezTo>
                    <a:pt x="94" y="42"/>
                    <a:pt x="94" y="42"/>
                    <a:pt x="94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3" y="42"/>
                    <a:pt x="93" y="42"/>
                  </a:cubicBezTo>
                  <a:close/>
                  <a:moveTo>
                    <a:pt x="93" y="42"/>
                  </a:moveTo>
                  <a:cubicBezTo>
                    <a:pt x="93" y="43"/>
                    <a:pt x="93" y="43"/>
                    <a:pt x="93" y="43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3" y="42"/>
                    <a:pt x="93" y="42"/>
                    <a:pt x="93" y="42"/>
                  </a:cubicBezTo>
                  <a:close/>
                  <a:moveTo>
                    <a:pt x="62" y="29"/>
                  </a:move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lose/>
                  <a:moveTo>
                    <a:pt x="63" y="31"/>
                  </a:move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lose/>
                  <a:moveTo>
                    <a:pt x="64" y="32"/>
                  </a:moveTo>
                  <a:cubicBezTo>
                    <a:pt x="65" y="32"/>
                    <a:pt x="65" y="32"/>
                    <a:pt x="65" y="32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62" y="23"/>
                  </a:moveTo>
                  <a:cubicBezTo>
                    <a:pt x="62" y="21"/>
                    <a:pt x="62" y="21"/>
                    <a:pt x="62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2" y="23"/>
                    <a:pt x="62" y="23"/>
                    <a:pt x="62" y="23"/>
                  </a:cubicBezTo>
                  <a:close/>
                  <a:moveTo>
                    <a:pt x="176" y="31"/>
                  </a:moveTo>
                  <a:cubicBezTo>
                    <a:pt x="176" y="31"/>
                    <a:pt x="176" y="31"/>
                    <a:pt x="176" y="31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6" y="31"/>
                    <a:pt x="176" y="31"/>
                    <a:pt x="176" y="31"/>
                  </a:cubicBezTo>
                  <a:close/>
                  <a:moveTo>
                    <a:pt x="178" y="34"/>
                  </a:moveTo>
                  <a:cubicBezTo>
                    <a:pt x="177" y="34"/>
                    <a:pt x="177" y="34"/>
                    <a:pt x="177" y="34"/>
                  </a:cubicBezTo>
                  <a:cubicBezTo>
                    <a:pt x="178" y="34"/>
                    <a:pt x="178" y="34"/>
                    <a:pt x="178" y="34"/>
                  </a:cubicBezTo>
                  <a:cubicBezTo>
                    <a:pt x="178" y="34"/>
                    <a:pt x="178" y="34"/>
                    <a:pt x="178" y="34"/>
                  </a:cubicBezTo>
                  <a:close/>
                  <a:moveTo>
                    <a:pt x="179" y="34"/>
                  </a:moveTo>
                  <a:cubicBezTo>
                    <a:pt x="179" y="34"/>
                    <a:pt x="179" y="34"/>
                    <a:pt x="179" y="34"/>
                  </a:cubicBezTo>
                  <a:cubicBezTo>
                    <a:pt x="181" y="35"/>
                    <a:pt x="181" y="35"/>
                    <a:pt x="181" y="35"/>
                  </a:cubicBezTo>
                  <a:cubicBezTo>
                    <a:pt x="183" y="35"/>
                    <a:pt x="183" y="35"/>
                    <a:pt x="183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4" y="34"/>
                    <a:pt x="184" y="34"/>
                    <a:pt x="184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79" y="34"/>
                    <a:pt x="179" y="34"/>
                    <a:pt x="179" y="34"/>
                  </a:cubicBezTo>
                  <a:close/>
                  <a:moveTo>
                    <a:pt x="179" y="30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80" y="30"/>
                    <a:pt x="180" y="30"/>
                    <a:pt x="180" y="30"/>
                  </a:cubicBezTo>
                  <a:cubicBezTo>
                    <a:pt x="180" y="30"/>
                    <a:pt x="180" y="30"/>
                    <a:pt x="180" y="30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1" y="32"/>
                    <a:pt x="181" y="32"/>
                    <a:pt x="181" y="32"/>
                  </a:cubicBezTo>
                  <a:cubicBezTo>
                    <a:pt x="181" y="32"/>
                    <a:pt x="181" y="32"/>
                    <a:pt x="181" y="32"/>
                  </a:cubicBezTo>
                  <a:cubicBezTo>
                    <a:pt x="182" y="32"/>
                    <a:pt x="182" y="32"/>
                    <a:pt x="182" y="32"/>
                  </a:cubicBezTo>
                  <a:cubicBezTo>
                    <a:pt x="182" y="32"/>
                    <a:pt x="182" y="32"/>
                    <a:pt x="182" y="32"/>
                  </a:cubicBezTo>
                  <a:cubicBezTo>
                    <a:pt x="183" y="32"/>
                    <a:pt x="183" y="32"/>
                    <a:pt x="183" y="32"/>
                  </a:cubicBezTo>
                  <a:cubicBezTo>
                    <a:pt x="183" y="32"/>
                    <a:pt x="183" y="32"/>
                    <a:pt x="183" y="32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81" y="30"/>
                    <a:pt x="181" y="30"/>
                    <a:pt x="181" y="30"/>
                  </a:cubicBezTo>
                  <a:cubicBezTo>
                    <a:pt x="181" y="30"/>
                    <a:pt x="181" y="30"/>
                    <a:pt x="181" y="30"/>
                  </a:cubicBezTo>
                  <a:cubicBezTo>
                    <a:pt x="180" y="30"/>
                    <a:pt x="180" y="30"/>
                    <a:pt x="180" y="30"/>
                  </a:cubicBezTo>
                  <a:cubicBezTo>
                    <a:pt x="179" y="30"/>
                    <a:pt x="179" y="30"/>
                    <a:pt x="179" y="30"/>
                  </a:cubicBezTo>
                  <a:cubicBezTo>
                    <a:pt x="179" y="30"/>
                    <a:pt x="179" y="30"/>
                    <a:pt x="179" y="30"/>
                  </a:cubicBezTo>
                  <a:close/>
                  <a:moveTo>
                    <a:pt x="166" y="50"/>
                  </a:moveTo>
                  <a:cubicBezTo>
                    <a:pt x="166" y="51"/>
                    <a:pt x="166" y="51"/>
                    <a:pt x="166" y="51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6" y="50"/>
                    <a:pt x="166" y="50"/>
                    <a:pt x="166" y="50"/>
                  </a:cubicBezTo>
                  <a:close/>
                  <a:moveTo>
                    <a:pt x="168" y="49"/>
                  </a:moveTo>
                  <a:cubicBezTo>
                    <a:pt x="168" y="50"/>
                    <a:pt x="168" y="50"/>
                    <a:pt x="168" y="50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68" y="49"/>
                    <a:pt x="168" y="49"/>
                    <a:pt x="168" y="49"/>
                  </a:cubicBezTo>
                  <a:close/>
                  <a:moveTo>
                    <a:pt x="175" y="55"/>
                  </a:moveTo>
                  <a:cubicBezTo>
                    <a:pt x="175" y="55"/>
                    <a:pt x="175" y="55"/>
                    <a:pt x="175" y="55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5" y="55"/>
                    <a:pt x="175" y="55"/>
                    <a:pt x="175" y="55"/>
                  </a:cubicBezTo>
                  <a:close/>
                  <a:moveTo>
                    <a:pt x="173" y="53"/>
                  </a:moveTo>
                  <a:cubicBezTo>
                    <a:pt x="173" y="53"/>
                    <a:pt x="173" y="53"/>
                    <a:pt x="173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4" y="54"/>
                    <a:pt x="174" y="54"/>
                    <a:pt x="174" y="54"/>
                  </a:cubicBezTo>
                  <a:cubicBezTo>
                    <a:pt x="173" y="53"/>
                    <a:pt x="173" y="53"/>
                    <a:pt x="173" y="53"/>
                  </a:cubicBezTo>
                  <a:close/>
                  <a:moveTo>
                    <a:pt x="174" y="54"/>
                  </a:moveTo>
                  <a:cubicBezTo>
                    <a:pt x="174" y="54"/>
                    <a:pt x="174" y="54"/>
                    <a:pt x="174" y="54"/>
                  </a:cubicBezTo>
                  <a:cubicBezTo>
                    <a:pt x="174" y="54"/>
                    <a:pt x="174" y="54"/>
                    <a:pt x="174" y="54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4" y="54"/>
                    <a:pt x="174" y="54"/>
                    <a:pt x="174" y="54"/>
                  </a:cubicBezTo>
                  <a:close/>
                  <a:moveTo>
                    <a:pt x="173" y="52"/>
                  </a:moveTo>
                  <a:cubicBezTo>
                    <a:pt x="173" y="52"/>
                    <a:pt x="173" y="52"/>
                    <a:pt x="173" y="52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4"/>
                    <a:pt x="174" y="54"/>
                    <a:pt x="174" y="54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2"/>
                    <a:pt x="173" y="52"/>
                    <a:pt x="173" y="52"/>
                  </a:cubicBezTo>
                  <a:close/>
                  <a:moveTo>
                    <a:pt x="175" y="52"/>
                  </a:moveTo>
                  <a:cubicBezTo>
                    <a:pt x="174" y="52"/>
                    <a:pt x="174" y="52"/>
                    <a:pt x="174" y="52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lose/>
                  <a:moveTo>
                    <a:pt x="173" y="51"/>
                  </a:moveTo>
                  <a:cubicBezTo>
                    <a:pt x="173" y="51"/>
                    <a:pt x="173" y="51"/>
                    <a:pt x="173" y="51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3" y="51"/>
                    <a:pt x="173" y="51"/>
                    <a:pt x="173" y="51"/>
                  </a:cubicBezTo>
                  <a:close/>
                  <a:moveTo>
                    <a:pt x="175" y="50"/>
                  </a:move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lose/>
                  <a:moveTo>
                    <a:pt x="174" y="50"/>
                  </a:moveTo>
                  <a:cubicBezTo>
                    <a:pt x="174" y="50"/>
                    <a:pt x="174" y="50"/>
                    <a:pt x="174" y="50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4" y="50"/>
                    <a:pt x="174" y="50"/>
                    <a:pt x="174" y="50"/>
                  </a:cubicBezTo>
                  <a:close/>
                  <a:moveTo>
                    <a:pt x="163" y="56"/>
                  </a:move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lose/>
                  <a:moveTo>
                    <a:pt x="162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2" y="57"/>
                    <a:pt x="162" y="57"/>
                    <a:pt x="162" y="57"/>
                  </a:cubicBezTo>
                  <a:close/>
                  <a:moveTo>
                    <a:pt x="158" y="58"/>
                  </a:moveTo>
                  <a:cubicBezTo>
                    <a:pt x="158" y="59"/>
                    <a:pt x="158" y="59"/>
                    <a:pt x="158" y="59"/>
                  </a:cubicBezTo>
                  <a:cubicBezTo>
                    <a:pt x="158" y="59"/>
                    <a:pt x="158" y="59"/>
                    <a:pt x="158" y="59"/>
                  </a:cubicBezTo>
                  <a:cubicBezTo>
                    <a:pt x="158" y="59"/>
                    <a:pt x="158" y="58"/>
                    <a:pt x="158" y="58"/>
                  </a:cubicBezTo>
                  <a:close/>
                  <a:moveTo>
                    <a:pt x="159" y="58"/>
                  </a:moveTo>
                  <a:cubicBezTo>
                    <a:pt x="158" y="58"/>
                    <a:pt x="158" y="58"/>
                    <a:pt x="158" y="58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9" y="58"/>
                    <a:pt x="159" y="58"/>
                    <a:pt x="159" y="58"/>
                  </a:cubicBezTo>
                  <a:close/>
                  <a:moveTo>
                    <a:pt x="159" y="61"/>
                  </a:moveTo>
                  <a:cubicBezTo>
                    <a:pt x="159" y="61"/>
                    <a:pt x="159" y="61"/>
                    <a:pt x="159" y="61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58" y="62"/>
                    <a:pt x="158" y="62"/>
                    <a:pt x="158" y="62"/>
                  </a:cubicBezTo>
                  <a:cubicBezTo>
                    <a:pt x="159" y="62"/>
                    <a:pt x="159" y="62"/>
                    <a:pt x="159" y="62"/>
                  </a:cubicBezTo>
                  <a:cubicBezTo>
                    <a:pt x="159" y="61"/>
                    <a:pt x="159" y="61"/>
                    <a:pt x="159" y="61"/>
                  </a:cubicBezTo>
                  <a:cubicBezTo>
                    <a:pt x="159" y="61"/>
                    <a:pt x="159" y="61"/>
                    <a:pt x="159" y="61"/>
                  </a:cubicBezTo>
                  <a:close/>
                  <a:moveTo>
                    <a:pt x="161" y="58"/>
                  </a:moveTo>
                  <a:cubicBezTo>
                    <a:pt x="160" y="59"/>
                    <a:pt x="160" y="59"/>
                    <a:pt x="160" y="59"/>
                  </a:cubicBezTo>
                  <a:cubicBezTo>
                    <a:pt x="160" y="59"/>
                    <a:pt x="160" y="59"/>
                    <a:pt x="160" y="59"/>
                  </a:cubicBezTo>
                  <a:cubicBezTo>
                    <a:pt x="160" y="59"/>
                    <a:pt x="160" y="59"/>
                    <a:pt x="160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60" y="61"/>
                    <a:pt x="160" y="61"/>
                    <a:pt x="160" y="61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62" y="57"/>
                    <a:pt x="162" y="57"/>
                    <a:pt x="162" y="57"/>
                  </a:cubicBezTo>
                  <a:cubicBezTo>
                    <a:pt x="162" y="57"/>
                    <a:pt x="162" y="57"/>
                    <a:pt x="162" y="57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1" y="58"/>
                    <a:pt x="161" y="58"/>
                    <a:pt x="161" y="58"/>
                  </a:cubicBezTo>
                  <a:close/>
                  <a:moveTo>
                    <a:pt x="154" y="54"/>
                  </a:moveTo>
                  <a:cubicBezTo>
                    <a:pt x="155" y="53"/>
                    <a:pt x="155" y="53"/>
                    <a:pt x="155" y="53"/>
                  </a:cubicBezTo>
                  <a:cubicBezTo>
                    <a:pt x="154" y="53"/>
                    <a:pt x="154" y="53"/>
                    <a:pt x="154" y="53"/>
                  </a:cubicBezTo>
                  <a:cubicBezTo>
                    <a:pt x="154" y="54"/>
                    <a:pt x="154" y="54"/>
                    <a:pt x="154" y="54"/>
                  </a:cubicBezTo>
                  <a:close/>
                  <a:moveTo>
                    <a:pt x="152" y="55"/>
                  </a:move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lose/>
                  <a:moveTo>
                    <a:pt x="154" y="61"/>
                  </a:moveTo>
                  <a:cubicBezTo>
                    <a:pt x="153" y="61"/>
                    <a:pt x="153" y="61"/>
                    <a:pt x="153" y="61"/>
                  </a:cubicBezTo>
                  <a:cubicBezTo>
                    <a:pt x="153" y="61"/>
                    <a:pt x="153" y="61"/>
                    <a:pt x="153" y="61"/>
                  </a:cubicBezTo>
                  <a:cubicBezTo>
                    <a:pt x="154" y="61"/>
                    <a:pt x="154" y="61"/>
                    <a:pt x="154" y="61"/>
                  </a:cubicBezTo>
                  <a:close/>
                  <a:moveTo>
                    <a:pt x="152" y="60"/>
                  </a:moveTo>
                  <a:cubicBezTo>
                    <a:pt x="153" y="59"/>
                    <a:pt x="153" y="59"/>
                    <a:pt x="153" y="59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1"/>
                    <a:pt x="153" y="61"/>
                    <a:pt x="153" y="61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lose/>
                  <a:moveTo>
                    <a:pt x="147" y="57"/>
                  </a:moveTo>
                  <a:cubicBezTo>
                    <a:pt x="148" y="57"/>
                    <a:pt x="148" y="57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7" y="57"/>
                    <a:pt x="147" y="57"/>
                    <a:pt x="147" y="57"/>
                  </a:cubicBezTo>
                  <a:close/>
                  <a:moveTo>
                    <a:pt x="148" y="62"/>
                  </a:moveTo>
                  <a:cubicBezTo>
                    <a:pt x="149" y="62"/>
                    <a:pt x="149" y="62"/>
                    <a:pt x="149" y="62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49" y="62"/>
                    <a:pt x="149" y="62"/>
                    <a:pt x="149" y="62"/>
                  </a:cubicBezTo>
                  <a:cubicBezTo>
                    <a:pt x="148" y="62"/>
                    <a:pt x="148" y="62"/>
                    <a:pt x="148" y="62"/>
                  </a:cubicBezTo>
                  <a:close/>
                  <a:moveTo>
                    <a:pt x="142" y="59"/>
                  </a:moveTo>
                  <a:cubicBezTo>
                    <a:pt x="142" y="58"/>
                    <a:pt x="142" y="58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2" y="59"/>
                    <a:pt x="142" y="59"/>
                    <a:pt x="142" y="59"/>
                  </a:cubicBezTo>
                  <a:close/>
                  <a:moveTo>
                    <a:pt x="144" y="61"/>
                  </a:moveTo>
                  <a:cubicBezTo>
                    <a:pt x="145" y="61"/>
                    <a:pt x="145" y="61"/>
                    <a:pt x="145" y="61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5" y="62"/>
                    <a:pt x="145" y="62"/>
                    <a:pt x="145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1"/>
                    <a:pt x="144" y="61"/>
                    <a:pt x="144" y="61"/>
                  </a:cubicBezTo>
                  <a:close/>
                  <a:moveTo>
                    <a:pt x="143" y="62"/>
                  </a:moveTo>
                  <a:cubicBezTo>
                    <a:pt x="143" y="61"/>
                    <a:pt x="143" y="61"/>
                    <a:pt x="143" y="61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3" y="62"/>
                    <a:pt x="143" y="62"/>
                    <a:pt x="143" y="62"/>
                  </a:cubicBezTo>
                  <a:close/>
                  <a:moveTo>
                    <a:pt x="141" y="61"/>
                  </a:moveTo>
                  <a:cubicBezTo>
                    <a:pt x="141" y="61"/>
                    <a:pt x="141" y="61"/>
                    <a:pt x="141" y="61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1" y="62"/>
                    <a:pt x="141" y="62"/>
                    <a:pt x="141" y="62"/>
                  </a:cubicBezTo>
                  <a:cubicBezTo>
                    <a:pt x="141" y="61"/>
                    <a:pt x="141" y="61"/>
                    <a:pt x="141" y="61"/>
                  </a:cubicBezTo>
                  <a:close/>
                  <a:moveTo>
                    <a:pt x="124" y="70"/>
                  </a:moveTo>
                  <a:cubicBezTo>
                    <a:pt x="124" y="71"/>
                    <a:pt x="124" y="71"/>
                    <a:pt x="124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69"/>
                    <a:pt x="129" y="69"/>
                    <a:pt x="129" y="69"/>
                  </a:cubicBezTo>
                  <a:cubicBezTo>
                    <a:pt x="130" y="69"/>
                    <a:pt x="130" y="69"/>
                    <a:pt x="130" y="69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5" y="69"/>
                    <a:pt x="125" y="69"/>
                    <a:pt x="125" y="69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4" y="70"/>
                    <a:pt x="124" y="70"/>
                    <a:pt x="124" y="70"/>
                  </a:cubicBezTo>
                  <a:close/>
                  <a:moveTo>
                    <a:pt x="123" y="71"/>
                  </a:moveTo>
                  <a:cubicBezTo>
                    <a:pt x="124" y="70"/>
                    <a:pt x="124" y="70"/>
                    <a:pt x="124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1"/>
                    <a:pt x="123" y="71"/>
                    <a:pt x="123" y="71"/>
                  </a:cubicBezTo>
                  <a:close/>
                  <a:moveTo>
                    <a:pt x="123" y="71"/>
                  </a:moveTo>
                  <a:cubicBezTo>
                    <a:pt x="123" y="71"/>
                    <a:pt x="123" y="71"/>
                    <a:pt x="123" y="71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3" y="71"/>
                    <a:pt x="123" y="71"/>
                    <a:pt x="123" y="71"/>
                  </a:cubicBezTo>
                  <a:close/>
                  <a:moveTo>
                    <a:pt x="117" y="71"/>
                  </a:moveTo>
                  <a:cubicBezTo>
                    <a:pt x="117" y="71"/>
                    <a:pt x="117" y="71"/>
                    <a:pt x="117" y="71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7" y="71"/>
                    <a:pt x="117" y="71"/>
                    <a:pt x="117" y="71"/>
                  </a:cubicBezTo>
                  <a:close/>
                  <a:moveTo>
                    <a:pt x="104" y="67"/>
                  </a:moveTo>
                  <a:cubicBezTo>
                    <a:pt x="106" y="66"/>
                    <a:pt x="106" y="66"/>
                    <a:pt x="106" y="66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lose/>
                  <a:moveTo>
                    <a:pt x="90" y="57"/>
                  </a:moveTo>
                  <a:cubicBezTo>
                    <a:pt x="91" y="58"/>
                    <a:pt x="91" y="58"/>
                    <a:pt x="91" y="58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7"/>
                    <a:pt x="90" y="57"/>
                    <a:pt x="90" y="57"/>
                  </a:cubicBezTo>
                  <a:close/>
                  <a:moveTo>
                    <a:pt x="88" y="56"/>
                  </a:moveTo>
                  <a:cubicBezTo>
                    <a:pt x="88" y="57"/>
                    <a:pt x="88" y="57"/>
                    <a:pt x="88" y="57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lose/>
                  <a:moveTo>
                    <a:pt x="135" y="60"/>
                  </a:moveTo>
                  <a:cubicBezTo>
                    <a:pt x="136" y="60"/>
                    <a:pt x="136" y="60"/>
                    <a:pt x="136" y="60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39" y="60"/>
                    <a:pt x="139" y="60"/>
                    <a:pt x="139" y="60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9"/>
                    <a:pt x="138" y="59"/>
                    <a:pt x="138" y="59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5" y="60"/>
                    <a:pt x="135" y="60"/>
                    <a:pt x="135" y="60"/>
                  </a:cubicBezTo>
                  <a:close/>
                  <a:moveTo>
                    <a:pt x="134" y="61"/>
                  </a:moveTo>
                  <a:cubicBezTo>
                    <a:pt x="134" y="62"/>
                    <a:pt x="134" y="62"/>
                    <a:pt x="134" y="62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lose/>
                  <a:moveTo>
                    <a:pt x="130" y="61"/>
                  </a:moveTo>
                  <a:cubicBezTo>
                    <a:pt x="129" y="62"/>
                    <a:pt x="129" y="62"/>
                    <a:pt x="129" y="62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0" y="61"/>
                    <a:pt x="130" y="61"/>
                    <a:pt x="130" y="61"/>
                  </a:cubicBezTo>
                  <a:close/>
                  <a:moveTo>
                    <a:pt x="127" y="63"/>
                  </a:moveTo>
                  <a:cubicBezTo>
                    <a:pt x="127" y="63"/>
                    <a:pt x="127" y="63"/>
                    <a:pt x="127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7" y="63"/>
                    <a:pt x="127" y="63"/>
                  </a:cubicBezTo>
                  <a:close/>
                  <a:moveTo>
                    <a:pt x="124" y="63"/>
                  </a:moveTo>
                  <a:cubicBezTo>
                    <a:pt x="125" y="62"/>
                    <a:pt x="125" y="62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4" y="63"/>
                    <a:pt x="124" y="63"/>
                    <a:pt x="124" y="63"/>
                  </a:cubicBezTo>
                  <a:close/>
                  <a:moveTo>
                    <a:pt x="123" y="63"/>
                  </a:moveTo>
                  <a:cubicBezTo>
                    <a:pt x="122" y="63"/>
                    <a:pt x="122" y="63"/>
                    <a:pt x="122" y="63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3" y="63"/>
                    <a:pt x="123" y="63"/>
                    <a:pt x="123" y="63"/>
                  </a:cubicBezTo>
                  <a:close/>
                  <a:moveTo>
                    <a:pt x="124" y="62"/>
                  </a:moveTo>
                  <a:cubicBezTo>
                    <a:pt x="123" y="62"/>
                    <a:pt x="123" y="62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lose/>
                  <a:moveTo>
                    <a:pt x="108" y="63"/>
                  </a:moveTo>
                  <a:cubicBezTo>
                    <a:pt x="108" y="63"/>
                    <a:pt x="108" y="63"/>
                    <a:pt x="108" y="63"/>
                  </a:cubicBezTo>
                  <a:cubicBezTo>
                    <a:pt x="109" y="62"/>
                    <a:pt x="109" y="62"/>
                    <a:pt x="109" y="62"/>
                  </a:cubicBezTo>
                  <a:cubicBezTo>
                    <a:pt x="112" y="61"/>
                    <a:pt x="112" y="61"/>
                    <a:pt x="112" y="61"/>
                  </a:cubicBezTo>
                  <a:cubicBezTo>
                    <a:pt x="113" y="62"/>
                    <a:pt x="113" y="62"/>
                    <a:pt x="113" y="62"/>
                  </a:cubicBezTo>
                  <a:cubicBezTo>
                    <a:pt x="113" y="62"/>
                    <a:pt x="113" y="62"/>
                    <a:pt x="113" y="62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8" y="64"/>
                    <a:pt x="118" y="64"/>
                    <a:pt x="118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08" y="63"/>
                    <a:pt x="108" y="63"/>
                    <a:pt x="108" y="63"/>
                  </a:cubicBezTo>
                  <a:close/>
                  <a:moveTo>
                    <a:pt x="107" y="63"/>
                  </a:moveTo>
                  <a:cubicBezTo>
                    <a:pt x="107" y="64"/>
                    <a:pt x="107" y="64"/>
                    <a:pt x="107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7" y="63"/>
                    <a:pt x="107" y="63"/>
                    <a:pt x="107" y="63"/>
                  </a:cubicBezTo>
                  <a:close/>
                  <a:moveTo>
                    <a:pt x="107" y="63"/>
                  </a:moveTo>
                  <a:cubicBezTo>
                    <a:pt x="106" y="63"/>
                    <a:pt x="106" y="63"/>
                    <a:pt x="106" y="63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lose/>
                  <a:moveTo>
                    <a:pt x="94" y="63"/>
                  </a:move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5" y="63"/>
                    <a:pt x="94" y="63"/>
                    <a:pt x="94" y="63"/>
                  </a:cubicBezTo>
                  <a:close/>
                  <a:moveTo>
                    <a:pt x="92" y="62"/>
                  </a:moveTo>
                  <a:cubicBezTo>
                    <a:pt x="93" y="62"/>
                    <a:pt x="93" y="62"/>
                    <a:pt x="93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2" y="62"/>
                    <a:pt x="92" y="62"/>
                    <a:pt x="92" y="62"/>
                  </a:cubicBezTo>
                  <a:close/>
                  <a:moveTo>
                    <a:pt x="89" y="64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lose/>
                  <a:moveTo>
                    <a:pt x="85" y="61"/>
                  </a:moveTo>
                  <a:cubicBezTo>
                    <a:pt x="85" y="62"/>
                    <a:pt x="85" y="62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5" y="61"/>
                    <a:pt x="85" y="61"/>
                    <a:pt x="85" y="61"/>
                  </a:cubicBezTo>
                  <a:close/>
                  <a:moveTo>
                    <a:pt x="192" y="62"/>
                  </a:moveTo>
                  <a:cubicBezTo>
                    <a:pt x="193" y="62"/>
                    <a:pt x="193" y="62"/>
                    <a:pt x="193" y="62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2" y="62"/>
                    <a:pt x="192" y="62"/>
                    <a:pt x="192" y="62"/>
                  </a:cubicBezTo>
                  <a:close/>
                  <a:moveTo>
                    <a:pt x="188" y="62"/>
                  </a:moveTo>
                  <a:cubicBezTo>
                    <a:pt x="188" y="62"/>
                    <a:pt x="189" y="62"/>
                    <a:pt x="189" y="62"/>
                  </a:cubicBezTo>
                  <a:cubicBezTo>
                    <a:pt x="190" y="62"/>
                    <a:pt x="190" y="62"/>
                    <a:pt x="190" y="62"/>
                  </a:cubicBezTo>
                  <a:cubicBezTo>
                    <a:pt x="191" y="62"/>
                    <a:pt x="191" y="62"/>
                    <a:pt x="191" y="62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2" y="61"/>
                    <a:pt x="192" y="61"/>
                    <a:pt x="192" y="61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58"/>
                    <a:pt x="191" y="58"/>
                    <a:pt x="191" y="58"/>
                  </a:cubicBezTo>
                  <a:cubicBezTo>
                    <a:pt x="190" y="59"/>
                    <a:pt x="190" y="59"/>
                    <a:pt x="190" y="59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8" y="62"/>
                    <a:pt x="188" y="62"/>
                    <a:pt x="188" y="62"/>
                  </a:cubicBezTo>
                  <a:close/>
                  <a:moveTo>
                    <a:pt x="78" y="56"/>
                  </a:moveTo>
                  <a:cubicBezTo>
                    <a:pt x="77" y="57"/>
                    <a:pt x="77" y="57"/>
                    <a:pt x="77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3" y="57"/>
                    <a:pt x="83" y="57"/>
                    <a:pt x="83" y="57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lose/>
                  <a:moveTo>
                    <a:pt x="44" y="55"/>
                  </a:move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lose/>
                  <a:moveTo>
                    <a:pt x="45" y="55"/>
                  </a:moveTo>
                  <a:cubicBezTo>
                    <a:pt x="45" y="55"/>
                    <a:pt x="45" y="55"/>
                    <a:pt x="45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lose/>
                  <a:moveTo>
                    <a:pt x="57" y="10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10"/>
                    <a:pt x="57" y="10"/>
                    <a:pt x="57" y="10"/>
                  </a:cubicBezTo>
                  <a:close/>
                  <a:moveTo>
                    <a:pt x="49" y="15"/>
                  </a:moveTo>
                  <a:cubicBezTo>
                    <a:pt x="49" y="16"/>
                    <a:pt x="49" y="16"/>
                    <a:pt x="49" y="16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9" y="15"/>
                    <a:pt x="49" y="15"/>
                    <a:pt x="49" y="15"/>
                  </a:cubicBezTo>
                  <a:close/>
                  <a:moveTo>
                    <a:pt x="49" y="13"/>
                  </a:moveTo>
                  <a:cubicBezTo>
                    <a:pt x="50" y="13"/>
                    <a:pt x="50" y="13"/>
                    <a:pt x="50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lose/>
                  <a:moveTo>
                    <a:pt x="49" y="14"/>
                  </a:moveTo>
                  <a:cubicBezTo>
                    <a:pt x="49" y="14"/>
                    <a:pt x="49" y="14"/>
                    <a:pt x="49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4"/>
                    <a:pt x="49" y="14"/>
                    <a:pt x="49" y="14"/>
                  </a:cubicBezTo>
                  <a:close/>
                  <a:moveTo>
                    <a:pt x="46" y="14"/>
                  </a:moveTo>
                  <a:cubicBezTo>
                    <a:pt x="46" y="15"/>
                    <a:pt x="46" y="15"/>
                    <a:pt x="46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39" y="23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9" y="23"/>
                    <a:pt x="39" y="23"/>
                    <a:pt x="39" y="23"/>
                  </a:cubicBezTo>
                  <a:close/>
                  <a:moveTo>
                    <a:pt x="41" y="22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  <a:moveTo>
                    <a:pt x="61" y="34"/>
                  </a:moveTo>
                  <a:cubicBezTo>
                    <a:pt x="61" y="35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55" y="38"/>
                  </a:move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lose/>
                  <a:moveTo>
                    <a:pt x="52" y="40"/>
                  </a:move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lose/>
                  <a:moveTo>
                    <a:pt x="46" y="35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5"/>
                    <a:pt x="46" y="35"/>
                    <a:pt x="46" y="35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42" y="28"/>
                  </a:move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33" y="23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1"/>
                    <a:pt x="31" y="21"/>
                    <a:pt x="31" y="21"/>
                  </a:cubicBezTo>
                  <a:close/>
                  <a:moveTo>
                    <a:pt x="28" y="19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lose/>
                  <a:moveTo>
                    <a:pt x="31" y="49"/>
                  </a:move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23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3" y="39"/>
                    <a:pt x="23" y="39"/>
                  </a:cubicBezTo>
                  <a:close/>
                  <a:moveTo>
                    <a:pt x="21" y="38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20" y="36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15" y="32"/>
                  </a:move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2"/>
                    <a:pt x="15" y="32"/>
                  </a:cubicBezTo>
                  <a:close/>
                  <a:moveTo>
                    <a:pt x="14" y="29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5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8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2"/>
                    <a:pt x="8" y="22"/>
                    <a:pt x="8" y="22"/>
                  </a:cubicBezTo>
                  <a:close/>
                  <a:moveTo>
                    <a:pt x="8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9"/>
                    <a:pt x="8" y="19"/>
                    <a:pt x="8" y="19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21"/>
            <p:cNvSpPr>
              <a:spLocks noEditPoints="1"/>
            </p:cNvSpPr>
            <p:nvPr/>
          </p:nvSpPr>
          <p:spPr bwMode="auto">
            <a:xfrm>
              <a:off x="6922893" y="3353524"/>
              <a:ext cx="66905" cy="18013"/>
            </a:xfrm>
            <a:custGeom>
              <a:avLst/>
              <a:gdLst>
                <a:gd name="T0" fmla="*/ 0 w 52"/>
                <a:gd name="T1" fmla="*/ 11 h 14"/>
                <a:gd name="T2" fmla="*/ 4 w 52"/>
                <a:gd name="T3" fmla="*/ 14 h 14"/>
                <a:gd name="T4" fmla="*/ 4 w 52"/>
                <a:gd name="T5" fmla="*/ 11 h 14"/>
                <a:gd name="T6" fmla="*/ 7 w 52"/>
                <a:gd name="T7" fmla="*/ 11 h 14"/>
                <a:gd name="T8" fmla="*/ 7 w 52"/>
                <a:gd name="T9" fmla="*/ 7 h 14"/>
                <a:gd name="T10" fmla="*/ 7 w 52"/>
                <a:gd name="T11" fmla="*/ 7 h 14"/>
                <a:gd name="T12" fmla="*/ 4 w 52"/>
                <a:gd name="T13" fmla="*/ 11 h 14"/>
                <a:gd name="T14" fmla="*/ 0 w 52"/>
                <a:gd name="T15" fmla="*/ 11 h 14"/>
                <a:gd name="T16" fmla="*/ 0 w 52"/>
                <a:gd name="T17" fmla="*/ 11 h 14"/>
                <a:gd name="T18" fmla="*/ 11 w 52"/>
                <a:gd name="T19" fmla="*/ 7 h 14"/>
                <a:gd name="T20" fmla="*/ 15 w 52"/>
                <a:gd name="T21" fmla="*/ 11 h 14"/>
                <a:gd name="T22" fmla="*/ 18 w 52"/>
                <a:gd name="T23" fmla="*/ 14 h 14"/>
                <a:gd name="T24" fmla="*/ 22 w 52"/>
                <a:gd name="T25" fmla="*/ 14 h 14"/>
                <a:gd name="T26" fmla="*/ 22 w 52"/>
                <a:gd name="T27" fmla="*/ 11 h 14"/>
                <a:gd name="T28" fmla="*/ 26 w 52"/>
                <a:gd name="T29" fmla="*/ 11 h 14"/>
                <a:gd name="T30" fmla="*/ 30 w 52"/>
                <a:gd name="T31" fmla="*/ 11 h 14"/>
                <a:gd name="T32" fmla="*/ 37 w 52"/>
                <a:gd name="T33" fmla="*/ 11 h 14"/>
                <a:gd name="T34" fmla="*/ 41 w 52"/>
                <a:gd name="T35" fmla="*/ 7 h 14"/>
                <a:gd name="T36" fmla="*/ 44 w 52"/>
                <a:gd name="T37" fmla="*/ 7 h 14"/>
                <a:gd name="T38" fmla="*/ 48 w 52"/>
                <a:gd name="T39" fmla="*/ 3 h 14"/>
                <a:gd name="T40" fmla="*/ 48 w 52"/>
                <a:gd name="T41" fmla="*/ 3 h 14"/>
                <a:gd name="T42" fmla="*/ 52 w 52"/>
                <a:gd name="T43" fmla="*/ 0 h 14"/>
                <a:gd name="T44" fmla="*/ 52 w 52"/>
                <a:gd name="T45" fmla="*/ 0 h 14"/>
                <a:gd name="T46" fmla="*/ 52 w 52"/>
                <a:gd name="T47" fmla="*/ 0 h 14"/>
                <a:gd name="T48" fmla="*/ 44 w 52"/>
                <a:gd name="T49" fmla="*/ 0 h 14"/>
                <a:gd name="T50" fmla="*/ 41 w 52"/>
                <a:gd name="T51" fmla="*/ 0 h 14"/>
                <a:gd name="T52" fmla="*/ 37 w 52"/>
                <a:gd name="T53" fmla="*/ 0 h 14"/>
                <a:gd name="T54" fmla="*/ 33 w 52"/>
                <a:gd name="T55" fmla="*/ 0 h 14"/>
                <a:gd name="T56" fmla="*/ 30 w 52"/>
                <a:gd name="T57" fmla="*/ 0 h 14"/>
                <a:gd name="T58" fmla="*/ 22 w 52"/>
                <a:gd name="T59" fmla="*/ 0 h 14"/>
                <a:gd name="T60" fmla="*/ 18 w 52"/>
                <a:gd name="T61" fmla="*/ 3 h 14"/>
                <a:gd name="T62" fmla="*/ 11 w 52"/>
                <a:gd name="T6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14">
                  <a:moveTo>
                    <a:pt x="0" y="11"/>
                  </a:moveTo>
                  <a:lnTo>
                    <a:pt x="4" y="14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1" y="7"/>
                  </a:moveTo>
                  <a:lnTo>
                    <a:pt x="15" y="11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2" y="11"/>
                  </a:lnTo>
                  <a:lnTo>
                    <a:pt x="26" y="11"/>
                  </a:lnTo>
                  <a:lnTo>
                    <a:pt x="30" y="11"/>
                  </a:lnTo>
                  <a:lnTo>
                    <a:pt x="37" y="11"/>
                  </a:lnTo>
                  <a:lnTo>
                    <a:pt x="41" y="7"/>
                  </a:lnTo>
                  <a:lnTo>
                    <a:pt x="44" y="7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1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6417249" y="3033153"/>
              <a:ext cx="405289" cy="133810"/>
            </a:xfrm>
            <a:custGeom>
              <a:avLst/>
              <a:gdLst>
                <a:gd name="T0" fmla="*/ 193 w 315"/>
                <a:gd name="T1" fmla="*/ 74 h 104"/>
                <a:gd name="T2" fmla="*/ 4 w 315"/>
                <a:gd name="T3" fmla="*/ 33 h 104"/>
                <a:gd name="T4" fmla="*/ 0 w 315"/>
                <a:gd name="T5" fmla="*/ 30 h 104"/>
                <a:gd name="T6" fmla="*/ 174 w 315"/>
                <a:gd name="T7" fmla="*/ 100 h 104"/>
                <a:gd name="T8" fmla="*/ 186 w 315"/>
                <a:gd name="T9" fmla="*/ 100 h 104"/>
                <a:gd name="T10" fmla="*/ 219 w 315"/>
                <a:gd name="T11" fmla="*/ 93 h 104"/>
                <a:gd name="T12" fmla="*/ 241 w 315"/>
                <a:gd name="T13" fmla="*/ 93 h 104"/>
                <a:gd name="T14" fmla="*/ 260 w 315"/>
                <a:gd name="T15" fmla="*/ 56 h 104"/>
                <a:gd name="T16" fmla="*/ 267 w 315"/>
                <a:gd name="T17" fmla="*/ 48 h 104"/>
                <a:gd name="T18" fmla="*/ 289 w 315"/>
                <a:gd name="T19" fmla="*/ 48 h 104"/>
                <a:gd name="T20" fmla="*/ 304 w 315"/>
                <a:gd name="T21" fmla="*/ 48 h 104"/>
                <a:gd name="T22" fmla="*/ 308 w 315"/>
                <a:gd name="T23" fmla="*/ 41 h 104"/>
                <a:gd name="T24" fmla="*/ 311 w 315"/>
                <a:gd name="T25" fmla="*/ 33 h 104"/>
                <a:gd name="T26" fmla="*/ 297 w 315"/>
                <a:gd name="T27" fmla="*/ 30 h 104"/>
                <a:gd name="T28" fmla="*/ 293 w 315"/>
                <a:gd name="T29" fmla="*/ 26 h 104"/>
                <a:gd name="T30" fmla="*/ 293 w 315"/>
                <a:gd name="T31" fmla="*/ 19 h 104"/>
                <a:gd name="T32" fmla="*/ 282 w 315"/>
                <a:gd name="T33" fmla="*/ 8 h 104"/>
                <a:gd name="T34" fmla="*/ 274 w 315"/>
                <a:gd name="T35" fmla="*/ 11 h 104"/>
                <a:gd name="T36" fmla="*/ 263 w 315"/>
                <a:gd name="T37" fmla="*/ 22 h 104"/>
                <a:gd name="T38" fmla="*/ 248 w 315"/>
                <a:gd name="T39" fmla="*/ 37 h 104"/>
                <a:gd name="T40" fmla="*/ 252 w 315"/>
                <a:gd name="T41" fmla="*/ 37 h 104"/>
                <a:gd name="T42" fmla="*/ 252 w 315"/>
                <a:gd name="T43" fmla="*/ 48 h 104"/>
                <a:gd name="T44" fmla="*/ 248 w 315"/>
                <a:gd name="T45" fmla="*/ 41 h 104"/>
                <a:gd name="T46" fmla="*/ 241 w 315"/>
                <a:gd name="T47" fmla="*/ 48 h 104"/>
                <a:gd name="T48" fmla="*/ 230 w 315"/>
                <a:gd name="T49" fmla="*/ 48 h 104"/>
                <a:gd name="T50" fmla="*/ 215 w 315"/>
                <a:gd name="T51" fmla="*/ 67 h 104"/>
                <a:gd name="T52" fmla="*/ 200 w 315"/>
                <a:gd name="T53" fmla="*/ 78 h 104"/>
                <a:gd name="T54" fmla="*/ 189 w 315"/>
                <a:gd name="T55" fmla="*/ 85 h 104"/>
                <a:gd name="T56" fmla="*/ 171 w 315"/>
                <a:gd name="T57" fmla="*/ 93 h 104"/>
                <a:gd name="T58" fmla="*/ 160 w 315"/>
                <a:gd name="T59" fmla="*/ 85 h 104"/>
                <a:gd name="T60" fmla="*/ 278 w 315"/>
                <a:gd name="T61" fmla="*/ 0 h 104"/>
                <a:gd name="T62" fmla="*/ 286 w 315"/>
                <a:gd name="T63" fmla="*/ 4 h 104"/>
                <a:gd name="T64" fmla="*/ 189 w 315"/>
                <a:gd name="T65" fmla="*/ 82 h 104"/>
                <a:gd name="T66" fmla="*/ 193 w 315"/>
                <a:gd name="T67" fmla="*/ 78 h 104"/>
                <a:gd name="T68" fmla="*/ 197 w 315"/>
                <a:gd name="T69" fmla="*/ 74 h 104"/>
                <a:gd name="T70" fmla="*/ 193 w 315"/>
                <a:gd name="T71" fmla="*/ 74 h 104"/>
                <a:gd name="T72" fmla="*/ 4 w 315"/>
                <a:gd name="T73" fmla="*/ 11 h 104"/>
                <a:gd name="T74" fmla="*/ 15 w 315"/>
                <a:gd name="T75" fmla="*/ 15 h 104"/>
                <a:gd name="T76" fmla="*/ 23 w 315"/>
                <a:gd name="T77" fmla="*/ 26 h 104"/>
                <a:gd name="T78" fmla="*/ 34 w 315"/>
                <a:gd name="T79" fmla="*/ 22 h 104"/>
                <a:gd name="T80" fmla="*/ 37 w 315"/>
                <a:gd name="T81" fmla="*/ 19 h 104"/>
                <a:gd name="T82" fmla="*/ 56 w 315"/>
                <a:gd name="T83" fmla="*/ 48 h 104"/>
                <a:gd name="T84" fmla="*/ 56 w 315"/>
                <a:gd name="T85" fmla="*/ 67 h 104"/>
                <a:gd name="T86" fmla="*/ 67 w 315"/>
                <a:gd name="T87" fmla="*/ 78 h 104"/>
                <a:gd name="T88" fmla="*/ 71 w 315"/>
                <a:gd name="T89" fmla="*/ 85 h 104"/>
                <a:gd name="T90" fmla="*/ 71 w 315"/>
                <a:gd name="T91" fmla="*/ 93 h 104"/>
                <a:gd name="T92" fmla="*/ 71 w 315"/>
                <a:gd name="T93" fmla="*/ 93 h 104"/>
                <a:gd name="T94" fmla="*/ 60 w 315"/>
                <a:gd name="T95" fmla="*/ 93 h 104"/>
                <a:gd name="T96" fmla="*/ 45 w 315"/>
                <a:gd name="T97" fmla="*/ 85 h 104"/>
                <a:gd name="T98" fmla="*/ 30 w 315"/>
                <a:gd name="T99" fmla="*/ 74 h 104"/>
                <a:gd name="T100" fmla="*/ 23 w 315"/>
                <a:gd name="T101" fmla="*/ 63 h 104"/>
                <a:gd name="T102" fmla="*/ 12 w 315"/>
                <a:gd name="T103" fmla="*/ 52 h 104"/>
                <a:gd name="T104" fmla="*/ 8 w 315"/>
                <a:gd name="T105" fmla="*/ 3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5" h="104">
                  <a:moveTo>
                    <a:pt x="193" y="74"/>
                  </a:moveTo>
                  <a:lnTo>
                    <a:pt x="193" y="78"/>
                  </a:lnTo>
                  <a:lnTo>
                    <a:pt x="189" y="78"/>
                  </a:lnTo>
                  <a:lnTo>
                    <a:pt x="189" y="78"/>
                  </a:lnTo>
                  <a:lnTo>
                    <a:pt x="193" y="74"/>
                  </a:lnTo>
                  <a:lnTo>
                    <a:pt x="193" y="74"/>
                  </a:lnTo>
                  <a:lnTo>
                    <a:pt x="193" y="74"/>
                  </a:lnTo>
                  <a:close/>
                  <a:moveTo>
                    <a:pt x="0" y="30"/>
                  </a:moveTo>
                  <a:lnTo>
                    <a:pt x="0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30"/>
                  </a:lnTo>
                  <a:lnTo>
                    <a:pt x="0" y="30"/>
                  </a:lnTo>
                  <a:close/>
                  <a:moveTo>
                    <a:pt x="160" y="85"/>
                  </a:moveTo>
                  <a:lnTo>
                    <a:pt x="163" y="93"/>
                  </a:lnTo>
                  <a:lnTo>
                    <a:pt x="171" y="97"/>
                  </a:lnTo>
                  <a:lnTo>
                    <a:pt x="171" y="97"/>
                  </a:lnTo>
                  <a:lnTo>
                    <a:pt x="174" y="100"/>
                  </a:lnTo>
                  <a:lnTo>
                    <a:pt x="174" y="104"/>
                  </a:lnTo>
                  <a:lnTo>
                    <a:pt x="178" y="104"/>
                  </a:lnTo>
                  <a:lnTo>
                    <a:pt x="182" y="100"/>
                  </a:lnTo>
                  <a:lnTo>
                    <a:pt x="182" y="100"/>
                  </a:lnTo>
                  <a:lnTo>
                    <a:pt x="186" y="100"/>
                  </a:lnTo>
                  <a:lnTo>
                    <a:pt x="189" y="100"/>
                  </a:lnTo>
                  <a:lnTo>
                    <a:pt x="200" y="100"/>
                  </a:lnTo>
                  <a:lnTo>
                    <a:pt x="208" y="97"/>
                  </a:lnTo>
                  <a:lnTo>
                    <a:pt x="211" y="93"/>
                  </a:lnTo>
                  <a:lnTo>
                    <a:pt x="219" y="93"/>
                  </a:lnTo>
                  <a:lnTo>
                    <a:pt x="223" y="97"/>
                  </a:lnTo>
                  <a:lnTo>
                    <a:pt x="223" y="97"/>
                  </a:lnTo>
                  <a:lnTo>
                    <a:pt x="226" y="97"/>
                  </a:lnTo>
                  <a:lnTo>
                    <a:pt x="234" y="93"/>
                  </a:lnTo>
                  <a:lnTo>
                    <a:pt x="241" y="93"/>
                  </a:lnTo>
                  <a:lnTo>
                    <a:pt x="241" y="89"/>
                  </a:lnTo>
                  <a:lnTo>
                    <a:pt x="248" y="82"/>
                  </a:lnTo>
                  <a:lnTo>
                    <a:pt x="252" y="74"/>
                  </a:lnTo>
                  <a:lnTo>
                    <a:pt x="256" y="71"/>
                  </a:lnTo>
                  <a:lnTo>
                    <a:pt x="260" y="56"/>
                  </a:lnTo>
                  <a:lnTo>
                    <a:pt x="260" y="56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3" y="48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8" y="48"/>
                  </a:lnTo>
                  <a:lnTo>
                    <a:pt x="282" y="48"/>
                  </a:lnTo>
                  <a:lnTo>
                    <a:pt x="286" y="48"/>
                  </a:lnTo>
                  <a:lnTo>
                    <a:pt x="289" y="48"/>
                  </a:lnTo>
                  <a:lnTo>
                    <a:pt x="289" y="48"/>
                  </a:lnTo>
                  <a:lnTo>
                    <a:pt x="293" y="52"/>
                  </a:lnTo>
                  <a:lnTo>
                    <a:pt x="297" y="52"/>
                  </a:lnTo>
                  <a:lnTo>
                    <a:pt x="300" y="48"/>
                  </a:lnTo>
                  <a:lnTo>
                    <a:pt x="304" y="48"/>
                  </a:lnTo>
                  <a:lnTo>
                    <a:pt x="304" y="48"/>
                  </a:lnTo>
                  <a:lnTo>
                    <a:pt x="300" y="45"/>
                  </a:lnTo>
                  <a:lnTo>
                    <a:pt x="300" y="41"/>
                  </a:lnTo>
                  <a:lnTo>
                    <a:pt x="300" y="37"/>
                  </a:lnTo>
                  <a:lnTo>
                    <a:pt x="308" y="41"/>
                  </a:lnTo>
                  <a:lnTo>
                    <a:pt x="315" y="37"/>
                  </a:lnTo>
                  <a:lnTo>
                    <a:pt x="315" y="37"/>
                  </a:lnTo>
                  <a:lnTo>
                    <a:pt x="315" y="33"/>
                  </a:lnTo>
                  <a:lnTo>
                    <a:pt x="315" y="33"/>
                  </a:lnTo>
                  <a:lnTo>
                    <a:pt x="311" y="33"/>
                  </a:lnTo>
                  <a:lnTo>
                    <a:pt x="308" y="30"/>
                  </a:lnTo>
                  <a:lnTo>
                    <a:pt x="304" y="30"/>
                  </a:lnTo>
                  <a:lnTo>
                    <a:pt x="300" y="26"/>
                  </a:lnTo>
                  <a:lnTo>
                    <a:pt x="297" y="26"/>
                  </a:lnTo>
                  <a:lnTo>
                    <a:pt x="297" y="30"/>
                  </a:lnTo>
                  <a:lnTo>
                    <a:pt x="293" y="30"/>
                  </a:lnTo>
                  <a:lnTo>
                    <a:pt x="297" y="26"/>
                  </a:lnTo>
                  <a:lnTo>
                    <a:pt x="297" y="22"/>
                  </a:lnTo>
                  <a:lnTo>
                    <a:pt x="293" y="22"/>
                  </a:lnTo>
                  <a:lnTo>
                    <a:pt x="293" y="26"/>
                  </a:lnTo>
                  <a:lnTo>
                    <a:pt x="289" y="26"/>
                  </a:lnTo>
                  <a:lnTo>
                    <a:pt x="289" y="26"/>
                  </a:lnTo>
                  <a:lnTo>
                    <a:pt x="289" y="19"/>
                  </a:lnTo>
                  <a:lnTo>
                    <a:pt x="293" y="19"/>
                  </a:lnTo>
                  <a:lnTo>
                    <a:pt x="293" y="19"/>
                  </a:lnTo>
                  <a:lnTo>
                    <a:pt x="289" y="15"/>
                  </a:lnTo>
                  <a:lnTo>
                    <a:pt x="286" y="15"/>
                  </a:lnTo>
                  <a:lnTo>
                    <a:pt x="282" y="15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78" y="8"/>
                  </a:lnTo>
                  <a:lnTo>
                    <a:pt x="278" y="11"/>
                  </a:lnTo>
                  <a:lnTo>
                    <a:pt x="274" y="15"/>
                  </a:lnTo>
                  <a:lnTo>
                    <a:pt x="274" y="15"/>
                  </a:lnTo>
                  <a:lnTo>
                    <a:pt x="274" y="11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71" y="15"/>
                  </a:lnTo>
                  <a:lnTo>
                    <a:pt x="267" y="15"/>
                  </a:lnTo>
                  <a:lnTo>
                    <a:pt x="263" y="22"/>
                  </a:lnTo>
                  <a:lnTo>
                    <a:pt x="263" y="26"/>
                  </a:lnTo>
                  <a:lnTo>
                    <a:pt x="260" y="33"/>
                  </a:lnTo>
                  <a:lnTo>
                    <a:pt x="256" y="33"/>
                  </a:lnTo>
                  <a:lnTo>
                    <a:pt x="252" y="33"/>
                  </a:lnTo>
                  <a:lnTo>
                    <a:pt x="248" y="37"/>
                  </a:lnTo>
                  <a:lnTo>
                    <a:pt x="252" y="37"/>
                  </a:lnTo>
                  <a:lnTo>
                    <a:pt x="248" y="37"/>
                  </a:lnTo>
                  <a:lnTo>
                    <a:pt x="252" y="37"/>
                  </a:lnTo>
                  <a:lnTo>
                    <a:pt x="256" y="37"/>
                  </a:lnTo>
                  <a:lnTo>
                    <a:pt x="252" y="37"/>
                  </a:lnTo>
                  <a:lnTo>
                    <a:pt x="252" y="41"/>
                  </a:lnTo>
                  <a:lnTo>
                    <a:pt x="248" y="41"/>
                  </a:lnTo>
                  <a:lnTo>
                    <a:pt x="252" y="41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48" y="48"/>
                  </a:lnTo>
                  <a:lnTo>
                    <a:pt x="248" y="45"/>
                  </a:lnTo>
                  <a:lnTo>
                    <a:pt x="248" y="41"/>
                  </a:lnTo>
                  <a:lnTo>
                    <a:pt x="248" y="41"/>
                  </a:lnTo>
                  <a:lnTo>
                    <a:pt x="248" y="41"/>
                  </a:lnTo>
                  <a:lnTo>
                    <a:pt x="245" y="41"/>
                  </a:lnTo>
                  <a:lnTo>
                    <a:pt x="245" y="45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1" y="48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4" y="45"/>
                  </a:lnTo>
                  <a:lnTo>
                    <a:pt x="230" y="45"/>
                  </a:lnTo>
                  <a:lnTo>
                    <a:pt x="230" y="48"/>
                  </a:lnTo>
                  <a:lnTo>
                    <a:pt x="226" y="52"/>
                  </a:lnTo>
                  <a:lnTo>
                    <a:pt x="226" y="56"/>
                  </a:lnTo>
                  <a:lnTo>
                    <a:pt x="219" y="59"/>
                  </a:lnTo>
                  <a:lnTo>
                    <a:pt x="219" y="63"/>
                  </a:lnTo>
                  <a:lnTo>
                    <a:pt x="215" y="67"/>
                  </a:lnTo>
                  <a:lnTo>
                    <a:pt x="211" y="71"/>
                  </a:lnTo>
                  <a:lnTo>
                    <a:pt x="197" y="74"/>
                  </a:lnTo>
                  <a:lnTo>
                    <a:pt x="197" y="74"/>
                  </a:lnTo>
                  <a:lnTo>
                    <a:pt x="197" y="78"/>
                  </a:lnTo>
                  <a:lnTo>
                    <a:pt x="200" y="78"/>
                  </a:lnTo>
                  <a:lnTo>
                    <a:pt x="197" y="78"/>
                  </a:lnTo>
                  <a:lnTo>
                    <a:pt x="193" y="8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89" y="85"/>
                  </a:lnTo>
                  <a:lnTo>
                    <a:pt x="189" y="89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78" y="93"/>
                  </a:lnTo>
                  <a:lnTo>
                    <a:pt x="171" y="93"/>
                  </a:lnTo>
                  <a:lnTo>
                    <a:pt x="167" y="93"/>
                  </a:lnTo>
                  <a:lnTo>
                    <a:pt x="167" y="89"/>
                  </a:lnTo>
                  <a:lnTo>
                    <a:pt x="163" y="85"/>
                  </a:lnTo>
                  <a:lnTo>
                    <a:pt x="160" y="85"/>
                  </a:lnTo>
                  <a:lnTo>
                    <a:pt x="160" y="85"/>
                  </a:lnTo>
                  <a:close/>
                  <a:moveTo>
                    <a:pt x="278" y="0"/>
                  </a:moveTo>
                  <a:lnTo>
                    <a:pt x="274" y="4"/>
                  </a:lnTo>
                  <a:lnTo>
                    <a:pt x="274" y="4"/>
                  </a:lnTo>
                  <a:lnTo>
                    <a:pt x="278" y="4"/>
                  </a:lnTo>
                  <a:lnTo>
                    <a:pt x="278" y="0"/>
                  </a:lnTo>
                  <a:lnTo>
                    <a:pt x="278" y="0"/>
                  </a:lnTo>
                  <a:close/>
                  <a:moveTo>
                    <a:pt x="282" y="0"/>
                  </a:moveTo>
                  <a:lnTo>
                    <a:pt x="278" y="4"/>
                  </a:lnTo>
                  <a:lnTo>
                    <a:pt x="282" y="4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82" y="0"/>
                  </a:lnTo>
                  <a:lnTo>
                    <a:pt x="282" y="0"/>
                  </a:lnTo>
                  <a:close/>
                  <a:moveTo>
                    <a:pt x="193" y="82"/>
                  </a:moveTo>
                  <a:lnTo>
                    <a:pt x="189" y="82"/>
                  </a:lnTo>
                  <a:lnTo>
                    <a:pt x="189" y="78"/>
                  </a:lnTo>
                  <a:lnTo>
                    <a:pt x="193" y="82"/>
                  </a:lnTo>
                  <a:lnTo>
                    <a:pt x="193" y="82"/>
                  </a:lnTo>
                  <a:close/>
                  <a:moveTo>
                    <a:pt x="193" y="78"/>
                  </a:moveTo>
                  <a:lnTo>
                    <a:pt x="193" y="78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8"/>
                  </a:lnTo>
                  <a:close/>
                  <a:moveTo>
                    <a:pt x="197" y="74"/>
                  </a:moveTo>
                  <a:lnTo>
                    <a:pt x="197" y="78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4"/>
                  </a:lnTo>
                  <a:lnTo>
                    <a:pt x="193" y="74"/>
                  </a:lnTo>
                  <a:lnTo>
                    <a:pt x="193" y="74"/>
                  </a:lnTo>
                  <a:lnTo>
                    <a:pt x="197" y="74"/>
                  </a:lnTo>
                  <a:lnTo>
                    <a:pt x="197" y="74"/>
                  </a:lnTo>
                  <a:close/>
                  <a:moveTo>
                    <a:pt x="0" y="15"/>
                  </a:moveTo>
                  <a:lnTo>
                    <a:pt x="4" y="11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12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5" y="22"/>
                  </a:lnTo>
                  <a:lnTo>
                    <a:pt x="15" y="26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41" y="22"/>
                  </a:lnTo>
                  <a:lnTo>
                    <a:pt x="52" y="33"/>
                  </a:lnTo>
                  <a:lnTo>
                    <a:pt x="56" y="41"/>
                  </a:lnTo>
                  <a:lnTo>
                    <a:pt x="56" y="45"/>
                  </a:lnTo>
                  <a:lnTo>
                    <a:pt x="56" y="48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7"/>
                  </a:lnTo>
                  <a:lnTo>
                    <a:pt x="60" y="71"/>
                  </a:lnTo>
                  <a:lnTo>
                    <a:pt x="63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7" y="78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4" y="89"/>
                  </a:lnTo>
                  <a:lnTo>
                    <a:pt x="74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67" y="89"/>
                  </a:lnTo>
                  <a:lnTo>
                    <a:pt x="71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67" y="97"/>
                  </a:lnTo>
                  <a:lnTo>
                    <a:pt x="63" y="93"/>
                  </a:lnTo>
                  <a:lnTo>
                    <a:pt x="63" y="97"/>
                  </a:lnTo>
                  <a:lnTo>
                    <a:pt x="60" y="93"/>
                  </a:lnTo>
                  <a:lnTo>
                    <a:pt x="60" y="93"/>
                  </a:lnTo>
                  <a:lnTo>
                    <a:pt x="52" y="89"/>
                  </a:lnTo>
                  <a:lnTo>
                    <a:pt x="49" y="89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1" y="85"/>
                  </a:lnTo>
                  <a:lnTo>
                    <a:pt x="37" y="85"/>
                  </a:lnTo>
                  <a:lnTo>
                    <a:pt x="34" y="82"/>
                  </a:lnTo>
                  <a:lnTo>
                    <a:pt x="34" y="78"/>
                  </a:lnTo>
                  <a:lnTo>
                    <a:pt x="30" y="74"/>
                  </a:lnTo>
                  <a:lnTo>
                    <a:pt x="26" y="74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6" y="67"/>
                  </a:lnTo>
                  <a:lnTo>
                    <a:pt x="23" y="63"/>
                  </a:lnTo>
                  <a:lnTo>
                    <a:pt x="19" y="63"/>
                  </a:lnTo>
                  <a:lnTo>
                    <a:pt x="19" y="59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5"/>
                  </a:lnTo>
                  <a:lnTo>
                    <a:pt x="12" y="41"/>
                  </a:lnTo>
                  <a:lnTo>
                    <a:pt x="8" y="37"/>
                  </a:lnTo>
                  <a:lnTo>
                    <a:pt x="8" y="33"/>
                  </a:lnTo>
                  <a:lnTo>
                    <a:pt x="4" y="22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6718320" y="3080759"/>
              <a:ext cx="23159" cy="19300"/>
            </a:xfrm>
            <a:custGeom>
              <a:avLst/>
              <a:gdLst>
                <a:gd name="T0" fmla="*/ 0 w 18"/>
                <a:gd name="T1" fmla="*/ 8 h 15"/>
                <a:gd name="T2" fmla="*/ 3 w 18"/>
                <a:gd name="T3" fmla="*/ 8 h 15"/>
                <a:gd name="T4" fmla="*/ 3 w 18"/>
                <a:gd name="T5" fmla="*/ 8 h 15"/>
                <a:gd name="T6" fmla="*/ 7 w 18"/>
                <a:gd name="T7" fmla="*/ 11 h 15"/>
                <a:gd name="T8" fmla="*/ 11 w 18"/>
                <a:gd name="T9" fmla="*/ 15 h 15"/>
                <a:gd name="T10" fmla="*/ 11 w 18"/>
                <a:gd name="T11" fmla="*/ 15 h 15"/>
                <a:gd name="T12" fmla="*/ 11 w 18"/>
                <a:gd name="T13" fmla="*/ 8 h 15"/>
                <a:gd name="T14" fmla="*/ 11 w 18"/>
                <a:gd name="T15" fmla="*/ 4 h 15"/>
                <a:gd name="T16" fmla="*/ 14 w 18"/>
                <a:gd name="T17" fmla="*/ 4 h 15"/>
                <a:gd name="T18" fmla="*/ 14 w 18"/>
                <a:gd name="T19" fmla="*/ 4 h 15"/>
                <a:gd name="T20" fmla="*/ 14 w 18"/>
                <a:gd name="T21" fmla="*/ 0 h 15"/>
                <a:gd name="T22" fmla="*/ 11 w 18"/>
                <a:gd name="T23" fmla="*/ 0 h 15"/>
                <a:gd name="T24" fmla="*/ 7 w 18"/>
                <a:gd name="T25" fmla="*/ 4 h 15"/>
                <a:gd name="T26" fmla="*/ 0 w 18"/>
                <a:gd name="T27" fmla="*/ 8 h 15"/>
                <a:gd name="T28" fmla="*/ 0 w 18"/>
                <a:gd name="T29" fmla="*/ 8 h 15"/>
                <a:gd name="T30" fmla="*/ 0 w 18"/>
                <a:gd name="T31" fmla="*/ 8 h 15"/>
                <a:gd name="T32" fmla="*/ 14 w 18"/>
                <a:gd name="T33" fmla="*/ 4 h 15"/>
                <a:gd name="T34" fmla="*/ 14 w 18"/>
                <a:gd name="T35" fmla="*/ 8 h 15"/>
                <a:gd name="T36" fmla="*/ 14 w 18"/>
                <a:gd name="T37" fmla="*/ 11 h 15"/>
                <a:gd name="T38" fmla="*/ 18 w 18"/>
                <a:gd name="T39" fmla="*/ 11 h 15"/>
                <a:gd name="T40" fmla="*/ 18 w 18"/>
                <a:gd name="T41" fmla="*/ 11 h 15"/>
                <a:gd name="T42" fmla="*/ 18 w 18"/>
                <a:gd name="T43" fmla="*/ 4 h 15"/>
                <a:gd name="T44" fmla="*/ 14 w 18"/>
                <a:gd name="T45" fmla="*/ 4 h 15"/>
                <a:gd name="T46" fmla="*/ 14 w 18"/>
                <a:gd name="T47" fmla="*/ 4 h 15"/>
                <a:gd name="T48" fmla="*/ 14 w 18"/>
                <a:gd name="T4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5">
                  <a:moveTo>
                    <a:pt x="0" y="8"/>
                  </a:moveTo>
                  <a:lnTo>
                    <a:pt x="3" y="8"/>
                  </a:lnTo>
                  <a:lnTo>
                    <a:pt x="3" y="8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14" y="4"/>
                  </a:moveTo>
                  <a:lnTo>
                    <a:pt x="14" y="8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6436547" y="2703775"/>
              <a:ext cx="176269" cy="306218"/>
            </a:xfrm>
            <a:custGeom>
              <a:avLst/>
              <a:gdLst>
                <a:gd name="T0" fmla="*/ 4 w 137"/>
                <a:gd name="T1" fmla="*/ 11 h 238"/>
                <a:gd name="T2" fmla="*/ 15 w 137"/>
                <a:gd name="T3" fmla="*/ 15 h 238"/>
                <a:gd name="T4" fmla="*/ 22 w 137"/>
                <a:gd name="T5" fmla="*/ 11 h 238"/>
                <a:gd name="T6" fmla="*/ 37 w 137"/>
                <a:gd name="T7" fmla="*/ 11 h 238"/>
                <a:gd name="T8" fmla="*/ 52 w 137"/>
                <a:gd name="T9" fmla="*/ 0 h 238"/>
                <a:gd name="T10" fmla="*/ 67 w 137"/>
                <a:gd name="T11" fmla="*/ 8 h 238"/>
                <a:gd name="T12" fmla="*/ 74 w 137"/>
                <a:gd name="T13" fmla="*/ 11 h 238"/>
                <a:gd name="T14" fmla="*/ 82 w 137"/>
                <a:gd name="T15" fmla="*/ 26 h 238"/>
                <a:gd name="T16" fmla="*/ 96 w 137"/>
                <a:gd name="T17" fmla="*/ 26 h 238"/>
                <a:gd name="T18" fmla="*/ 96 w 137"/>
                <a:gd name="T19" fmla="*/ 34 h 238"/>
                <a:gd name="T20" fmla="*/ 85 w 137"/>
                <a:gd name="T21" fmla="*/ 37 h 238"/>
                <a:gd name="T22" fmla="*/ 78 w 137"/>
                <a:gd name="T23" fmla="*/ 41 h 238"/>
                <a:gd name="T24" fmla="*/ 74 w 137"/>
                <a:gd name="T25" fmla="*/ 41 h 238"/>
                <a:gd name="T26" fmla="*/ 74 w 137"/>
                <a:gd name="T27" fmla="*/ 48 h 238"/>
                <a:gd name="T28" fmla="*/ 67 w 137"/>
                <a:gd name="T29" fmla="*/ 56 h 238"/>
                <a:gd name="T30" fmla="*/ 63 w 137"/>
                <a:gd name="T31" fmla="*/ 59 h 238"/>
                <a:gd name="T32" fmla="*/ 63 w 137"/>
                <a:gd name="T33" fmla="*/ 74 h 238"/>
                <a:gd name="T34" fmla="*/ 71 w 137"/>
                <a:gd name="T35" fmla="*/ 82 h 238"/>
                <a:gd name="T36" fmla="*/ 78 w 137"/>
                <a:gd name="T37" fmla="*/ 93 h 238"/>
                <a:gd name="T38" fmla="*/ 89 w 137"/>
                <a:gd name="T39" fmla="*/ 104 h 238"/>
                <a:gd name="T40" fmla="*/ 119 w 137"/>
                <a:gd name="T41" fmla="*/ 126 h 238"/>
                <a:gd name="T42" fmla="*/ 122 w 137"/>
                <a:gd name="T43" fmla="*/ 134 h 238"/>
                <a:gd name="T44" fmla="*/ 126 w 137"/>
                <a:gd name="T45" fmla="*/ 149 h 238"/>
                <a:gd name="T46" fmla="*/ 130 w 137"/>
                <a:gd name="T47" fmla="*/ 160 h 238"/>
                <a:gd name="T48" fmla="*/ 134 w 137"/>
                <a:gd name="T49" fmla="*/ 167 h 238"/>
                <a:gd name="T50" fmla="*/ 134 w 137"/>
                <a:gd name="T51" fmla="*/ 171 h 238"/>
                <a:gd name="T52" fmla="*/ 130 w 137"/>
                <a:gd name="T53" fmla="*/ 178 h 238"/>
                <a:gd name="T54" fmla="*/ 130 w 137"/>
                <a:gd name="T55" fmla="*/ 189 h 238"/>
                <a:gd name="T56" fmla="*/ 122 w 137"/>
                <a:gd name="T57" fmla="*/ 200 h 238"/>
                <a:gd name="T58" fmla="*/ 111 w 137"/>
                <a:gd name="T59" fmla="*/ 208 h 238"/>
                <a:gd name="T60" fmla="*/ 93 w 137"/>
                <a:gd name="T61" fmla="*/ 212 h 238"/>
                <a:gd name="T62" fmla="*/ 89 w 137"/>
                <a:gd name="T63" fmla="*/ 208 h 238"/>
                <a:gd name="T64" fmla="*/ 93 w 137"/>
                <a:gd name="T65" fmla="*/ 212 h 238"/>
                <a:gd name="T66" fmla="*/ 89 w 137"/>
                <a:gd name="T67" fmla="*/ 219 h 238"/>
                <a:gd name="T68" fmla="*/ 82 w 137"/>
                <a:gd name="T69" fmla="*/ 219 h 238"/>
                <a:gd name="T70" fmla="*/ 82 w 137"/>
                <a:gd name="T71" fmla="*/ 226 h 238"/>
                <a:gd name="T72" fmla="*/ 74 w 137"/>
                <a:gd name="T73" fmla="*/ 230 h 238"/>
                <a:gd name="T74" fmla="*/ 63 w 137"/>
                <a:gd name="T75" fmla="*/ 238 h 238"/>
                <a:gd name="T76" fmla="*/ 63 w 137"/>
                <a:gd name="T77" fmla="*/ 234 h 238"/>
                <a:gd name="T78" fmla="*/ 63 w 137"/>
                <a:gd name="T79" fmla="*/ 226 h 238"/>
                <a:gd name="T80" fmla="*/ 67 w 137"/>
                <a:gd name="T81" fmla="*/ 215 h 238"/>
                <a:gd name="T82" fmla="*/ 56 w 137"/>
                <a:gd name="T83" fmla="*/ 212 h 238"/>
                <a:gd name="T84" fmla="*/ 63 w 137"/>
                <a:gd name="T85" fmla="*/ 204 h 238"/>
                <a:gd name="T86" fmla="*/ 82 w 137"/>
                <a:gd name="T87" fmla="*/ 200 h 238"/>
                <a:gd name="T88" fmla="*/ 82 w 137"/>
                <a:gd name="T89" fmla="*/ 197 h 238"/>
                <a:gd name="T90" fmla="*/ 89 w 137"/>
                <a:gd name="T91" fmla="*/ 186 h 238"/>
                <a:gd name="T92" fmla="*/ 104 w 137"/>
                <a:gd name="T93" fmla="*/ 174 h 238"/>
                <a:gd name="T94" fmla="*/ 100 w 137"/>
                <a:gd name="T95" fmla="*/ 152 h 238"/>
                <a:gd name="T96" fmla="*/ 100 w 137"/>
                <a:gd name="T97" fmla="*/ 141 h 238"/>
                <a:gd name="T98" fmla="*/ 100 w 137"/>
                <a:gd name="T99" fmla="*/ 126 h 238"/>
                <a:gd name="T100" fmla="*/ 96 w 137"/>
                <a:gd name="T101" fmla="*/ 119 h 238"/>
                <a:gd name="T102" fmla="*/ 89 w 137"/>
                <a:gd name="T103" fmla="*/ 111 h 238"/>
                <a:gd name="T104" fmla="*/ 82 w 137"/>
                <a:gd name="T105" fmla="*/ 104 h 238"/>
                <a:gd name="T106" fmla="*/ 67 w 137"/>
                <a:gd name="T107" fmla="*/ 93 h 238"/>
                <a:gd name="T108" fmla="*/ 48 w 137"/>
                <a:gd name="T109" fmla="*/ 78 h 238"/>
                <a:gd name="T110" fmla="*/ 41 w 137"/>
                <a:gd name="T111" fmla="*/ 71 h 238"/>
                <a:gd name="T112" fmla="*/ 45 w 137"/>
                <a:gd name="T113" fmla="*/ 59 h 238"/>
                <a:gd name="T114" fmla="*/ 48 w 137"/>
                <a:gd name="T115" fmla="*/ 48 h 238"/>
                <a:gd name="T116" fmla="*/ 37 w 137"/>
                <a:gd name="T117" fmla="*/ 41 h 238"/>
                <a:gd name="T118" fmla="*/ 11 w 137"/>
                <a:gd name="T119" fmla="*/ 34 h 238"/>
                <a:gd name="T120" fmla="*/ 0 w 137"/>
                <a:gd name="T121" fmla="*/ 19 h 238"/>
                <a:gd name="T122" fmla="*/ 48 w 137"/>
                <a:gd name="T123" fmla="*/ 215 h 238"/>
                <a:gd name="T124" fmla="*/ 48 w 137"/>
                <a:gd name="T125" fmla="*/ 2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7" h="238">
                  <a:moveTo>
                    <a:pt x="0" y="15"/>
                  </a:move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5" y="11"/>
                  </a:lnTo>
                  <a:lnTo>
                    <a:pt x="19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6" y="15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4" y="8"/>
                  </a:lnTo>
                  <a:lnTo>
                    <a:pt x="37" y="11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4" y="8"/>
                  </a:lnTo>
                  <a:lnTo>
                    <a:pt x="78" y="8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1" y="19"/>
                  </a:lnTo>
                  <a:lnTo>
                    <a:pt x="74" y="19"/>
                  </a:lnTo>
                  <a:lnTo>
                    <a:pt x="74" y="22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5" y="26"/>
                  </a:lnTo>
                  <a:lnTo>
                    <a:pt x="89" y="30"/>
                  </a:lnTo>
                  <a:lnTo>
                    <a:pt x="93" y="26"/>
                  </a:lnTo>
                  <a:lnTo>
                    <a:pt x="93" y="30"/>
                  </a:lnTo>
                  <a:lnTo>
                    <a:pt x="96" y="26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100" y="30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4"/>
                  </a:lnTo>
                  <a:lnTo>
                    <a:pt x="85" y="34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41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7" y="67"/>
                  </a:lnTo>
                  <a:lnTo>
                    <a:pt x="63" y="71"/>
                  </a:lnTo>
                  <a:lnTo>
                    <a:pt x="63" y="74"/>
                  </a:lnTo>
                  <a:lnTo>
                    <a:pt x="67" y="74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71" y="82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8" y="89"/>
                  </a:lnTo>
                  <a:lnTo>
                    <a:pt x="78" y="89"/>
                  </a:lnTo>
                  <a:lnTo>
                    <a:pt x="78" y="93"/>
                  </a:lnTo>
                  <a:lnTo>
                    <a:pt x="78" y="93"/>
                  </a:lnTo>
                  <a:lnTo>
                    <a:pt x="78" y="97"/>
                  </a:lnTo>
                  <a:lnTo>
                    <a:pt x="85" y="100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96" y="108"/>
                  </a:lnTo>
                  <a:lnTo>
                    <a:pt x="108" y="115"/>
                  </a:lnTo>
                  <a:lnTo>
                    <a:pt x="108" y="115"/>
                  </a:lnTo>
                  <a:lnTo>
                    <a:pt x="115" y="123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30"/>
                  </a:lnTo>
                  <a:lnTo>
                    <a:pt x="122" y="134"/>
                  </a:lnTo>
                  <a:lnTo>
                    <a:pt x="122" y="134"/>
                  </a:lnTo>
                  <a:lnTo>
                    <a:pt x="122" y="137"/>
                  </a:lnTo>
                  <a:lnTo>
                    <a:pt x="122" y="137"/>
                  </a:lnTo>
                  <a:lnTo>
                    <a:pt x="126" y="141"/>
                  </a:lnTo>
                  <a:lnTo>
                    <a:pt x="126" y="145"/>
                  </a:lnTo>
                  <a:lnTo>
                    <a:pt x="126" y="149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30" y="156"/>
                  </a:lnTo>
                  <a:lnTo>
                    <a:pt x="130" y="156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0" y="163"/>
                  </a:lnTo>
                  <a:lnTo>
                    <a:pt x="130" y="167"/>
                  </a:lnTo>
                  <a:lnTo>
                    <a:pt x="134" y="167"/>
                  </a:lnTo>
                  <a:lnTo>
                    <a:pt x="134" y="167"/>
                  </a:lnTo>
                  <a:lnTo>
                    <a:pt x="137" y="171"/>
                  </a:lnTo>
                  <a:lnTo>
                    <a:pt x="134" y="174"/>
                  </a:lnTo>
                  <a:lnTo>
                    <a:pt x="134" y="174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4"/>
                  </a:lnTo>
                  <a:lnTo>
                    <a:pt x="134" y="174"/>
                  </a:lnTo>
                  <a:lnTo>
                    <a:pt x="134" y="178"/>
                  </a:lnTo>
                  <a:lnTo>
                    <a:pt x="130" y="178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6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6" y="193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2" y="200"/>
                  </a:lnTo>
                  <a:lnTo>
                    <a:pt x="119" y="200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1" y="204"/>
                  </a:lnTo>
                  <a:lnTo>
                    <a:pt x="111" y="208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3" y="212"/>
                  </a:lnTo>
                  <a:lnTo>
                    <a:pt x="93" y="212"/>
                  </a:lnTo>
                  <a:lnTo>
                    <a:pt x="93" y="208"/>
                  </a:lnTo>
                  <a:lnTo>
                    <a:pt x="93" y="208"/>
                  </a:lnTo>
                  <a:lnTo>
                    <a:pt x="93" y="208"/>
                  </a:lnTo>
                  <a:lnTo>
                    <a:pt x="93" y="208"/>
                  </a:lnTo>
                  <a:lnTo>
                    <a:pt x="89" y="208"/>
                  </a:lnTo>
                  <a:lnTo>
                    <a:pt x="93" y="212"/>
                  </a:lnTo>
                  <a:lnTo>
                    <a:pt x="93" y="212"/>
                  </a:lnTo>
                  <a:lnTo>
                    <a:pt x="89" y="212"/>
                  </a:lnTo>
                  <a:lnTo>
                    <a:pt x="89" y="212"/>
                  </a:lnTo>
                  <a:lnTo>
                    <a:pt x="93" y="212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89" y="219"/>
                  </a:lnTo>
                  <a:lnTo>
                    <a:pt x="85" y="215"/>
                  </a:lnTo>
                  <a:lnTo>
                    <a:pt x="89" y="219"/>
                  </a:lnTo>
                  <a:lnTo>
                    <a:pt x="89" y="219"/>
                  </a:lnTo>
                  <a:lnTo>
                    <a:pt x="89" y="223"/>
                  </a:lnTo>
                  <a:lnTo>
                    <a:pt x="85" y="223"/>
                  </a:lnTo>
                  <a:lnTo>
                    <a:pt x="85" y="219"/>
                  </a:lnTo>
                  <a:lnTo>
                    <a:pt x="82" y="219"/>
                  </a:lnTo>
                  <a:lnTo>
                    <a:pt x="85" y="223"/>
                  </a:lnTo>
                  <a:lnTo>
                    <a:pt x="85" y="223"/>
                  </a:lnTo>
                  <a:lnTo>
                    <a:pt x="85" y="223"/>
                  </a:lnTo>
                  <a:lnTo>
                    <a:pt x="82" y="223"/>
                  </a:lnTo>
                  <a:lnTo>
                    <a:pt x="82" y="226"/>
                  </a:lnTo>
                  <a:lnTo>
                    <a:pt x="82" y="226"/>
                  </a:lnTo>
                  <a:lnTo>
                    <a:pt x="78" y="226"/>
                  </a:lnTo>
                  <a:lnTo>
                    <a:pt x="78" y="230"/>
                  </a:lnTo>
                  <a:lnTo>
                    <a:pt x="74" y="230"/>
                  </a:lnTo>
                  <a:lnTo>
                    <a:pt x="74" y="230"/>
                  </a:lnTo>
                  <a:lnTo>
                    <a:pt x="74" y="234"/>
                  </a:lnTo>
                  <a:lnTo>
                    <a:pt x="71" y="234"/>
                  </a:lnTo>
                  <a:lnTo>
                    <a:pt x="71" y="234"/>
                  </a:lnTo>
                  <a:lnTo>
                    <a:pt x="71" y="234"/>
                  </a:lnTo>
                  <a:lnTo>
                    <a:pt x="63" y="238"/>
                  </a:lnTo>
                  <a:lnTo>
                    <a:pt x="59" y="238"/>
                  </a:lnTo>
                  <a:lnTo>
                    <a:pt x="63" y="238"/>
                  </a:lnTo>
                  <a:lnTo>
                    <a:pt x="63" y="234"/>
                  </a:lnTo>
                  <a:lnTo>
                    <a:pt x="67" y="234"/>
                  </a:lnTo>
                  <a:lnTo>
                    <a:pt x="63" y="234"/>
                  </a:lnTo>
                  <a:lnTo>
                    <a:pt x="63" y="234"/>
                  </a:lnTo>
                  <a:lnTo>
                    <a:pt x="63" y="230"/>
                  </a:lnTo>
                  <a:lnTo>
                    <a:pt x="63" y="226"/>
                  </a:lnTo>
                  <a:lnTo>
                    <a:pt x="63" y="226"/>
                  </a:lnTo>
                  <a:lnTo>
                    <a:pt x="63" y="226"/>
                  </a:lnTo>
                  <a:lnTo>
                    <a:pt x="63" y="223"/>
                  </a:lnTo>
                  <a:lnTo>
                    <a:pt x="63" y="219"/>
                  </a:lnTo>
                  <a:lnTo>
                    <a:pt x="71" y="215"/>
                  </a:lnTo>
                  <a:lnTo>
                    <a:pt x="71" y="212"/>
                  </a:lnTo>
                  <a:lnTo>
                    <a:pt x="67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59" y="212"/>
                  </a:lnTo>
                  <a:lnTo>
                    <a:pt x="59" y="215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08"/>
                  </a:lnTo>
                  <a:lnTo>
                    <a:pt x="59" y="204"/>
                  </a:lnTo>
                  <a:lnTo>
                    <a:pt x="63" y="204"/>
                  </a:lnTo>
                  <a:lnTo>
                    <a:pt x="63" y="200"/>
                  </a:lnTo>
                  <a:lnTo>
                    <a:pt x="67" y="200"/>
                  </a:lnTo>
                  <a:lnTo>
                    <a:pt x="71" y="200"/>
                  </a:lnTo>
                  <a:lnTo>
                    <a:pt x="78" y="200"/>
                  </a:lnTo>
                  <a:lnTo>
                    <a:pt x="82" y="200"/>
                  </a:lnTo>
                  <a:lnTo>
                    <a:pt x="82" y="204"/>
                  </a:lnTo>
                  <a:lnTo>
                    <a:pt x="85" y="204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82" y="197"/>
                  </a:lnTo>
                  <a:lnTo>
                    <a:pt x="78" y="197"/>
                  </a:lnTo>
                  <a:lnTo>
                    <a:pt x="78" y="189"/>
                  </a:lnTo>
                  <a:lnTo>
                    <a:pt x="82" y="189"/>
                  </a:lnTo>
                  <a:lnTo>
                    <a:pt x="89" y="189"/>
                  </a:lnTo>
                  <a:lnTo>
                    <a:pt x="89" y="186"/>
                  </a:lnTo>
                  <a:lnTo>
                    <a:pt x="93" y="182"/>
                  </a:lnTo>
                  <a:lnTo>
                    <a:pt x="96" y="182"/>
                  </a:lnTo>
                  <a:lnTo>
                    <a:pt x="100" y="178"/>
                  </a:lnTo>
                  <a:lnTo>
                    <a:pt x="100" y="178"/>
                  </a:lnTo>
                  <a:lnTo>
                    <a:pt x="104" y="174"/>
                  </a:lnTo>
                  <a:lnTo>
                    <a:pt x="104" y="171"/>
                  </a:lnTo>
                  <a:lnTo>
                    <a:pt x="104" y="167"/>
                  </a:lnTo>
                  <a:lnTo>
                    <a:pt x="104" y="163"/>
                  </a:lnTo>
                  <a:lnTo>
                    <a:pt x="104" y="160"/>
                  </a:lnTo>
                  <a:lnTo>
                    <a:pt x="100" y="152"/>
                  </a:lnTo>
                  <a:lnTo>
                    <a:pt x="96" y="152"/>
                  </a:lnTo>
                  <a:lnTo>
                    <a:pt x="96" y="149"/>
                  </a:lnTo>
                  <a:lnTo>
                    <a:pt x="96" y="149"/>
                  </a:lnTo>
                  <a:lnTo>
                    <a:pt x="100" y="145"/>
                  </a:lnTo>
                  <a:lnTo>
                    <a:pt x="100" y="141"/>
                  </a:lnTo>
                  <a:lnTo>
                    <a:pt x="96" y="137"/>
                  </a:lnTo>
                  <a:lnTo>
                    <a:pt x="96" y="134"/>
                  </a:lnTo>
                  <a:lnTo>
                    <a:pt x="100" y="130"/>
                  </a:lnTo>
                  <a:lnTo>
                    <a:pt x="100" y="126"/>
                  </a:lnTo>
                  <a:lnTo>
                    <a:pt x="100" y="126"/>
                  </a:lnTo>
                  <a:lnTo>
                    <a:pt x="96" y="126"/>
                  </a:lnTo>
                  <a:lnTo>
                    <a:pt x="100" y="123"/>
                  </a:lnTo>
                  <a:lnTo>
                    <a:pt x="100" y="119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3" y="115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9" y="111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2" y="108"/>
                  </a:lnTo>
                  <a:lnTo>
                    <a:pt x="82" y="108"/>
                  </a:lnTo>
                  <a:lnTo>
                    <a:pt x="82" y="104"/>
                  </a:lnTo>
                  <a:lnTo>
                    <a:pt x="78" y="104"/>
                  </a:lnTo>
                  <a:lnTo>
                    <a:pt x="74" y="104"/>
                  </a:lnTo>
                  <a:lnTo>
                    <a:pt x="74" y="100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3" y="89"/>
                  </a:lnTo>
                  <a:lnTo>
                    <a:pt x="59" y="85"/>
                  </a:lnTo>
                  <a:lnTo>
                    <a:pt x="56" y="82"/>
                  </a:lnTo>
                  <a:lnTo>
                    <a:pt x="52" y="82"/>
                  </a:lnTo>
                  <a:lnTo>
                    <a:pt x="48" y="78"/>
                  </a:lnTo>
                  <a:lnTo>
                    <a:pt x="41" y="78"/>
                  </a:lnTo>
                  <a:lnTo>
                    <a:pt x="41" y="74"/>
                  </a:lnTo>
                  <a:lnTo>
                    <a:pt x="37" y="74"/>
                  </a:lnTo>
                  <a:lnTo>
                    <a:pt x="37" y="71"/>
                  </a:lnTo>
                  <a:lnTo>
                    <a:pt x="41" y="71"/>
                  </a:lnTo>
                  <a:lnTo>
                    <a:pt x="37" y="67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41" y="63"/>
                  </a:lnTo>
                  <a:lnTo>
                    <a:pt x="45" y="59"/>
                  </a:lnTo>
                  <a:lnTo>
                    <a:pt x="48" y="59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5"/>
                  </a:lnTo>
                  <a:lnTo>
                    <a:pt x="41" y="45"/>
                  </a:lnTo>
                  <a:lnTo>
                    <a:pt x="41" y="41"/>
                  </a:lnTo>
                  <a:lnTo>
                    <a:pt x="37" y="41"/>
                  </a:lnTo>
                  <a:lnTo>
                    <a:pt x="34" y="45"/>
                  </a:lnTo>
                  <a:lnTo>
                    <a:pt x="26" y="41"/>
                  </a:lnTo>
                  <a:lnTo>
                    <a:pt x="22" y="41"/>
                  </a:lnTo>
                  <a:lnTo>
                    <a:pt x="19" y="37"/>
                  </a:lnTo>
                  <a:lnTo>
                    <a:pt x="11" y="34"/>
                  </a:lnTo>
                  <a:lnTo>
                    <a:pt x="11" y="30"/>
                  </a:lnTo>
                  <a:lnTo>
                    <a:pt x="11" y="26"/>
                  </a:lnTo>
                  <a:lnTo>
                    <a:pt x="11" y="22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45" y="212"/>
                  </a:moveTo>
                  <a:lnTo>
                    <a:pt x="48" y="212"/>
                  </a:lnTo>
                  <a:lnTo>
                    <a:pt x="48" y="215"/>
                  </a:lnTo>
                  <a:lnTo>
                    <a:pt x="48" y="215"/>
                  </a:lnTo>
                  <a:lnTo>
                    <a:pt x="48" y="215"/>
                  </a:lnTo>
                  <a:lnTo>
                    <a:pt x="52" y="212"/>
                  </a:lnTo>
                  <a:lnTo>
                    <a:pt x="48" y="212"/>
                  </a:lnTo>
                  <a:lnTo>
                    <a:pt x="48" y="208"/>
                  </a:lnTo>
                  <a:lnTo>
                    <a:pt x="45" y="2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25"/>
            <p:cNvSpPr/>
            <p:nvPr/>
          </p:nvSpPr>
          <p:spPr bwMode="auto">
            <a:xfrm>
              <a:off x="6460992" y="2885191"/>
              <a:ext cx="109364" cy="86205"/>
            </a:xfrm>
            <a:custGeom>
              <a:avLst/>
              <a:gdLst>
                <a:gd name="T0" fmla="*/ 40 w 85"/>
                <a:gd name="T1" fmla="*/ 63 h 67"/>
                <a:gd name="T2" fmla="*/ 44 w 85"/>
                <a:gd name="T3" fmla="*/ 59 h 67"/>
                <a:gd name="T4" fmla="*/ 52 w 85"/>
                <a:gd name="T5" fmla="*/ 59 h 67"/>
                <a:gd name="T6" fmla="*/ 63 w 85"/>
                <a:gd name="T7" fmla="*/ 59 h 67"/>
                <a:gd name="T8" fmla="*/ 66 w 85"/>
                <a:gd name="T9" fmla="*/ 63 h 67"/>
                <a:gd name="T10" fmla="*/ 66 w 85"/>
                <a:gd name="T11" fmla="*/ 59 h 67"/>
                <a:gd name="T12" fmla="*/ 59 w 85"/>
                <a:gd name="T13" fmla="*/ 56 h 67"/>
                <a:gd name="T14" fmla="*/ 63 w 85"/>
                <a:gd name="T15" fmla="*/ 48 h 67"/>
                <a:gd name="T16" fmla="*/ 70 w 85"/>
                <a:gd name="T17" fmla="*/ 45 h 67"/>
                <a:gd name="T18" fmla="*/ 77 w 85"/>
                <a:gd name="T19" fmla="*/ 41 h 67"/>
                <a:gd name="T20" fmla="*/ 81 w 85"/>
                <a:gd name="T21" fmla="*/ 37 h 67"/>
                <a:gd name="T22" fmla="*/ 85 w 85"/>
                <a:gd name="T23" fmla="*/ 30 h 67"/>
                <a:gd name="T24" fmla="*/ 85 w 85"/>
                <a:gd name="T25" fmla="*/ 22 h 67"/>
                <a:gd name="T26" fmla="*/ 81 w 85"/>
                <a:gd name="T27" fmla="*/ 11 h 67"/>
                <a:gd name="T28" fmla="*/ 77 w 85"/>
                <a:gd name="T29" fmla="*/ 8 h 67"/>
                <a:gd name="T30" fmla="*/ 70 w 85"/>
                <a:gd name="T31" fmla="*/ 4 h 67"/>
                <a:gd name="T32" fmla="*/ 66 w 85"/>
                <a:gd name="T33" fmla="*/ 0 h 67"/>
                <a:gd name="T34" fmla="*/ 59 w 85"/>
                <a:gd name="T35" fmla="*/ 4 h 67"/>
                <a:gd name="T36" fmla="*/ 63 w 85"/>
                <a:gd name="T37" fmla="*/ 11 h 67"/>
                <a:gd name="T38" fmla="*/ 63 w 85"/>
                <a:gd name="T39" fmla="*/ 15 h 67"/>
                <a:gd name="T40" fmla="*/ 55 w 85"/>
                <a:gd name="T41" fmla="*/ 8 h 67"/>
                <a:gd name="T42" fmla="*/ 48 w 85"/>
                <a:gd name="T43" fmla="*/ 8 h 67"/>
                <a:gd name="T44" fmla="*/ 44 w 85"/>
                <a:gd name="T45" fmla="*/ 4 h 67"/>
                <a:gd name="T46" fmla="*/ 37 w 85"/>
                <a:gd name="T47" fmla="*/ 4 h 67"/>
                <a:gd name="T48" fmla="*/ 29 w 85"/>
                <a:gd name="T49" fmla="*/ 4 h 67"/>
                <a:gd name="T50" fmla="*/ 22 w 85"/>
                <a:gd name="T51" fmla="*/ 4 h 67"/>
                <a:gd name="T52" fmla="*/ 11 w 85"/>
                <a:gd name="T53" fmla="*/ 4 h 67"/>
                <a:gd name="T54" fmla="*/ 3 w 85"/>
                <a:gd name="T55" fmla="*/ 11 h 67"/>
                <a:gd name="T56" fmla="*/ 0 w 85"/>
                <a:gd name="T57" fmla="*/ 19 h 67"/>
                <a:gd name="T58" fmla="*/ 0 w 85"/>
                <a:gd name="T59" fmla="*/ 30 h 67"/>
                <a:gd name="T60" fmla="*/ 3 w 85"/>
                <a:gd name="T61" fmla="*/ 33 h 67"/>
                <a:gd name="T62" fmla="*/ 3 w 85"/>
                <a:gd name="T63" fmla="*/ 41 h 67"/>
                <a:gd name="T64" fmla="*/ 7 w 85"/>
                <a:gd name="T65" fmla="*/ 45 h 67"/>
                <a:gd name="T66" fmla="*/ 7 w 85"/>
                <a:gd name="T67" fmla="*/ 48 h 67"/>
                <a:gd name="T68" fmla="*/ 11 w 85"/>
                <a:gd name="T69" fmla="*/ 56 h 67"/>
                <a:gd name="T70" fmla="*/ 15 w 85"/>
                <a:gd name="T71" fmla="*/ 56 h 67"/>
                <a:gd name="T72" fmla="*/ 15 w 85"/>
                <a:gd name="T73" fmla="*/ 59 h 67"/>
                <a:gd name="T74" fmla="*/ 18 w 85"/>
                <a:gd name="T75" fmla="*/ 63 h 67"/>
                <a:gd name="T76" fmla="*/ 18 w 85"/>
                <a:gd name="T77" fmla="*/ 59 h 67"/>
                <a:gd name="T78" fmla="*/ 22 w 85"/>
                <a:gd name="T79" fmla="*/ 56 h 67"/>
                <a:gd name="T80" fmla="*/ 26 w 85"/>
                <a:gd name="T81" fmla="*/ 59 h 67"/>
                <a:gd name="T82" fmla="*/ 22 w 85"/>
                <a:gd name="T83" fmla="*/ 67 h 67"/>
                <a:gd name="T84" fmla="*/ 22 w 85"/>
                <a:gd name="T85" fmla="*/ 67 h 67"/>
                <a:gd name="T86" fmla="*/ 26 w 85"/>
                <a:gd name="T87" fmla="*/ 67 h 67"/>
                <a:gd name="T88" fmla="*/ 29 w 85"/>
                <a:gd name="T89" fmla="*/ 67 h 67"/>
                <a:gd name="T90" fmla="*/ 33 w 85"/>
                <a:gd name="T91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5" h="67">
                  <a:moveTo>
                    <a:pt x="37" y="67"/>
                  </a:moveTo>
                  <a:lnTo>
                    <a:pt x="40" y="63"/>
                  </a:lnTo>
                  <a:lnTo>
                    <a:pt x="44" y="63"/>
                  </a:lnTo>
                  <a:lnTo>
                    <a:pt x="44" y="59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9" y="59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66" y="63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63" y="56"/>
                  </a:lnTo>
                  <a:lnTo>
                    <a:pt x="59" y="56"/>
                  </a:lnTo>
                  <a:lnTo>
                    <a:pt x="59" y="48"/>
                  </a:lnTo>
                  <a:lnTo>
                    <a:pt x="63" y="48"/>
                  </a:lnTo>
                  <a:lnTo>
                    <a:pt x="70" y="48"/>
                  </a:lnTo>
                  <a:lnTo>
                    <a:pt x="70" y="45"/>
                  </a:lnTo>
                  <a:lnTo>
                    <a:pt x="74" y="41"/>
                  </a:lnTo>
                  <a:lnTo>
                    <a:pt x="77" y="41"/>
                  </a:lnTo>
                  <a:lnTo>
                    <a:pt x="81" y="37"/>
                  </a:lnTo>
                  <a:lnTo>
                    <a:pt x="81" y="37"/>
                  </a:lnTo>
                  <a:lnTo>
                    <a:pt x="85" y="33"/>
                  </a:lnTo>
                  <a:lnTo>
                    <a:pt x="85" y="30"/>
                  </a:lnTo>
                  <a:lnTo>
                    <a:pt x="85" y="26"/>
                  </a:lnTo>
                  <a:lnTo>
                    <a:pt x="85" y="22"/>
                  </a:lnTo>
                  <a:lnTo>
                    <a:pt x="85" y="19"/>
                  </a:lnTo>
                  <a:lnTo>
                    <a:pt x="81" y="11"/>
                  </a:lnTo>
                  <a:lnTo>
                    <a:pt x="77" y="11"/>
                  </a:lnTo>
                  <a:lnTo>
                    <a:pt x="77" y="8"/>
                  </a:lnTo>
                  <a:lnTo>
                    <a:pt x="74" y="8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66" y="0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63" y="8"/>
                  </a:lnTo>
                  <a:lnTo>
                    <a:pt x="63" y="11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59" y="15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7" y="4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4"/>
                  </a:lnTo>
                  <a:lnTo>
                    <a:pt x="11" y="4"/>
                  </a:lnTo>
                  <a:lnTo>
                    <a:pt x="7" y="4"/>
                  </a:lnTo>
                  <a:lnTo>
                    <a:pt x="3" y="11"/>
                  </a:lnTo>
                  <a:lnTo>
                    <a:pt x="3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33"/>
                  </a:lnTo>
                  <a:lnTo>
                    <a:pt x="3" y="37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8"/>
                  </a:lnTo>
                  <a:lnTo>
                    <a:pt x="7" y="52"/>
                  </a:lnTo>
                  <a:lnTo>
                    <a:pt x="11" y="56"/>
                  </a:lnTo>
                  <a:lnTo>
                    <a:pt x="11" y="52"/>
                  </a:lnTo>
                  <a:lnTo>
                    <a:pt x="15" y="56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8" y="59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2" y="59"/>
                  </a:lnTo>
                  <a:lnTo>
                    <a:pt x="26" y="59"/>
                  </a:lnTo>
                  <a:lnTo>
                    <a:pt x="22" y="63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9" y="63"/>
                  </a:lnTo>
                  <a:lnTo>
                    <a:pt x="29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7" y="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Freeform 26"/>
            <p:cNvSpPr/>
            <p:nvPr/>
          </p:nvSpPr>
          <p:spPr bwMode="auto">
            <a:xfrm>
              <a:off x="6394088" y="2723074"/>
              <a:ext cx="171122" cy="181415"/>
            </a:xfrm>
            <a:custGeom>
              <a:avLst/>
              <a:gdLst>
                <a:gd name="T0" fmla="*/ 18 w 133"/>
                <a:gd name="T1" fmla="*/ 22 h 141"/>
                <a:gd name="T2" fmla="*/ 26 w 133"/>
                <a:gd name="T3" fmla="*/ 15 h 141"/>
                <a:gd name="T4" fmla="*/ 26 w 133"/>
                <a:gd name="T5" fmla="*/ 4 h 141"/>
                <a:gd name="T6" fmla="*/ 33 w 133"/>
                <a:gd name="T7" fmla="*/ 0 h 141"/>
                <a:gd name="T8" fmla="*/ 44 w 133"/>
                <a:gd name="T9" fmla="*/ 7 h 141"/>
                <a:gd name="T10" fmla="*/ 44 w 133"/>
                <a:gd name="T11" fmla="*/ 19 h 141"/>
                <a:gd name="T12" fmla="*/ 59 w 133"/>
                <a:gd name="T13" fmla="*/ 26 h 141"/>
                <a:gd name="T14" fmla="*/ 74 w 133"/>
                <a:gd name="T15" fmla="*/ 26 h 141"/>
                <a:gd name="T16" fmla="*/ 81 w 133"/>
                <a:gd name="T17" fmla="*/ 33 h 141"/>
                <a:gd name="T18" fmla="*/ 85 w 133"/>
                <a:gd name="T19" fmla="*/ 37 h 141"/>
                <a:gd name="T20" fmla="*/ 78 w 133"/>
                <a:gd name="T21" fmla="*/ 44 h 141"/>
                <a:gd name="T22" fmla="*/ 70 w 133"/>
                <a:gd name="T23" fmla="*/ 48 h 141"/>
                <a:gd name="T24" fmla="*/ 70 w 133"/>
                <a:gd name="T25" fmla="*/ 56 h 141"/>
                <a:gd name="T26" fmla="*/ 74 w 133"/>
                <a:gd name="T27" fmla="*/ 63 h 141"/>
                <a:gd name="T28" fmla="*/ 89 w 133"/>
                <a:gd name="T29" fmla="*/ 67 h 141"/>
                <a:gd name="T30" fmla="*/ 100 w 133"/>
                <a:gd name="T31" fmla="*/ 78 h 141"/>
                <a:gd name="T32" fmla="*/ 107 w 133"/>
                <a:gd name="T33" fmla="*/ 89 h 141"/>
                <a:gd name="T34" fmla="*/ 115 w 133"/>
                <a:gd name="T35" fmla="*/ 93 h 141"/>
                <a:gd name="T36" fmla="*/ 118 w 133"/>
                <a:gd name="T37" fmla="*/ 96 h 141"/>
                <a:gd name="T38" fmla="*/ 122 w 133"/>
                <a:gd name="T39" fmla="*/ 100 h 141"/>
                <a:gd name="T40" fmla="*/ 129 w 133"/>
                <a:gd name="T41" fmla="*/ 104 h 141"/>
                <a:gd name="T42" fmla="*/ 133 w 133"/>
                <a:gd name="T43" fmla="*/ 108 h 141"/>
                <a:gd name="T44" fmla="*/ 133 w 133"/>
                <a:gd name="T45" fmla="*/ 111 h 141"/>
                <a:gd name="T46" fmla="*/ 129 w 133"/>
                <a:gd name="T47" fmla="*/ 122 h 141"/>
                <a:gd name="T48" fmla="*/ 129 w 133"/>
                <a:gd name="T49" fmla="*/ 134 h 141"/>
                <a:gd name="T50" fmla="*/ 122 w 133"/>
                <a:gd name="T51" fmla="*/ 130 h 141"/>
                <a:gd name="T52" fmla="*/ 111 w 133"/>
                <a:gd name="T53" fmla="*/ 130 h 141"/>
                <a:gd name="T54" fmla="*/ 115 w 133"/>
                <a:gd name="T55" fmla="*/ 141 h 141"/>
                <a:gd name="T56" fmla="*/ 107 w 133"/>
                <a:gd name="T57" fmla="*/ 134 h 141"/>
                <a:gd name="T58" fmla="*/ 96 w 133"/>
                <a:gd name="T59" fmla="*/ 130 h 141"/>
                <a:gd name="T60" fmla="*/ 100 w 133"/>
                <a:gd name="T61" fmla="*/ 122 h 141"/>
                <a:gd name="T62" fmla="*/ 100 w 133"/>
                <a:gd name="T63" fmla="*/ 115 h 141"/>
                <a:gd name="T64" fmla="*/ 96 w 133"/>
                <a:gd name="T65" fmla="*/ 108 h 141"/>
                <a:gd name="T66" fmla="*/ 92 w 133"/>
                <a:gd name="T67" fmla="*/ 104 h 141"/>
                <a:gd name="T68" fmla="*/ 85 w 133"/>
                <a:gd name="T69" fmla="*/ 96 h 141"/>
                <a:gd name="T70" fmla="*/ 85 w 133"/>
                <a:gd name="T71" fmla="*/ 89 h 141"/>
                <a:gd name="T72" fmla="*/ 81 w 133"/>
                <a:gd name="T73" fmla="*/ 78 h 141"/>
                <a:gd name="T74" fmla="*/ 63 w 133"/>
                <a:gd name="T75" fmla="*/ 67 h 141"/>
                <a:gd name="T76" fmla="*/ 48 w 133"/>
                <a:gd name="T77" fmla="*/ 78 h 141"/>
                <a:gd name="T78" fmla="*/ 37 w 133"/>
                <a:gd name="T79" fmla="*/ 70 h 141"/>
                <a:gd name="T80" fmla="*/ 26 w 133"/>
                <a:gd name="T81" fmla="*/ 78 h 141"/>
                <a:gd name="T82" fmla="*/ 22 w 133"/>
                <a:gd name="T83" fmla="*/ 67 h 141"/>
                <a:gd name="T84" fmla="*/ 22 w 133"/>
                <a:gd name="T85" fmla="*/ 59 h 141"/>
                <a:gd name="T86" fmla="*/ 22 w 133"/>
                <a:gd name="T87" fmla="*/ 48 h 141"/>
                <a:gd name="T88" fmla="*/ 11 w 133"/>
                <a:gd name="T89" fmla="*/ 52 h 141"/>
                <a:gd name="T90" fmla="*/ 11 w 133"/>
                <a:gd name="T91" fmla="*/ 41 h 141"/>
                <a:gd name="T92" fmla="*/ 0 w 133"/>
                <a:gd name="T93" fmla="*/ 33 h 141"/>
                <a:gd name="T94" fmla="*/ 7 w 133"/>
                <a:gd name="T95" fmla="*/ 26 h 141"/>
                <a:gd name="T96" fmla="*/ 7 w 133"/>
                <a:gd name="T97" fmla="*/ 1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" h="141">
                  <a:moveTo>
                    <a:pt x="15" y="19"/>
                  </a:moveTo>
                  <a:lnTo>
                    <a:pt x="18" y="19"/>
                  </a:lnTo>
                  <a:lnTo>
                    <a:pt x="18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1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4"/>
                  </a:lnTo>
                  <a:lnTo>
                    <a:pt x="41" y="4"/>
                  </a:lnTo>
                  <a:lnTo>
                    <a:pt x="44" y="7"/>
                  </a:lnTo>
                  <a:lnTo>
                    <a:pt x="44" y="11"/>
                  </a:lnTo>
                  <a:lnTo>
                    <a:pt x="44" y="15"/>
                  </a:lnTo>
                  <a:lnTo>
                    <a:pt x="44" y="19"/>
                  </a:lnTo>
                  <a:lnTo>
                    <a:pt x="52" y="22"/>
                  </a:lnTo>
                  <a:lnTo>
                    <a:pt x="55" y="26"/>
                  </a:lnTo>
                  <a:lnTo>
                    <a:pt x="59" y="26"/>
                  </a:lnTo>
                  <a:lnTo>
                    <a:pt x="67" y="30"/>
                  </a:lnTo>
                  <a:lnTo>
                    <a:pt x="70" y="26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81" y="30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1" y="37"/>
                  </a:lnTo>
                  <a:lnTo>
                    <a:pt x="81" y="44"/>
                  </a:lnTo>
                  <a:lnTo>
                    <a:pt x="78" y="44"/>
                  </a:lnTo>
                  <a:lnTo>
                    <a:pt x="74" y="48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0" y="52"/>
                  </a:lnTo>
                  <a:lnTo>
                    <a:pt x="74" y="56"/>
                  </a:lnTo>
                  <a:lnTo>
                    <a:pt x="70" y="56"/>
                  </a:lnTo>
                  <a:lnTo>
                    <a:pt x="70" y="59"/>
                  </a:lnTo>
                  <a:lnTo>
                    <a:pt x="74" y="59"/>
                  </a:lnTo>
                  <a:lnTo>
                    <a:pt x="74" y="63"/>
                  </a:lnTo>
                  <a:lnTo>
                    <a:pt x="81" y="63"/>
                  </a:lnTo>
                  <a:lnTo>
                    <a:pt x="85" y="67"/>
                  </a:lnTo>
                  <a:lnTo>
                    <a:pt x="89" y="67"/>
                  </a:lnTo>
                  <a:lnTo>
                    <a:pt x="92" y="70"/>
                  </a:lnTo>
                  <a:lnTo>
                    <a:pt x="96" y="74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107" y="85"/>
                  </a:lnTo>
                  <a:lnTo>
                    <a:pt x="107" y="89"/>
                  </a:lnTo>
                  <a:lnTo>
                    <a:pt x="111" y="89"/>
                  </a:lnTo>
                  <a:lnTo>
                    <a:pt x="115" y="89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8" y="96"/>
                  </a:lnTo>
                  <a:lnTo>
                    <a:pt x="118" y="96"/>
                  </a:lnTo>
                  <a:lnTo>
                    <a:pt x="122" y="96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6" y="100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3" y="108"/>
                  </a:lnTo>
                  <a:lnTo>
                    <a:pt x="129" y="111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33" y="115"/>
                  </a:lnTo>
                  <a:lnTo>
                    <a:pt x="129" y="119"/>
                  </a:lnTo>
                  <a:lnTo>
                    <a:pt x="129" y="122"/>
                  </a:lnTo>
                  <a:lnTo>
                    <a:pt x="133" y="126"/>
                  </a:lnTo>
                  <a:lnTo>
                    <a:pt x="133" y="130"/>
                  </a:lnTo>
                  <a:lnTo>
                    <a:pt x="129" y="134"/>
                  </a:lnTo>
                  <a:lnTo>
                    <a:pt x="126" y="134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18" y="126"/>
                  </a:lnTo>
                  <a:lnTo>
                    <a:pt x="115" y="130"/>
                  </a:lnTo>
                  <a:lnTo>
                    <a:pt x="111" y="130"/>
                  </a:lnTo>
                  <a:lnTo>
                    <a:pt x="115" y="134"/>
                  </a:lnTo>
                  <a:lnTo>
                    <a:pt x="115" y="137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1" y="141"/>
                  </a:lnTo>
                  <a:lnTo>
                    <a:pt x="107" y="134"/>
                  </a:lnTo>
                  <a:lnTo>
                    <a:pt x="104" y="134"/>
                  </a:lnTo>
                  <a:lnTo>
                    <a:pt x="100" y="134"/>
                  </a:lnTo>
                  <a:lnTo>
                    <a:pt x="96" y="130"/>
                  </a:lnTo>
                  <a:lnTo>
                    <a:pt x="100" y="130"/>
                  </a:lnTo>
                  <a:lnTo>
                    <a:pt x="100" y="126"/>
                  </a:lnTo>
                  <a:lnTo>
                    <a:pt x="100" y="122"/>
                  </a:lnTo>
                  <a:lnTo>
                    <a:pt x="100" y="119"/>
                  </a:lnTo>
                  <a:lnTo>
                    <a:pt x="100" y="119"/>
                  </a:lnTo>
                  <a:lnTo>
                    <a:pt x="100" y="115"/>
                  </a:lnTo>
                  <a:lnTo>
                    <a:pt x="104" y="111"/>
                  </a:lnTo>
                  <a:lnTo>
                    <a:pt x="100" y="111"/>
                  </a:lnTo>
                  <a:lnTo>
                    <a:pt x="96" y="108"/>
                  </a:lnTo>
                  <a:lnTo>
                    <a:pt x="100" y="108"/>
                  </a:lnTo>
                  <a:lnTo>
                    <a:pt x="96" y="104"/>
                  </a:lnTo>
                  <a:lnTo>
                    <a:pt x="92" y="104"/>
                  </a:lnTo>
                  <a:lnTo>
                    <a:pt x="89" y="100"/>
                  </a:lnTo>
                  <a:lnTo>
                    <a:pt x="85" y="100"/>
                  </a:lnTo>
                  <a:lnTo>
                    <a:pt x="85" y="96"/>
                  </a:lnTo>
                  <a:lnTo>
                    <a:pt x="85" y="93"/>
                  </a:lnTo>
                  <a:lnTo>
                    <a:pt x="85" y="89"/>
                  </a:lnTo>
                  <a:lnTo>
                    <a:pt x="85" y="89"/>
                  </a:lnTo>
                  <a:lnTo>
                    <a:pt x="85" y="85"/>
                  </a:lnTo>
                  <a:lnTo>
                    <a:pt x="85" y="82"/>
                  </a:lnTo>
                  <a:lnTo>
                    <a:pt x="81" y="78"/>
                  </a:lnTo>
                  <a:lnTo>
                    <a:pt x="74" y="74"/>
                  </a:lnTo>
                  <a:lnTo>
                    <a:pt x="70" y="70"/>
                  </a:lnTo>
                  <a:lnTo>
                    <a:pt x="63" y="67"/>
                  </a:lnTo>
                  <a:lnTo>
                    <a:pt x="59" y="70"/>
                  </a:lnTo>
                  <a:lnTo>
                    <a:pt x="55" y="74"/>
                  </a:lnTo>
                  <a:lnTo>
                    <a:pt x="48" y="78"/>
                  </a:lnTo>
                  <a:lnTo>
                    <a:pt x="44" y="74"/>
                  </a:lnTo>
                  <a:lnTo>
                    <a:pt x="41" y="74"/>
                  </a:lnTo>
                  <a:lnTo>
                    <a:pt x="37" y="70"/>
                  </a:lnTo>
                  <a:lnTo>
                    <a:pt x="33" y="74"/>
                  </a:lnTo>
                  <a:lnTo>
                    <a:pt x="30" y="78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22" y="70"/>
                  </a:lnTo>
                  <a:lnTo>
                    <a:pt x="22" y="67"/>
                  </a:lnTo>
                  <a:lnTo>
                    <a:pt x="22" y="63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2" y="52"/>
                  </a:lnTo>
                  <a:lnTo>
                    <a:pt x="22" y="48"/>
                  </a:lnTo>
                  <a:lnTo>
                    <a:pt x="18" y="48"/>
                  </a:lnTo>
                  <a:lnTo>
                    <a:pt x="15" y="52"/>
                  </a:lnTo>
                  <a:lnTo>
                    <a:pt x="11" y="52"/>
                  </a:lnTo>
                  <a:lnTo>
                    <a:pt x="7" y="48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7" y="37"/>
                  </a:lnTo>
                  <a:lnTo>
                    <a:pt x="4" y="37"/>
                  </a:lnTo>
                  <a:lnTo>
                    <a:pt x="0" y="33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15" y="19"/>
                  </a:lnTo>
                  <a:lnTo>
                    <a:pt x="15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6346483" y="2765533"/>
              <a:ext cx="181415" cy="301072"/>
            </a:xfrm>
            <a:custGeom>
              <a:avLst/>
              <a:gdLst>
                <a:gd name="T0" fmla="*/ 13 w 38"/>
                <a:gd name="T1" fmla="*/ 3 h 63"/>
                <a:gd name="T2" fmla="*/ 16 w 38"/>
                <a:gd name="T3" fmla="*/ 4 h 63"/>
                <a:gd name="T4" fmla="*/ 16 w 38"/>
                <a:gd name="T5" fmla="*/ 8 h 63"/>
                <a:gd name="T6" fmla="*/ 18 w 38"/>
                <a:gd name="T7" fmla="*/ 12 h 63"/>
                <a:gd name="T8" fmla="*/ 23 w 38"/>
                <a:gd name="T9" fmla="*/ 12 h 63"/>
                <a:gd name="T10" fmla="*/ 30 w 38"/>
                <a:gd name="T11" fmla="*/ 11 h 63"/>
                <a:gd name="T12" fmla="*/ 33 w 38"/>
                <a:gd name="T13" fmla="*/ 15 h 63"/>
                <a:gd name="T14" fmla="*/ 35 w 38"/>
                <a:gd name="T15" fmla="*/ 19 h 63"/>
                <a:gd name="T16" fmla="*/ 38 w 38"/>
                <a:gd name="T17" fmla="*/ 21 h 63"/>
                <a:gd name="T18" fmla="*/ 37 w 38"/>
                <a:gd name="T19" fmla="*/ 25 h 63"/>
                <a:gd name="T20" fmla="*/ 33 w 38"/>
                <a:gd name="T21" fmla="*/ 26 h 63"/>
                <a:gd name="T22" fmla="*/ 27 w 38"/>
                <a:gd name="T23" fmla="*/ 26 h 63"/>
                <a:gd name="T24" fmla="*/ 24 w 38"/>
                <a:gd name="T25" fmla="*/ 31 h 63"/>
                <a:gd name="T26" fmla="*/ 25 w 38"/>
                <a:gd name="T27" fmla="*/ 36 h 63"/>
                <a:gd name="T28" fmla="*/ 23 w 38"/>
                <a:gd name="T29" fmla="*/ 36 h 63"/>
                <a:gd name="T30" fmla="*/ 21 w 38"/>
                <a:gd name="T31" fmla="*/ 34 h 63"/>
                <a:gd name="T32" fmla="*/ 19 w 38"/>
                <a:gd name="T33" fmla="*/ 34 h 63"/>
                <a:gd name="T34" fmla="*/ 17 w 38"/>
                <a:gd name="T35" fmla="*/ 33 h 63"/>
                <a:gd name="T36" fmla="*/ 16 w 38"/>
                <a:gd name="T37" fmla="*/ 31 h 63"/>
                <a:gd name="T38" fmla="*/ 14 w 38"/>
                <a:gd name="T39" fmla="*/ 31 h 63"/>
                <a:gd name="T40" fmla="*/ 13 w 38"/>
                <a:gd name="T41" fmla="*/ 31 h 63"/>
                <a:gd name="T42" fmla="*/ 13 w 38"/>
                <a:gd name="T43" fmla="*/ 34 h 63"/>
                <a:gd name="T44" fmla="*/ 12 w 38"/>
                <a:gd name="T45" fmla="*/ 38 h 63"/>
                <a:gd name="T46" fmla="*/ 10 w 38"/>
                <a:gd name="T47" fmla="*/ 44 h 63"/>
                <a:gd name="T48" fmla="*/ 10 w 38"/>
                <a:gd name="T49" fmla="*/ 46 h 63"/>
                <a:gd name="T50" fmla="*/ 12 w 38"/>
                <a:gd name="T51" fmla="*/ 49 h 63"/>
                <a:gd name="T52" fmla="*/ 13 w 38"/>
                <a:gd name="T53" fmla="*/ 49 h 63"/>
                <a:gd name="T54" fmla="*/ 15 w 38"/>
                <a:gd name="T55" fmla="*/ 52 h 63"/>
                <a:gd name="T56" fmla="*/ 16 w 38"/>
                <a:gd name="T57" fmla="*/ 52 h 63"/>
                <a:gd name="T58" fmla="*/ 17 w 38"/>
                <a:gd name="T59" fmla="*/ 55 h 63"/>
                <a:gd name="T60" fmla="*/ 17 w 38"/>
                <a:gd name="T61" fmla="*/ 56 h 63"/>
                <a:gd name="T62" fmla="*/ 20 w 38"/>
                <a:gd name="T63" fmla="*/ 59 h 63"/>
                <a:gd name="T64" fmla="*/ 23 w 38"/>
                <a:gd name="T65" fmla="*/ 61 h 63"/>
                <a:gd name="T66" fmla="*/ 23 w 38"/>
                <a:gd name="T67" fmla="*/ 63 h 63"/>
                <a:gd name="T68" fmla="*/ 19 w 38"/>
                <a:gd name="T69" fmla="*/ 62 h 63"/>
                <a:gd name="T70" fmla="*/ 18 w 38"/>
                <a:gd name="T71" fmla="*/ 60 h 63"/>
                <a:gd name="T72" fmla="*/ 15 w 38"/>
                <a:gd name="T73" fmla="*/ 60 h 63"/>
                <a:gd name="T74" fmla="*/ 13 w 38"/>
                <a:gd name="T75" fmla="*/ 57 h 63"/>
                <a:gd name="T76" fmla="*/ 10 w 38"/>
                <a:gd name="T77" fmla="*/ 55 h 63"/>
                <a:gd name="T78" fmla="*/ 8 w 38"/>
                <a:gd name="T79" fmla="*/ 52 h 63"/>
                <a:gd name="T80" fmla="*/ 6 w 38"/>
                <a:gd name="T81" fmla="*/ 51 h 63"/>
                <a:gd name="T82" fmla="*/ 7 w 38"/>
                <a:gd name="T83" fmla="*/ 48 h 63"/>
                <a:gd name="T84" fmla="*/ 8 w 38"/>
                <a:gd name="T85" fmla="*/ 45 h 63"/>
                <a:gd name="T86" fmla="*/ 9 w 38"/>
                <a:gd name="T87" fmla="*/ 42 h 63"/>
                <a:gd name="T88" fmla="*/ 11 w 38"/>
                <a:gd name="T89" fmla="*/ 36 h 63"/>
                <a:gd name="T90" fmla="*/ 10 w 38"/>
                <a:gd name="T91" fmla="*/ 31 h 63"/>
                <a:gd name="T92" fmla="*/ 7 w 38"/>
                <a:gd name="T93" fmla="*/ 26 h 63"/>
                <a:gd name="T94" fmla="*/ 6 w 38"/>
                <a:gd name="T95" fmla="*/ 22 h 63"/>
                <a:gd name="T96" fmla="*/ 6 w 38"/>
                <a:gd name="T97" fmla="*/ 18 h 63"/>
                <a:gd name="T98" fmla="*/ 2 w 38"/>
                <a:gd name="T99" fmla="*/ 13 h 63"/>
                <a:gd name="T100" fmla="*/ 0 w 38"/>
                <a:gd name="T101" fmla="*/ 10 h 63"/>
                <a:gd name="T102" fmla="*/ 2 w 38"/>
                <a:gd name="T103" fmla="*/ 6 h 63"/>
                <a:gd name="T104" fmla="*/ 6 w 38"/>
                <a:gd name="T105" fmla="*/ 4 h 63"/>
                <a:gd name="T106" fmla="*/ 9 w 38"/>
                <a:gd name="T107" fmla="*/ 2 h 63"/>
                <a:gd name="T108" fmla="*/ 10 w 38"/>
                <a:gd name="T109" fmla="*/ 0 h 63"/>
                <a:gd name="T110" fmla="*/ 13 w 38"/>
                <a:gd name="T111" fmla="*/ 59 h 63"/>
                <a:gd name="T112" fmla="*/ 10 w 38"/>
                <a:gd name="T113" fmla="*/ 55 h 63"/>
                <a:gd name="T114" fmla="*/ 7 w 38"/>
                <a:gd name="T115" fmla="*/ 55 h 63"/>
                <a:gd name="T116" fmla="*/ 23 w 38"/>
                <a:gd name="T117" fmla="*/ 37 h 63"/>
                <a:gd name="T118" fmla="*/ 13 w 38"/>
                <a:gd name="T119" fmla="*/ 46 h 63"/>
                <a:gd name="T120" fmla="*/ 14 w 38"/>
                <a:gd name="T121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" h="63">
                  <a:moveTo>
                    <a:pt x="10" y="0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13" y="59"/>
                  </a:move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10" y="55"/>
                  </a:moveTo>
                  <a:cubicBezTo>
                    <a:pt x="10" y="56"/>
                    <a:pt x="10" y="56"/>
                    <a:pt x="10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lose/>
                  <a:moveTo>
                    <a:pt x="7" y="53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lose/>
                  <a:moveTo>
                    <a:pt x="23" y="36"/>
                  </a:moveTo>
                  <a:cubicBezTo>
                    <a:pt x="23" y="37"/>
                    <a:pt x="23" y="37"/>
                    <a:pt x="23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6"/>
                    <a:pt x="23" y="36"/>
                    <a:pt x="23" y="36"/>
                  </a:cubicBezTo>
                  <a:close/>
                  <a:moveTo>
                    <a:pt x="14" y="46"/>
                  </a:move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lose/>
                  <a:moveTo>
                    <a:pt x="14" y="47"/>
                  </a:move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7"/>
                    <a:pt x="15" y="47"/>
                    <a:pt x="15" y="47"/>
                  </a:cubicBezTo>
                  <a:lnTo>
                    <a:pt x="14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6226826" y="2603418"/>
              <a:ext cx="190421" cy="382130"/>
            </a:xfrm>
            <a:custGeom>
              <a:avLst/>
              <a:gdLst>
                <a:gd name="T0" fmla="*/ 82 w 148"/>
                <a:gd name="T1" fmla="*/ 4 h 297"/>
                <a:gd name="T2" fmla="*/ 97 w 148"/>
                <a:gd name="T3" fmla="*/ 22 h 297"/>
                <a:gd name="T4" fmla="*/ 89 w 148"/>
                <a:gd name="T5" fmla="*/ 41 h 297"/>
                <a:gd name="T6" fmla="*/ 85 w 148"/>
                <a:gd name="T7" fmla="*/ 48 h 297"/>
                <a:gd name="T8" fmla="*/ 85 w 148"/>
                <a:gd name="T9" fmla="*/ 63 h 297"/>
                <a:gd name="T10" fmla="*/ 100 w 148"/>
                <a:gd name="T11" fmla="*/ 71 h 297"/>
                <a:gd name="T12" fmla="*/ 108 w 148"/>
                <a:gd name="T13" fmla="*/ 78 h 297"/>
                <a:gd name="T14" fmla="*/ 122 w 148"/>
                <a:gd name="T15" fmla="*/ 86 h 297"/>
                <a:gd name="T16" fmla="*/ 115 w 148"/>
                <a:gd name="T17" fmla="*/ 100 h 297"/>
                <a:gd name="T18" fmla="*/ 126 w 148"/>
                <a:gd name="T19" fmla="*/ 104 h 297"/>
                <a:gd name="T20" fmla="*/ 148 w 148"/>
                <a:gd name="T21" fmla="*/ 108 h 297"/>
                <a:gd name="T22" fmla="*/ 137 w 148"/>
                <a:gd name="T23" fmla="*/ 119 h 297"/>
                <a:gd name="T24" fmla="*/ 122 w 148"/>
                <a:gd name="T25" fmla="*/ 130 h 297"/>
                <a:gd name="T26" fmla="*/ 115 w 148"/>
                <a:gd name="T27" fmla="*/ 141 h 297"/>
                <a:gd name="T28" fmla="*/ 97 w 148"/>
                <a:gd name="T29" fmla="*/ 152 h 297"/>
                <a:gd name="T30" fmla="*/ 93 w 148"/>
                <a:gd name="T31" fmla="*/ 163 h 297"/>
                <a:gd name="T32" fmla="*/ 111 w 148"/>
                <a:gd name="T33" fmla="*/ 186 h 297"/>
                <a:gd name="T34" fmla="*/ 115 w 148"/>
                <a:gd name="T35" fmla="*/ 201 h 297"/>
                <a:gd name="T36" fmla="*/ 119 w 148"/>
                <a:gd name="T37" fmla="*/ 223 h 297"/>
                <a:gd name="T38" fmla="*/ 130 w 148"/>
                <a:gd name="T39" fmla="*/ 245 h 297"/>
                <a:gd name="T40" fmla="*/ 134 w 148"/>
                <a:gd name="T41" fmla="*/ 267 h 297"/>
                <a:gd name="T42" fmla="*/ 122 w 148"/>
                <a:gd name="T43" fmla="*/ 290 h 297"/>
                <a:gd name="T44" fmla="*/ 119 w 148"/>
                <a:gd name="T45" fmla="*/ 286 h 297"/>
                <a:gd name="T46" fmla="*/ 122 w 148"/>
                <a:gd name="T47" fmla="*/ 278 h 297"/>
                <a:gd name="T48" fmla="*/ 122 w 148"/>
                <a:gd name="T49" fmla="*/ 264 h 297"/>
                <a:gd name="T50" fmla="*/ 119 w 148"/>
                <a:gd name="T51" fmla="*/ 241 h 297"/>
                <a:gd name="T52" fmla="*/ 111 w 148"/>
                <a:gd name="T53" fmla="*/ 238 h 297"/>
                <a:gd name="T54" fmla="*/ 104 w 148"/>
                <a:gd name="T55" fmla="*/ 219 h 297"/>
                <a:gd name="T56" fmla="*/ 100 w 148"/>
                <a:gd name="T57" fmla="*/ 197 h 297"/>
                <a:gd name="T58" fmla="*/ 97 w 148"/>
                <a:gd name="T59" fmla="*/ 193 h 297"/>
                <a:gd name="T60" fmla="*/ 85 w 148"/>
                <a:gd name="T61" fmla="*/ 178 h 297"/>
                <a:gd name="T62" fmla="*/ 85 w 148"/>
                <a:gd name="T63" fmla="*/ 182 h 297"/>
                <a:gd name="T64" fmla="*/ 74 w 148"/>
                <a:gd name="T65" fmla="*/ 189 h 297"/>
                <a:gd name="T66" fmla="*/ 71 w 148"/>
                <a:gd name="T67" fmla="*/ 193 h 297"/>
                <a:gd name="T68" fmla="*/ 56 w 148"/>
                <a:gd name="T69" fmla="*/ 201 h 297"/>
                <a:gd name="T70" fmla="*/ 48 w 148"/>
                <a:gd name="T71" fmla="*/ 204 h 297"/>
                <a:gd name="T72" fmla="*/ 45 w 148"/>
                <a:gd name="T73" fmla="*/ 197 h 297"/>
                <a:gd name="T74" fmla="*/ 48 w 148"/>
                <a:gd name="T75" fmla="*/ 178 h 297"/>
                <a:gd name="T76" fmla="*/ 41 w 148"/>
                <a:gd name="T77" fmla="*/ 163 h 297"/>
                <a:gd name="T78" fmla="*/ 30 w 148"/>
                <a:gd name="T79" fmla="*/ 149 h 297"/>
                <a:gd name="T80" fmla="*/ 23 w 148"/>
                <a:gd name="T81" fmla="*/ 145 h 297"/>
                <a:gd name="T82" fmla="*/ 26 w 148"/>
                <a:gd name="T83" fmla="*/ 149 h 297"/>
                <a:gd name="T84" fmla="*/ 26 w 148"/>
                <a:gd name="T85" fmla="*/ 137 h 297"/>
                <a:gd name="T86" fmla="*/ 15 w 148"/>
                <a:gd name="T87" fmla="*/ 134 h 297"/>
                <a:gd name="T88" fmla="*/ 11 w 148"/>
                <a:gd name="T89" fmla="*/ 134 h 297"/>
                <a:gd name="T90" fmla="*/ 4 w 148"/>
                <a:gd name="T91" fmla="*/ 115 h 297"/>
                <a:gd name="T92" fmla="*/ 11 w 148"/>
                <a:gd name="T93" fmla="*/ 104 h 297"/>
                <a:gd name="T94" fmla="*/ 19 w 148"/>
                <a:gd name="T95" fmla="*/ 86 h 297"/>
                <a:gd name="T96" fmla="*/ 26 w 148"/>
                <a:gd name="T97" fmla="*/ 71 h 297"/>
                <a:gd name="T98" fmla="*/ 34 w 148"/>
                <a:gd name="T99" fmla="*/ 41 h 297"/>
                <a:gd name="T100" fmla="*/ 48 w 148"/>
                <a:gd name="T101" fmla="*/ 15 h 297"/>
                <a:gd name="T102" fmla="*/ 67 w 148"/>
                <a:gd name="T103" fmla="*/ 8 h 297"/>
                <a:gd name="T104" fmla="*/ 23 w 148"/>
                <a:gd name="T105" fmla="*/ 15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297">
                  <a:moveTo>
                    <a:pt x="67" y="0"/>
                  </a:moveTo>
                  <a:lnTo>
                    <a:pt x="71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2" y="4"/>
                  </a:lnTo>
                  <a:lnTo>
                    <a:pt x="85" y="4"/>
                  </a:lnTo>
                  <a:lnTo>
                    <a:pt x="85" y="11"/>
                  </a:lnTo>
                  <a:lnTo>
                    <a:pt x="89" y="8"/>
                  </a:lnTo>
                  <a:lnTo>
                    <a:pt x="93" y="11"/>
                  </a:lnTo>
                  <a:lnTo>
                    <a:pt x="93" y="15"/>
                  </a:lnTo>
                  <a:lnTo>
                    <a:pt x="97" y="22"/>
                  </a:lnTo>
                  <a:lnTo>
                    <a:pt x="97" y="26"/>
                  </a:lnTo>
                  <a:lnTo>
                    <a:pt x="97" y="34"/>
                  </a:lnTo>
                  <a:lnTo>
                    <a:pt x="97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5"/>
                  </a:lnTo>
                  <a:lnTo>
                    <a:pt x="89" y="48"/>
                  </a:lnTo>
                  <a:lnTo>
                    <a:pt x="89" y="48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2" y="52"/>
                  </a:lnTo>
                  <a:lnTo>
                    <a:pt x="85" y="56"/>
                  </a:lnTo>
                  <a:lnTo>
                    <a:pt x="82" y="56"/>
                  </a:lnTo>
                  <a:lnTo>
                    <a:pt x="82" y="60"/>
                  </a:lnTo>
                  <a:lnTo>
                    <a:pt x="85" y="60"/>
                  </a:lnTo>
                  <a:lnTo>
                    <a:pt x="85" y="63"/>
                  </a:lnTo>
                  <a:lnTo>
                    <a:pt x="89" y="63"/>
                  </a:lnTo>
                  <a:lnTo>
                    <a:pt x="89" y="67"/>
                  </a:lnTo>
                  <a:lnTo>
                    <a:pt x="89" y="71"/>
                  </a:lnTo>
                  <a:lnTo>
                    <a:pt x="93" y="67"/>
                  </a:lnTo>
                  <a:lnTo>
                    <a:pt x="100" y="67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4" y="74"/>
                  </a:lnTo>
                  <a:lnTo>
                    <a:pt x="108" y="71"/>
                  </a:lnTo>
                  <a:lnTo>
                    <a:pt x="108" y="74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1" y="82"/>
                  </a:lnTo>
                  <a:lnTo>
                    <a:pt x="111" y="82"/>
                  </a:lnTo>
                  <a:lnTo>
                    <a:pt x="115" y="82"/>
                  </a:lnTo>
                  <a:lnTo>
                    <a:pt x="115" y="82"/>
                  </a:lnTo>
                  <a:lnTo>
                    <a:pt x="119" y="82"/>
                  </a:lnTo>
                  <a:lnTo>
                    <a:pt x="122" y="86"/>
                  </a:lnTo>
                  <a:lnTo>
                    <a:pt x="122" y="86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19" y="97"/>
                  </a:lnTo>
                  <a:lnTo>
                    <a:pt x="115" y="97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6" y="104"/>
                  </a:lnTo>
                  <a:lnTo>
                    <a:pt x="126" y="108"/>
                  </a:lnTo>
                  <a:lnTo>
                    <a:pt x="130" y="112"/>
                  </a:lnTo>
                  <a:lnTo>
                    <a:pt x="134" y="108"/>
                  </a:lnTo>
                  <a:lnTo>
                    <a:pt x="137" y="108"/>
                  </a:lnTo>
                  <a:lnTo>
                    <a:pt x="145" y="104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5" y="112"/>
                  </a:lnTo>
                  <a:lnTo>
                    <a:pt x="137" y="112"/>
                  </a:lnTo>
                  <a:lnTo>
                    <a:pt x="137" y="115"/>
                  </a:lnTo>
                  <a:lnTo>
                    <a:pt x="137" y="119"/>
                  </a:lnTo>
                  <a:lnTo>
                    <a:pt x="137" y="119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0" y="126"/>
                  </a:lnTo>
                  <a:lnTo>
                    <a:pt x="126" y="126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6" y="134"/>
                  </a:lnTo>
                  <a:lnTo>
                    <a:pt x="122" y="134"/>
                  </a:lnTo>
                  <a:lnTo>
                    <a:pt x="119" y="134"/>
                  </a:lnTo>
                  <a:lnTo>
                    <a:pt x="115" y="134"/>
                  </a:lnTo>
                  <a:lnTo>
                    <a:pt x="115" y="137"/>
                  </a:lnTo>
                  <a:lnTo>
                    <a:pt x="115" y="141"/>
                  </a:lnTo>
                  <a:lnTo>
                    <a:pt x="111" y="141"/>
                  </a:lnTo>
                  <a:lnTo>
                    <a:pt x="108" y="141"/>
                  </a:lnTo>
                  <a:lnTo>
                    <a:pt x="100" y="141"/>
                  </a:lnTo>
                  <a:lnTo>
                    <a:pt x="100" y="145"/>
                  </a:lnTo>
                  <a:lnTo>
                    <a:pt x="100" y="149"/>
                  </a:lnTo>
                  <a:lnTo>
                    <a:pt x="97" y="152"/>
                  </a:lnTo>
                  <a:lnTo>
                    <a:pt x="97" y="156"/>
                  </a:lnTo>
                  <a:lnTo>
                    <a:pt x="100" y="160"/>
                  </a:lnTo>
                  <a:lnTo>
                    <a:pt x="97" y="160"/>
                  </a:lnTo>
                  <a:lnTo>
                    <a:pt x="93" y="163"/>
                  </a:lnTo>
                  <a:lnTo>
                    <a:pt x="93" y="163"/>
                  </a:lnTo>
                  <a:lnTo>
                    <a:pt x="93" y="163"/>
                  </a:lnTo>
                  <a:lnTo>
                    <a:pt x="97" y="167"/>
                  </a:lnTo>
                  <a:lnTo>
                    <a:pt x="100" y="171"/>
                  </a:lnTo>
                  <a:lnTo>
                    <a:pt x="100" y="175"/>
                  </a:lnTo>
                  <a:lnTo>
                    <a:pt x="104" y="175"/>
                  </a:lnTo>
                  <a:lnTo>
                    <a:pt x="108" y="182"/>
                  </a:lnTo>
                  <a:lnTo>
                    <a:pt x="111" y="186"/>
                  </a:lnTo>
                  <a:lnTo>
                    <a:pt x="115" y="189"/>
                  </a:lnTo>
                  <a:lnTo>
                    <a:pt x="115" y="193"/>
                  </a:lnTo>
                  <a:lnTo>
                    <a:pt x="119" y="193"/>
                  </a:lnTo>
                  <a:lnTo>
                    <a:pt x="119" y="197"/>
                  </a:lnTo>
                  <a:lnTo>
                    <a:pt x="115" y="197"/>
                  </a:lnTo>
                  <a:lnTo>
                    <a:pt x="115" y="201"/>
                  </a:lnTo>
                  <a:lnTo>
                    <a:pt x="115" y="208"/>
                  </a:lnTo>
                  <a:lnTo>
                    <a:pt x="115" y="208"/>
                  </a:lnTo>
                  <a:lnTo>
                    <a:pt x="111" y="212"/>
                  </a:lnTo>
                  <a:lnTo>
                    <a:pt x="115" y="215"/>
                  </a:lnTo>
                  <a:lnTo>
                    <a:pt x="115" y="219"/>
                  </a:lnTo>
                  <a:lnTo>
                    <a:pt x="119" y="223"/>
                  </a:lnTo>
                  <a:lnTo>
                    <a:pt x="122" y="227"/>
                  </a:lnTo>
                  <a:lnTo>
                    <a:pt x="126" y="230"/>
                  </a:lnTo>
                  <a:lnTo>
                    <a:pt x="130" y="238"/>
                  </a:lnTo>
                  <a:lnTo>
                    <a:pt x="130" y="241"/>
                  </a:lnTo>
                  <a:lnTo>
                    <a:pt x="130" y="241"/>
                  </a:lnTo>
                  <a:lnTo>
                    <a:pt x="130" y="245"/>
                  </a:lnTo>
                  <a:lnTo>
                    <a:pt x="130" y="249"/>
                  </a:lnTo>
                  <a:lnTo>
                    <a:pt x="130" y="252"/>
                  </a:lnTo>
                  <a:lnTo>
                    <a:pt x="134" y="256"/>
                  </a:lnTo>
                  <a:lnTo>
                    <a:pt x="134" y="260"/>
                  </a:lnTo>
                  <a:lnTo>
                    <a:pt x="134" y="264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0" y="278"/>
                  </a:lnTo>
                  <a:lnTo>
                    <a:pt x="126" y="282"/>
                  </a:lnTo>
                  <a:lnTo>
                    <a:pt x="126" y="286"/>
                  </a:lnTo>
                  <a:lnTo>
                    <a:pt x="122" y="286"/>
                  </a:lnTo>
                  <a:lnTo>
                    <a:pt x="122" y="290"/>
                  </a:lnTo>
                  <a:lnTo>
                    <a:pt x="122" y="290"/>
                  </a:lnTo>
                  <a:lnTo>
                    <a:pt x="122" y="293"/>
                  </a:lnTo>
                  <a:lnTo>
                    <a:pt x="119" y="297"/>
                  </a:lnTo>
                  <a:lnTo>
                    <a:pt x="119" y="290"/>
                  </a:lnTo>
                  <a:lnTo>
                    <a:pt x="119" y="286"/>
                  </a:lnTo>
                  <a:lnTo>
                    <a:pt x="119" y="286"/>
                  </a:lnTo>
                  <a:lnTo>
                    <a:pt x="119" y="282"/>
                  </a:lnTo>
                  <a:lnTo>
                    <a:pt x="119" y="286"/>
                  </a:lnTo>
                  <a:lnTo>
                    <a:pt x="119" y="282"/>
                  </a:lnTo>
                  <a:lnTo>
                    <a:pt x="122" y="278"/>
                  </a:lnTo>
                  <a:lnTo>
                    <a:pt x="122" y="278"/>
                  </a:lnTo>
                  <a:lnTo>
                    <a:pt x="122" y="278"/>
                  </a:lnTo>
                  <a:lnTo>
                    <a:pt x="122" y="275"/>
                  </a:lnTo>
                  <a:lnTo>
                    <a:pt x="122" y="271"/>
                  </a:lnTo>
                  <a:lnTo>
                    <a:pt x="122" y="271"/>
                  </a:lnTo>
                  <a:lnTo>
                    <a:pt x="122" y="267"/>
                  </a:lnTo>
                  <a:lnTo>
                    <a:pt x="122" y="264"/>
                  </a:lnTo>
                  <a:lnTo>
                    <a:pt x="122" y="264"/>
                  </a:lnTo>
                  <a:lnTo>
                    <a:pt x="119" y="260"/>
                  </a:lnTo>
                  <a:lnTo>
                    <a:pt x="119" y="256"/>
                  </a:lnTo>
                  <a:lnTo>
                    <a:pt x="122" y="256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19" y="241"/>
                  </a:lnTo>
                  <a:lnTo>
                    <a:pt x="115" y="241"/>
                  </a:lnTo>
                  <a:lnTo>
                    <a:pt x="115" y="238"/>
                  </a:lnTo>
                  <a:lnTo>
                    <a:pt x="111" y="234"/>
                  </a:lnTo>
                  <a:lnTo>
                    <a:pt x="111" y="238"/>
                  </a:lnTo>
                  <a:lnTo>
                    <a:pt x="111" y="238"/>
                  </a:lnTo>
                  <a:lnTo>
                    <a:pt x="111" y="238"/>
                  </a:lnTo>
                  <a:lnTo>
                    <a:pt x="108" y="234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3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4" y="212"/>
                  </a:lnTo>
                  <a:lnTo>
                    <a:pt x="104" y="212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97" y="193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97" y="193"/>
                  </a:lnTo>
                  <a:lnTo>
                    <a:pt x="97" y="193"/>
                  </a:lnTo>
                  <a:lnTo>
                    <a:pt x="93" y="193"/>
                  </a:lnTo>
                  <a:lnTo>
                    <a:pt x="93" y="189"/>
                  </a:lnTo>
                  <a:lnTo>
                    <a:pt x="89" y="186"/>
                  </a:lnTo>
                  <a:lnTo>
                    <a:pt x="85" y="182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82" y="175"/>
                  </a:lnTo>
                  <a:lnTo>
                    <a:pt x="85" y="178"/>
                  </a:lnTo>
                  <a:lnTo>
                    <a:pt x="82" y="178"/>
                  </a:lnTo>
                  <a:lnTo>
                    <a:pt x="82" y="182"/>
                  </a:lnTo>
                  <a:lnTo>
                    <a:pt x="85" y="182"/>
                  </a:lnTo>
                  <a:lnTo>
                    <a:pt x="85" y="186"/>
                  </a:lnTo>
                  <a:lnTo>
                    <a:pt x="82" y="186"/>
                  </a:lnTo>
                  <a:lnTo>
                    <a:pt x="85" y="189"/>
                  </a:lnTo>
                  <a:lnTo>
                    <a:pt x="78" y="193"/>
                  </a:lnTo>
                  <a:lnTo>
                    <a:pt x="78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8" y="193"/>
                  </a:lnTo>
                  <a:lnTo>
                    <a:pt x="74" y="193"/>
                  </a:lnTo>
                  <a:lnTo>
                    <a:pt x="71" y="193"/>
                  </a:lnTo>
                  <a:lnTo>
                    <a:pt x="71" y="193"/>
                  </a:lnTo>
                  <a:lnTo>
                    <a:pt x="71" y="197"/>
                  </a:lnTo>
                  <a:lnTo>
                    <a:pt x="63" y="201"/>
                  </a:lnTo>
                  <a:lnTo>
                    <a:pt x="60" y="201"/>
                  </a:lnTo>
                  <a:lnTo>
                    <a:pt x="60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2" y="201"/>
                  </a:lnTo>
                  <a:lnTo>
                    <a:pt x="48" y="201"/>
                  </a:lnTo>
                  <a:lnTo>
                    <a:pt x="48" y="204"/>
                  </a:lnTo>
                  <a:lnTo>
                    <a:pt x="45" y="204"/>
                  </a:lnTo>
                  <a:lnTo>
                    <a:pt x="45" y="201"/>
                  </a:lnTo>
                  <a:lnTo>
                    <a:pt x="52" y="197"/>
                  </a:lnTo>
                  <a:lnTo>
                    <a:pt x="52" y="193"/>
                  </a:lnTo>
                  <a:lnTo>
                    <a:pt x="48" y="197"/>
                  </a:lnTo>
                  <a:lnTo>
                    <a:pt x="45" y="197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197"/>
                  </a:lnTo>
                  <a:lnTo>
                    <a:pt x="45" y="182"/>
                  </a:lnTo>
                  <a:lnTo>
                    <a:pt x="48" y="178"/>
                  </a:lnTo>
                  <a:lnTo>
                    <a:pt x="48" y="178"/>
                  </a:lnTo>
                  <a:lnTo>
                    <a:pt x="45" y="171"/>
                  </a:lnTo>
                  <a:lnTo>
                    <a:pt x="45" y="167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0"/>
                  </a:lnTo>
                  <a:lnTo>
                    <a:pt x="37" y="156"/>
                  </a:lnTo>
                  <a:lnTo>
                    <a:pt x="37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0" y="149"/>
                  </a:lnTo>
                  <a:lnTo>
                    <a:pt x="34" y="149"/>
                  </a:lnTo>
                  <a:lnTo>
                    <a:pt x="34" y="156"/>
                  </a:lnTo>
                  <a:lnTo>
                    <a:pt x="26" y="152"/>
                  </a:lnTo>
                  <a:lnTo>
                    <a:pt x="23" y="152"/>
                  </a:lnTo>
                  <a:lnTo>
                    <a:pt x="23" y="149"/>
                  </a:lnTo>
                  <a:lnTo>
                    <a:pt x="23" y="145"/>
                  </a:lnTo>
                  <a:lnTo>
                    <a:pt x="19" y="145"/>
                  </a:lnTo>
                  <a:lnTo>
                    <a:pt x="23" y="145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30" y="149"/>
                  </a:lnTo>
                  <a:lnTo>
                    <a:pt x="26" y="149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30" y="141"/>
                  </a:lnTo>
                  <a:lnTo>
                    <a:pt x="26" y="137"/>
                  </a:lnTo>
                  <a:lnTo>
                    <a:pt x="23" y="137"/>
                  </a:lnTo>
                  <a:lnTo>
                    <a:pt x="23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0"/>
                  </a:lnTo>
                  <a:lnTo>
                    <a:pt x="15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4"/>
                  </a:lnTo>
                  <a:lnTo>
                    <a:pt x="4" y="126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0" y="119"/>
                  </a:lnTo>
                  <a:lnTo>
                    <a:pt x="4" y="115"/>
                  </a:lnTo>
                  <a:lnTo>
                    <a:pt x="4" y="112"/>
                  </a:lnTo>
                  <a:lnTo>
                    <a:pt x="8" y="115"/>
                  </a:lnTo>
                  <a:lnTo>
                    <a:pt x="8" y="112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0"/>
                  </a:lnTo>
                  <a:lnTo>
                    <a:pt x="15" y="97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9" y="86"/>
                  </a:lnTo>
                  <a:lnTo>
                    <a:pt x="19" y="82"/>
                  </a:lnTo>
                  <a:lnTo>
                    <a:pt x="19" y="78"/>
                  </a:lnTo>
                  <a:lnTo>
                    <a:pt x="15" y="71"/>
                  </a:lnTo>
                  <a:lnTo>
                    <a:pt x="19" y="71"/>
                  </a:lnTo>
                  <a:lnTo>
                    <a:pt x="23" y="71"/>
                  </a:lnTo>
                  <a:lnTo>
                    <a:pt x="26" y="71"/>
                  </a:lnTo>
                  <a:lnTo>
                    <a:pt x="30" y="67"/>
                  </a:lnTo>
                  <a:lnTo>
                    <a:pt x="30" y="60"/>
                  </a:lnTo>
                  <a:lnTo>
                    <a:pt x="34" y="52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4" y="41"/>
                  </a:lnTo>
                  <a:lnTo>
                    <a:pt x="37" y="34"/>
                  </a:lnTo>
                  <a:lnTo>
                    <a:pt x="34" y="34"/>
                  </a:lnTo>
                  <a:lnTo>
                    <a:pt x="37" y="30"/>
                  </a:lnTo>
                  <a:lnTo>
                    <a:pt x="41" y="22"/>
                  </a:lnTo>
                  <a:lnTo>
                    <a:pt x="45" y="22"/>
                  </a:lnTo>
                  <a:lnTo>
                    <a:pt x="48" y="15"/>
                  </a:lnTo>
                  <a:lnTo>
                    <a:pt x="52" y="11"/>
                  </a:lnTo>
                  <a:lnTo>
                    <a:pt x="56" y="11"/>
                  </a:lnTo>
                  <a:lnTo>
                    <a:pt x="60" y="8"/>
                  </a:lnTo>
                  <a:lnTo>
                    <a:pt x="63" y="11"/>
                  </a:lnTo>
                  <a:lnTo>
                    <a:pt x="67" y="11"/>
                  </a:lnTo>
                  <a:lnTo>
                    <a:pt x="67" y="8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close/>
                  <a:moveTo>
                    <a:pt x="23" y="156"/>
                  </a:moveTo>
                  <a:lnTo>
                    <a:pt x="26" y="160"/>
                  </a:lnTo>
                  <a:lnTo>
                    <a:pt x="26" y="160"/>
                  </a:lnTo>
                  <a:lnTo>
                    <a:pt x="30" y="160"/>
                  </a:lnTo>
                  <a:lnTo>
                    <a:pt x="26" y="156"/>
                  </a:lnTo>
                  <a:lnTo>
                    <a:pt x="23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5983653" y="2985548"/>
              <a:ext cx="47606" cy="81058"/>
            </a:xfrm>
            <a:custGeom>
              <a:avLst/>
              <a:gdLst>
                <a:gd name="T0" fmla="*/ 0 w 37"/>
                <a:gd name="T1" fmla="*/ 26 h 63"/>
                <a:gd name="T2" fmla="*/ 4 w 37"/>
                <a:gd name="T3" fmla="*/ 22 h 63"/>
                <a:gd name="T4" fmla="*/ 0 w 37"/>
                <a:gd name="T5" fmla="*/ 26 h 63"/>
                <a:gd name="T6" fmla="*/ 0 w 37"/>
                <a:gd name="T7" fmla="*/ 30 h 63"/>
                <a:gd name="T8" fmla="*/ 8 w 37"/>
                <a:gd name="T9" fmla="*/ 4 h 63"/>
                <a:gd name="T10" fmla="*/ 0 w 37"/>
                <a:gd name="T11" fmla="*/ 0 h 63"/>
                <a:gd name="T12" fmla="*/ 8 w 37"/>
                <a:gd name="T13" fmla="*/ 0 h 63"/>
                <a:gd name="T14" fmla="*/ 8 w 37"/>
                <a:gd name="T15" fmla="*/ 4 h 63"/>
                <a:gd name="T16" fmla="*/ 8 w 37"/>
                <a:gd name="T17" fmla="*/ 4 h 63"/>
                <a:gd name="T18" fmla="*/ 12 w 37"/>
                <a:gd name="T19" fmla="*/ 4 h 63"/>
                <a:gd name="T20" fmla="*/ 15 w 37"/>
                <a:gd name="T21" fmla="*/ 7 h 63"/>
                <a:gd name="T22" fmla="*/ 15 w 37"/>
                <a:gd name="T23" fmla="*/ 7 h 63"/>
                <a:gd name="T24" fmla="*/ 12 w 37"/>
                <a:gd name="T25" fmla="*/ 7 h 63"/>
                <a:gd name="T26" fmla="*/ 8 w 37"/>
                <a:gd name="T27" fmla="*/ 4 h 63"/>
                <a:gd name="T28" fmla="*/ 8 w 37"/>
                <a:gd name="T29" fmla="*/ 4 h 63"/>
                <a:gd name="T30" fmla="*/ 12 w 37"/>
                <a:gd name="T31" fmla="*/ 4 h 63"/>
                <a:gd name="T32" fmla="*/ 8 w 37"/>
                <a:gd name="T33" fmla="*/ 7 h 63"/>
                <a:gd name="T34" fmla="*/ 8 w 37"/>
                <a:gd name="T35" fmla="*/ 7 h 63"/>
                <a:gd name="T36" fmla="*/ 8 w 37"/>
                <a:gd name="T37" fmla="*/ 11 h 63"/>
                <a:gd name="T38" fmla="*/ 4 w 37"/>
                <a:gd name="T39" fmla="*/ 15 h 63"/>
                <a:gd name="T40" fmla="*/ 4 w 37"/>
                <a:gd name="T41" fmla="*/ 11 h 63"/>
                <a:gd name="T42" fmla="*/ 0 w 37"/>
                <a:gd name="T43" fmla="*/ 15 h 63"/>
                <a:gd name="T44" fmla="*/ 4 w 37"/>
                <a:gd name="T45" fmla="*/ 15 h 63"/>
                <a:gd name="T46" fmla="*/ 4 w 37"/>
                <a:gd name="T47" fmla="*/ 19 h 63"/>
                <a:gd name="T48" fmla="*/ 4 w 37"/>
                <a:gd name="T49" fmla="*/ 26 h 63"/>
                <a:gd name="T50" fmla="*/ 0 w 37"/>
                <a:gd name="T51" fmla="*/ 33 h 63"/>
                <a:gd name="T52" fmla="*/ 4 w 37"/>
                <a:gd name="T53" fmla="*/ 41 h 63"/>
                <a:gd name="T54" fmla="*/ 4 w 37"/>
                <a:gd name="T55" fmla="*/ 48 h 63"/>
                <a:gd name="T56" fmla="*/ 8 w 37"/>
                <a:gd name="T57" fmla="*/ 59 h 63"/>
                <a:gd name="T58" fmla="*/ 15 w 37"/>
                <a:gd name="T59" fmla="*/ 59 h 63"/>
                <a:gd name="T60" fmla="*/ 26 w 37"/>
                <a:gd name="T61" fmla="*/ 59 h 63"/>
                <a:gd name="T62" fmla="*/ 34 w 37"/>
                <a:gd name="T63" fmla="*/ 48 h 63"/>
                <a:gd name="T64" fmla="*/ 37 w 37"/>
                <a:gd name="T65" fmla="*/ 45 h 63"/>
                <a:gd name="T66" fmla="*/ 37 w 37"/>
                <a:gd name="T67" fmla="*/ 41 h 63"/>
                <a:gd name="T68" fmla="*/ 37 w 37"/>
                <a:gd name="T69" fmla="*/ 37 h 63"/>
                <a:gd name="T70" fmla="*/ 30 w 37"/>
                <a:gd name="T71" fmla="*/ 26 h 63"/>
                <a:gd name="T72" fmla="*/ 26 w 37"/>
                <a:gd name="T73" fmla="*/ 22 h 63"/>
                <a:gd name="T74" fmla="*/ 23 w 37"/>
                <a:gd name="T75" fmla="*/ 22 h 63"/>
                <a:gd name="T76" fmla="*/ 26 w 37"/>
                <a:gd name="T77" fmla="*/ 19 h 63"/>
                <a:gd name="T78" fmla="*/ 23 w 37"/>
                <a:gd name="T79" fmla="*/ 15 h 63"/>
                <a:gd name="T80" fmla="*/ 19 w 37"/>
                <a:gd name="T81" fmla="*/ 11 h 63"/>
                <a:gd name="T82" fmla="*/ 19 w 37"/>
                <a:gd name="T83" fmla="*/ 11 h 63"/>
                <a:gd name="T84" fmla="*/ 12 w 37"/>
                <a:gd name="T85" fmla="*/ 7 h 63"/>
                <a:gd name="T86" fmla="*/ 12 w 37"/>
                <a:gd name="T87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63">
                  <a:moveTo>
                    <a:pt x="0" y="30"/>
                  </a:moveTo>
                  <a:lnTo>
                    <a:pt x="0" y="26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0"/>
                  </a:lnTo>
                  <a:close/>
                  <a:moveTo>
                    <a:pt x="8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8" y="7"/>
                  </a:move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0" y="41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8" y="59"/>
                  </a:lnTo>
                  <a:lnTo>
                    <a:pt x="12" y="63"/>
                  </a:lnTo>
                  <a:lnTo>
                    <a:pt x="15" y="59"/>
                  </a:lnTo>
                  <a:lnTo>
                    <a:pt x="23" y="59"/>
                  </a:lnTo>
                  <a:lnTo>
                    <a:pt x="26" y="59"/>
                  </a:lnTo>
                  <a:lnTo>
                    <a:pt x="34" y="56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34" y="37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0" y="26"/>
                  </a:lnTo>
                  <a:lnTo>
                    <a:pt x="30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3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3" y="19"/>
                  </a:lnTo>
                  <a:lnTo>
                    <a:pt x="23" y="15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5722468" y="2494055"/>
              <a:ext cx="595711" cy="530092"/>
            </a:xfrm>
            <a:custGeom>
              <a:avLst/>
              <a:gdLst>
                <a:gd name="T0" fmla="*/ 155 w 463"/>
                <a:gd name="T1" fmla="*/ 37 h 412"/>
                <a:gd name="T2" fmla="*/ 181 w 463"/>
                <a:gd name="T3" fmla="*/ 48 h 412"/>
                <a:gd name="T4" fmla="*/ 189 w 463"/>
                <a:gd name="T5" fmla="*/ 82 h 412"/>
                <a:gd name="T6" fmla="*/ 240 w 463"/>
                <a:gd name="T7" fmla="*/ 100 h 412"/>
                <a:gd name="T8" fmla="*/ 300 w 463"/>
                <a:gd name="T9" fmla="*/ 111 h 412"/>
                <a:gd name="T10" fmla="*/ 322 w 463"/>
                <a:gd name="T11" fmla="*/ 93 h 412"/>
                <a:gd name="T12" fmla="*/ 348 w 463"/>
                <a:gd name="T13" fmla="*/ 111 h 412"/>
                <a:gd name="T14" fmla="*/ 370 w 463"/>
                <a:gd name="T15" fmla="*/ 93 h 412"/>
                <a:gd name="T16" fmla="*/ 392 w 463"/>
                <a:gd name="T17" fmla="*/ 78 h 412"/>
                <a:gd name="T18" fmla="*/ 429 w 463"/>
                <a:gd name="T19" fmla="*/ 67 h 412"/>
                <a:gd name="T20" fmla="*/ 444 w 463"/>
                <a:gd name="T21" fmla="*/ 70 h 412"/>
                <a:gd name="T22" fmla="*/ 459 w 463"/>
                <a:gd name="T23" fmla="*/ 85 h 412"/>
                <a:gd name="T24" fmla="*/ 437 w 463"/>
                <a:gd name="T25" fmla="*/ 107 h 412"/>
                <a:gd name="T26" fmla="*/ 422 w 463"/>
                <a:gd name="T27" fmla="*/ 152 h 412"/>
                <a:gd name="T28" fmla="*/ 407 w 463"/>
                <a:gd name="T29" fmla="*/ 178 h 412"/>
                <a:gd name="T30" fmla="*/ 400 w 463"/>
                <a:gd name="T31" fmla="*/ 189 h 412"/>
                <a:gd name="T32" fmla="*/ 385 w 463"/>
                <a:gd name="T33" fmla="*/ 159 h 412"/>
                <a:gd name="T34" fmla="*/ 377 w 463"/>
                <a:gd name="T35" fmla="*/ 167 h 412"/>
                <a:gd name="T36" fmla="*/ 381 w 463"/>
                <a:gd name="T37" fmla="*/ 152 h 412"/>
                <a:gd name="T38" fmla="*/ 377 w 463"/>
                <a:gd name="T39" fmla="*/ 133 h 412"/>
                <a:gd name="T40" fmla="*/ 344 w 463"/>
                <a:gd name="T41" fmla="*/ 126 h 412"/>
                <a:gd name="T42" fmla="*/ 333 w 463"/>
                <a:gd name="T43" fmla="*/ 119 h 412"/>
                <a:gd name="T44" fmla="*/ 322 w 463"/>
                <a:gd name="T45" fmla="*/ 115 h 412"/>
                <a:gd name="T46" fmla="*/ 329 w 463"/>
                <a:gd name="T47" fmla="*/ 133 h 412"/>
                <a:gd name="T48" fmla="*/ 333 w 463"/>
                <a:gd name="T49" fmla="*/ 167 h 412"/>
                <a:gd name="T50" fmla="*/ 337 w 463"/>
                <a:gd name="T51" fmla="*/ 197 h 412"/>
                <a:gd name="T52" fmla="*/ 326 w 463"/>
                <a:gd name="T53" fmla="*/ 193 h 412"/>
                <a:gd name="T54" fmla="*/ 322 w 463"/>
                <a:gd name="T55" fmla="*/ 193 h 412"/>
                <a:gd name="T56" fmla="*/ 303 w 463"/>
                <a:gd name="T57" fmla="*/ 215 h 412"/>
                <a:gd name="T58" fmla="*/ 285 w 463"/>
                <a:gd name="T59" fmla="*/ 226 h 412"/>
                <a:gd name="T60" fmla="*/ 255 w 463"/>
                <a:gd name="T61" fmla="*/ 260 h 412"/>
                <a:gd name="T62" fmla="*/ 222 w 463"/>
                <a:gd name="T63" fmla="*/ 286 h 412"/>
                <a:gd name="T64" fmla="*/ 207 w 463"/>
                <a:gd name="T65" fmla="*/ 315 h 412"/>
                <a:gd name="T66" fmla="*/ 203 w 463"/>
                <a:gd name="T67" fmla="*/ 378 h 412"/>
                <a:gd name="T68" fmla="*/ 196 w 463"/>
                <a:gd name="T69" fmla="*/ 393 h 412"/>
                <a:gd name="T70" fmla="*/ 178 w 463"/>
                <a:gd name="T71" fmla="*/ 408 h 412"/>
                <a:gd name="T72" fmla="*/ 141 w 463"/>
                <a:gd name="T73" fmla="*/ 371 h 412"/>
                <a:gd name="T74" fmla="*/ 118 w 463"/>
                <a:gd name="T75" fmla="*/ 334 h 412"/>
                <a:gd name="T76" fmla="*/ 100 w 463"/>
                <a:gd name="T77" fmla="*/ 297 h 412"/>
                <a:gd name="T78" fmla="*/ 85 w 463"/>
                <a:gd name="T79" fmla="*/ 252 h 412"/>
                <a:gd name="T80" fmla="*/ 78 w 463"/>
                <a:gd name="T81" fmla="*/ 219 h 412"/>
                <a:gd name="T82" fmla="*/ 74 w 463"/>
                <a:gd name="T83" fmla="*/ 197 h 412"/>
                <a:gd name="T84" fmla="*/ 74 w 463"/>
                <a:gd name="T85" fmla="*/ 185 h 412"/>
                <a:gd name="T86" fmla="*/ 59 w 463"/>
                <a:gd name="T87" fmla="*/ 208 h 412"/>
                <a:gd name="T88" fmla="*/ 11 w 463"/>
                <a:gd name="T89" fmla="*/ 185 h 412"/>
                <a:gd name="T90" fmla="*/ 22 w 463"/>
                <a:gd name="T91" fmla="*/ 185 h 412"/>
                <a:gd name="T92" fmla="*/ 26 w 463"/>
                <a:gd name="T93" fmla="*/ 178 h 412"/>
                <a:gd name="T94" fmla="*/ 0 w 463"/>
                <a:gd name="T95" fmla="*/ 167 h 412"/>
                <a:gd name="T96" fmla="*/ 33 w 463"/>
                <a:gd name="T97" fmla="*/ 152 h 412"/>
                <a:gd name="T98" fmla="*/ 33 w 463"/>
                <a:gd name="T99" fmla="*/ 130 h 412"/>
                <a:gd name="T100" fmla="*/ 11 w 463"/>
                <a:gd name="T101" fmla="*/ 111 h 412"/>
                <a:gd name="T102" fmla="*/ 37 w 463"/>
                <a:gd name="T103" fmla="*/ 96 h 412"/>
                <a:gd name="T104" fmla="*/ 78 w 463"/>
                <a:gd name="T105" fmla="*/ 56 h 412"/>
                <a:gd name="T106" fmla="*/ 92 w 463"/>
                <a:gd name="T107" fmla="*/ 22 h 412"/>
                <a:gd name="T108" fmla="*/ 137 w 463"/>
                <a:gd name="T109" fmla="*/ 7 h 412"/>
                <a:gd name="T110" fmla="*/ 333 w 463"/>
                <a:gd name="T111" fmla="*/ 197 h 412"/>
                <a:gd name="T112" fmla="*/ 329 w 463"/>
                <a:gd name="T113" fmla="*/ 19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3" h="412">
                  <a:moveTo>
                    <a:pt x="148" y="15"/>
                  </a:moveTo>
                  <a:lnTo>
                    <a:pt x="148" y="15"/>
                  </a:lnTo>
                  <a:lnTo>
                    <a:pt x="148" y="18"/>
                  </a:lnTo>
                  <a:lnTo>
                    <a:pt x="152" y="22"/>
                  </a:lnTo>
                  <a:lnTo>
                    <a:pt x="152" y="26"/>
                  </a:lnTo>
                  <a:lnTo>
                    <a:pt x="155" y="30"/>
                  </a:lnTo>
                  <a:lnTo>
                    <a:pt x="152" y="30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5" y="37"/>
                  </a:lnTo>
                  <a:lnTo>
                    <a:pt x="159" y="37"/>
                  </a:lnTo>
                  <a:lnTo>
                    <a:pt x="159" y="41"/>
                  </a:lnTo>
                  <a:lnTo>
                    <a:pt x="163" y="41"/>
                  </a:lnTo>
                  <a:lnTo>
                    <a:pt x="166" y="4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74" y="41"/>
                  </a:lnTo>
                  <a:lnTo>
                    <a:pt x="178" y="44"/>
                  </a:lnTo>
                  <a:lnTo>
                    <a:pt x="181" y="44"/>
                  </a:lnTo>
                  <a:lnTo>
                    <a:pt x="181" y="48"/>
                  </a:lnTo>
                  <a:lnTo>
                    <a:pt x="185" y="48"/>
                  </a:lnTo>
                  <a:lnTo>
                    <a:pt x="185" y="52"/>
                  </a:lnTo>
                  <a:lnTo>
                    <a:pt x="185" y="52"/>
                  </a:lnTo>
                  <a:lnTo>
                    <a:pt x="185" y="56"/>
                  </a:lnTo>
                  <a:lnTo>
                    <a:pt x="185" y="63"/>
                  </a:lnTo>
                  <a:lnTo>
                    <a:pt x="185" y="70"/>
                  </a:lnTo>
                  <a:lnTo>
                    <a:pt x="181" y="74"/>
                  </a:lnTo>
                  <a:lnTo>
                    <a:pt x="181" y="78"/>
                  </a:lnTo>
                  <a:lnTo>
                    <a:pt x="185" y="78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92" y="82"/>
                  </a:lnTo>
                  <a:lnTo>
                    <a:pt x="200" y="85"/>
                  </a:lnTo>
                  <a:lnTo>
                    <a:pt x="207" y="89"/>
                  </a:lnTo>
                  <a:lnTo>
                    <a:pt x="211" y="93"/>
                  </a:lnTo>
                  <a:lnTo>
                    <a:pt x="218" y="96"/>
                  </a:lnTo>
                  <a:lnTo>
                    <a:pt x="222" y="96"/>
                  </a:lnTo>
                  <a:lnTo>
                    <a:pt x="226" y="96"/>
                  </a:lnTo>
                  <a:lnTo>
                    <a:pt x="229" y="100"/>
                  </a:lnTo>
                  <a:lnTo>
                    <a:pt x="240" y="100"/>
                  </a:lnTo>
                  <a:lnTo>
                    <a:pt x="240" y="104"/>
                  </a:lnTo>
                  <a:lnTo>
                    <a:pt x="252" y="100"/>
                  </a:lnTo>
                  <a:lnTo>
                    <a:pt x="259" y="104"/>
                  </a:lnTo>
                  <a:lnTo>
                    <a:pt x="259" y="107"/>
                  </a:lnTo>
                  <a:lnTo>
                    <a:pt x="263" y="107"/>
                  </a:lnTo>
                  <a:lnTo>
                    <a:pt x="274" y="111"/>
                  </a:lnTo>
                  <a:lnTo>
                    <a:pt x="274" y="111"/>
                  </a:lnTo>
                  <a:lnTo>
                    <a:pt x="281" y="111"/>
                  </a:lnTo>
                  <a:lnTo>
                    <a:pt x="296" y="115"/>
                  </a:lnTo>
                  <a:lnTo>
                    <a:pt x="300" y="111"/>
                  </a:lnTo>
                  <a:lnTo>
                    <a:pt x="303" y="115"/>
                  </a:lnTo>
                  <a:lnTo>
                    <a:pt x="315" y="115"/>
                  </a:lnTo>
                  <a:lnTo>
                    <a:pt x="318" y="107"/>
                  </a:lnTo>
                  <a:lnTo>
                    <a:pt x="315" y="100"/>
                  </a:lnTo>
                  <a:lnTo>
                    <a:pt x="315" y="93"/>
                  </a:lnTo>
                  <a:lnTo>
                    <a:pt x="315" y="93"/>
                  </a:lnTo>
                  <a:lnTo>
                    <a:pt x="315" y="93"/>
                  </a:lnTo>
                  <a:lnTo>
                    <a:pt x="318" y="89"/>
                  </a:lnTo>
                  <a:lnTo>
                    <a:pt x="322" y="89"/>
                  </a:lnTo>
                  <a:lnTo>
                    <a:pt x="322" y="93"/>
                  </a:lnTo>
                  <a:lnTo>
                    <a:pt x="322" y="96"/>
                  </a:lnTo>
                  <a:lnTo>
                    <a:pt x="326" y="96"/>
                  </a:lnTo>
                  <a:lnTo>
                    <a:pt x="326" y="96"/>
                  </a:lnTo>
                  <a:lnTo>
                    <a:pt x="326" y="100"/>
                  </a:lnTo>
                  <a:lnTo>
                    <a:pt x="326" y="104"/>
                  </a:lnTo>
                  <a:lnTo>
                    <a:pt x="329" y="107"/>
                  </a:lnTo>
                  <a:lnTo>
                    <a:pt x="333" y="107"/>
                  </a:lnTo>
                  <a:lnTo>
                    <a:pt x="337" y="107"/>
                  </a:lnTo>
                  <a:lnTo>
                    <a:pt x="344" y="111"/>
                  </a:lnTo>
                  <a:lnTo>
                    <a:pt x="348" y="111"/>
                  </a:lnTo>
                  <a:lnTo>
                    <a:pt x="352" y="107"/>
                  </a:lnTo>
                  <a:lnTo>
                    <a:pt x="355" y="107"/>
                  </a:lnTo>
                  <a:lnTo>
                    <a:pt x="359" y="107"/>
                  </a:lnTo>
                  <a:lnTo>
                    <a:pt x="366" y="107"/>
                  </a:lnTo>
                  <a:lnTo>
                    <a:pt x="370" y="107"/>
                  </a:lnTo>
                  <a:lnTo>
                    <a:pt x="377" y="104"/>
                  </a:lnTo>
                  <a:lnTo>
                    <a:pt x="374" y="104"/>
                  </a:lnTo>
                  <a:lnTo>
                    <a:pt x="374" y="100"/>
                  </a:lnTo>
                  <a:lnTo>
                    <a:pt x="370" y="96"/>
                  </a:lnTo>
                  <a:lnTo>
                    <a:pt x="370" y="93"/>
                  </a:lnTo>
                  <a:lnTo>
                    <a:pt x="370" y="89"/>
                  </a:lnTo>
                  <a:lnTo>
                    <a:pt x="374" y="89"/>
                  </a:lnTo>
                  <a:lnTo>
                    <a:pt x="377" y="89"/>
                  </a:lnTo>
                  <a:lnTo>
                    <a:pt x="381" y="89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9" y="85"/>
                  </a:lnTo>
                  <a:lnTo>
                    <a:pt x="389" y="82"/>
                  </a:lnTo>
                  <a:lnTo>
                    <a:pt x="392" y="82"/>
                  </a:lnTo>
                  <a:lnTo>
                    <a:pt x="392" y="78"/>
                  </a:lnTo>
                  <a:lnTo>
                    <a:pt x="396" y="74"/>
                  </a:lnTo>
                  <a:lnTo>
                    <a:pt x="400" y="74"/>
                  </a:lnTo>
                  <a:lnTo>
                    <a:pt x="407" y="74"/>
                  </a:lnTo>
                  <a:lnTo>
                    <a:pt x="411" y="70"/>
                  </a:lnTo>
                  <a:lnTo>
                    <a:pt x="411" y="67"/>
                  </a:lnTo>
                  <a:lnTo>
                    <a:pt x="411" y="67"/>
                  </a:lnTo>
                  <a:lnTo>
                    <a:pt x="415" y="63"/>
                  </a:lnTo>
                  <a:lnTo>
                    <a:pt x="418" y="67"/>
                  </a:lnTo>
                  <a:lnTo>
                    <a:pt x="422" y="67"/>
                  </a:lnTo>
                  <a:lnTo>
                    <a:pt x="429" y="67"/>
                  </a:lnTo>
                  <a:lnTo>
                    <a:pt x="429" y="67"/>
                  </a:lnTo>
                  <a:lnTo>
                    <a:pt x="429" y="63"/>
                  </a:lnTo>
                  <a:lnTo>
                    <a:pt x="437" y="59"/>
                  </a:lnTo>
                  <a:lnTo>
                    <a:pt x="440" y="59"/>
                  </a:lnTo>
                  <a:lnTo>
                    <a:pt x="440" y="63"/>
                  </a:lnTo>
                  <a:lnTo>
                    <a:pt x="444" y="63"/>
                  </a:lnTo>
                  <a:lnTo>
                    <a:pt x="444" y="63"/>
                  </a:lnTo>
                  <a:lnTo>
                    <a:pt x="440" y="67"/>
                  </a:lnTo>
                  <a:lnTo>
                    <a:pt x="444" y="70"/>
                  </a:lnTo>
                  <a:lnTo>
                    <a:pt x="444" y="70"/>
                  </a:lnTo>
                  <a:lnTo>
                    <a:pt x="448" y="70"/>
                  </a:lnTo>
                  <a:lnTo>
                    <a:pt x="448" y="70"/>
                  </a:lnTo>
                  <a:lnTo>
                    <a:pt x="452" y="74"/>
                  </a:lnTo>
                  <a:lnTo>
                    <a:pt x="452" y="78"/>
                  </a:lnTo>
                  <a:lnTo>
                    <a:pt x="448" y="78"/>
                  </a:lnTo>
                  <a:lnTo>
                    <a:pt x="448" y="82"/>
                  </a:lnTo>
                  <a:lnTo>
                    <a:pt x="452" y="82"/>
                  </a:lnTo>
                  <a:lnTo>
                    <a:pt x="455" y="82"/>
                  </a:lnTo>
                  <a:lnTo>
                    <a:pt x="459" y="82"/>
                  </a:lnTo>
                  <a:lnTo>
                    <a:pt x="459" y="85"/>
                  </a:lnTo>
                  <a:lnTo>
                    <a:pt x="463" y="89"/>
                  </a:lnTo>
                  <a:lnTo>
                    <a:pt x="459" y="89"/>
                  </a:lnTo>
                  <a:lnTo>
                    <a:pt x="459" y="93"/>
                  </a:lnTo>
                  <a:lnTo>
                    <a:pt x="459" y="96"/>
                  </a:lnTo>
                  <a:lnTo>
                    <a:pt x="455" y="96"/>
                  </a:lnTo>
                  <a:lnTo>
                    <a:pt x="452" y="93"/>
                  </a:lnTo>
                  <a:lnTo>
                    <a:pt x="448" y="96"/>
                  </a:lnTo>
                  <a:lnTo>
                    <a:pt x="444" y="96"/>
                  </a:lnTo>
                  <a:lnTo>
                    <a:pt x="440" y="100"/>
                  </a:lnTo>
                  <a:lnTo>
                    <a:pt x="437" y="107"/>
                  </a:lnTo>
                  <a:lnTo>
                    <a:pt x="433" y="107"/>
                  </a:lnTo>
                  <a:lnTo>
                    <a:pt x="429" y="115"/>
                  </a:lnTo>
                  <a:lnTo>
                    <a:pt x="426" y="119"/>
                  </a:lnTo>
                  <a:lnTo>
                    <a:pt x="429" y="119"/>
                  </a:lnTo>
                  <a:lnTo>
                    <a:pt x="426" y="126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6" y="137"/>
                  </a:lnTo>
                  <a:lnTo>
                    <a:pt x="422" y="145"/>
                  </a:lnTo>
                  <a:lnTo>
                    <a:pt x="422" y="152"/>
                  </a:lnTo>
                  <a:lnTo>
                    <a:pt x="418" y="156"/>
                  </a:lnTo>
                  <a:lnTo>
                    <a:pt x="415" y="156"/>
                  </a:lnTo>
                  <a:lnTo>
                    <a:pt x="411" y="156"/>
                  </a:lnTo>
                  <a:lnTo>
                    <a:pt x="407" y="156"/>
                  </a:lnTo>
                  <a:lnTo>
                    <a:pt x="411" y="163"/>
                  </a:lnTo>
                  <a:lnTo>
                    <a:pt x="411" y="167"/>
                  </a:lnTo>
                  <a:lnTo>
                    <a:pt x="411" y="171"/>
                  </a:lnTo>
                  <a:lnTo>
                    <a:pt x="407" y="171"/>
                  </a:lnTo>
                  <a:lnTo>
                    <a:pt x="407" y="174"/>
                  </a:lnTo>
                  <a:lnTo>
                    <a:pt x="407" y="178"/>
                  </a:lnTo>
                  <a:lnTo>
                    <a:pt x="407" y="182"/>
                  </a:lnTo>
                  <a:lnTo>
                    <a:pt x="403" y="185"/>
                  </a:lnTo>
                  <a:lnTo>
                    <a:pt x="403" y="189"/>
                  </a:lnTo>
                  <a:lnTo>
                    <a:pt x="400" y="189"/>
                  </a:lnTo>
                  <a:lnTo>
                    <a:pt x="400" y="189"/>
                  </a:lnTo>
                  <a:lnTo>
                    <a:pt x="400" y="193"/>
                  </a:lnTo>
                  <a:lnTo>
                    <a:pt x="400" y="193"/>
                  </a:lnTo>
                  <a:lnTo>
                    <a:pt x="400" y="189"/>
                  </a:lnTo>
                  <a:lnTo>
                    <a:pt x="400" y="189"/>
                  </a:lnTo>
                  <a:lnTo>
                    <a:pt x="400" y="189"/>
                  </a:lnTo>
                  <a:lnTo>
                    <a:pt x="396" y="185"/>
                  </a:lnTo>
                  <a:lnTo>
                    <a:pt x="396" y="182"/>
                  </a:lnTo>
                  <a:lnTo>
                    <a:pt x="396" y="174"/>
                  </a:lnTo>
                  <a:lnTo>
                    <a:pt x="392" y="174"/>
                  </a:lnTo>
                  <a:lnTo>
                    <a:pt x="392" y="171"/>
                  </a:lnTo>
                  <a:lnTo>
                    <a:pt x="392" y="167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89" y="163"/>
                  </a:lnTo>
                  <a:lnTo>
                    <a:pt x="385" y="159"/>
                  </a:lnTo>
                  <a:lnTo>
                    <a:pt x="385" y="163"/>
                  </a:lnTo>
                  <a:lnTo>
                    <a:pt x="385" y="163"/>
                  </a:lnTo>
                  <a:lnTo>
                    <a:pt x="385" y="163"/>
                  </a:lnTo>
                  <a:lnTo>
                    <a:pt x="385" y="167"/>
                  </a:lnTo>
                  <a:lnTo>
                    <a:pt x="381" y="171"/>
                  </a:lnTo>
                  <a:lnTo>
                    <a:pt x="385" y="171"/>
                  </a:lnTo>
                  <a:lnTo>
                    <a:pt x="385" y="171"/>
                  </a:lnTo>
                  <a:lnTo>
                    <a:pt x="381" y="171"/>
                  </a:lnTo>
                  <a:lnTo>
                    <a:pt x="377" y="171"/>
                  </a:lnTo>
                  <a:lnTo>
                    <a:pt x="377" y="167"/>
                  </a:lnTo>
                  <a:lnTo>
                    <a:pt x="377" y="167"/>
                  </a:lnTo>
                  <a:lnTo>
                    <a:pt x="374" y="163"/>
                  </a:lnTo>
                  <a:lnTo>
                    <a:pt x="374" y="159"/>
                  </a:lnTo>
                  <a:lnTo>
                    <a:pt x="374" y="159"/>
                  </a:lnTo>
                  <a:lnTo>
                    <a:pt x="374" y="156"/>
                  </a:lnTo>
                  <a:lnTo>
                    <a:pt x="374" y="156"/>
                  </a:lnTo>
                  <a:lnTo>
                    <a:pt x="377" y="152"/>
                  </a:lnTo>
                  <a:lnTo>
                    <a:pt x="377" y="156"/>
                  </a:lnTo>
                  <a:lnTo>
                    <a:pt x="381" y="156"/>
                  </a:lnTo>
                  <a:lnTo>
                    <a:pt x="381" y="152"/>
                  </a:lnTo>
                  <a:lnTo>
                    <a:pt x="381" y="152"/>
                  </a:lnTo>
                  <a:lnTo>
                    <a:pt x="385" y="148"/>
                  </a:lnTo>
                  <a:lnTo>
                    <a:pt x="385" y="145"/>
                  </a:lnTo>
                  <a:lnTo>
                    <a:pt x="385" y="141"/>
                  </a:lnTo>
                  <a:lnTo>
                    <a:pt x="389" y="137"/>
                  </a:lnTo>
                  <a:lnTo>
                    <a:pt x="385" y="137"/>
                  </a:lnTo>
                  <a:lnTo>
                    <a:pt x="385" y="133"/>
                  </a:lnTo>
                  <a:lnTo>
                    <a:pt x="381" y="137"/>
                  </a:lnTo>
                  <a:lnTo>
                    <a:pt x="381" y="133"/>
                  </a:lnTo>
                  <a:lnTo>
                    <a:pt x="377" y="133"/>
                  </a:lnTo>
                  <a:lnTo>
                    <a:pt x="374" y="133"/>
                  </a:lnTo>
                  <a:lnTo>
                    <a:pt x="366" y="133"/>
                  </a:lnTo>
                  <a:lnTo>
                    <a:pt x="363" y="133"/>
                  </a:lnTo>
                  <a:lnTo>
                    <a:pt x="355" y="133"/>
                  </a:lnTo>
                  <a:lnTo>
                    <a:pt x="352" y="133"/>
                  </a:lnTo>
                  <a:lnTo>
                    <a:pt x="352" y="133"/>
                  </a:lnTo>
                  <a:lnTo>
                    <a:pt x="348" y="133"/>
                  </a:lnTo>
                  <a:lnTo>
                    <a:pt x="348" y="130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2"/>
                  </a:lnTo>
                  <a:lnTo>
                    <a:pt x="344" y="119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29" y="119"/>
                  </a:lnTo>
                  <a:lnTo>
                    <a:pt x="333" y="119"/>
                  </a:lnTo>
                  <a:lnTo>
                    <a:pt x="333" y="119"/>
                  </a:lnTo>
                  <a:lnTo>
                    <a:pt x="329" y="119"/>
                  </a:lnTo>
                  <a:lnTo>
                    <a:pt x="326" y="115"/>
                  </a:lnTo>
                  <a:lnTo>
                    <a:pt x="326" y="115"/>
                  </a:lnTo>
                  <a:lnTo>
                    <a:pt x="326" y="111"/>
                  </a:lnTo>
                  <a:lnTo>
                    <a:pt x="322" y="111"/>
                  </a:lnTo>
                  <a:lnTo>
                    <a:pt x="322" y="111"/>
                  </a:lnTo>
                  <a:lnTo>
                    <a:pt x="322" y="111"/>
                  </a:lnTo>
                  <a:lnTo>
                    <a:pt x="322" y="115"/>
                  </a:lnTo>
                  <a:lnTo>
                    <a:pt x="322" y="115"/>
                  </a:lnTo>
                  <a:lnTo>
                    <a:pt x="322" y="119"/>
                  </a:lnTo>
                  <a:lnTo>
                    <a:pt x="318" y="122"/>
                  </a:lnTo>
                  <a:lnTo>
                    <a:pt x="318" y="126"/>
                  </a:lnTo>
                  <a:lnTo>
                    <a:pt x="326" y="130"/>
                  </a:lnTo>
                  <a:lnTo>
                    <a:pt x="329" y="130"/>
                  </a:lnTo>
                  <a:lnTo>
                    <a:pt x="333" y="130"/>
                  </a:lnTo>
                  <a:lnTo>
                    <a:pt x="329" y="130"/>
                  </a:lnTo>
                  <a:lnTo>
                    <a:pt x="333" y="133"/>
                  </a:lnTo>
                  <a:lnTo>
                    <a:pt x="329" y="137"/>
                  </a:lnTo>
                  <a:lnTo>
                    <a:pt x="329" y="133"/>
                  </a:lnTo>
                  <a:lnTo>
                    <a:pt x="326" y="137"/>
                  </a:lnTo>
                  <a:lnTo>
                    <a:pt x="326" y="141"/>
                  </a:lnTo>
                  <a:lnTo>
                    <a:pt x="322" y="141"/>
                  </a:lnTo>
                  <a:lnTo>
                    <a:pt x="322" y="148"/>
                  </a:lnTo>
                  <a:lnTo>
                    <a:pt x="326" y="152"/>
                  </a:lnTo>
                  <a:lnTo>
                    <a:pt x="329" y="152"/>
                  </a:lnTo>
                  <a:lnTo>
                    <a:pt x="333" y="156"/>
                  </a:lnTo>
                  <a:lnTo>
                    <a:pt x="333" y="163"/>
                  </a:lnTo>
                  <a:lnTo>
                    <a:pt x="333" y="167"/>
                  </a:lnTo>
                  <a:lnTo>
                    <a:pt x="333" y="167"/>
                  </a:lnTo>
                  <a:lnTo>
                    <a:pt x="333" y="174"/>
                  </a:lnTo>
                  <a:lnTo>
                    <a:pt x="340" y="178"/>
                  </a:lnTo>
                  <a:lnTo>
                    <a:pt x="340" y="182"/>
                  </a:lnTo>
                  <a:lnTo>
                    <a:pt x="340" y="185"/>
                  </a:lnTo>
                  <a:lnTo>
                    <a:pt x="340" y="189"/>
                  </a:lnTo>
                  <a:lnTo>
                    <a:pt x="340" y="189"/>
                  </a:lnTo>
                  <a:lnTo>
                    <a:pt x="340" y="193"/>
                  </a:lnTo>
                  <a:lnTo>
                    <a:pt x="340" y="197"/>
                  </a:lnTo>
                  <a:lnTo>
                    <a:pt x="337" y="193"/>
                  </a:lnTo>
                  <a:lnTo>
                    <a:pt x="337" y="197"/>
                  </a:lnTo>
                  <a:lnTo>
                    <a:pt x="337" y="193"/>
                  </a:lnTo>
                  <a:lnTo>
                    <a:pt x="333" y="193"/>
                  </a:lnTo>
                  <a:lnTo>
                    <a:pt x="333" y="189"/>
                  </a:lnTo>
                  <a:lnTo>
                    <a:pt x="333" y="189"/>
                  </a:lnTo>
                  <a:lnTo>
                    <a:pt x="333" y="193"/>
                  </a:lnTo>
                  <a:lnTo>
                    <a:pt x="333" y="193"/>
                  </a:lnTo>
                  <a:lnTo>
                    <a:pt x="333" y="193"/>
                  </a:lnTo>
                  <a:lnTo>
                    <a:pt x="329" y="193"/>
                  </a:lnTo>
                  <a:lnTo>
                    <a:pt x="329" y="193"/>
                  </a:lnTo>
                  <a:lnTo>
                    <a:pt x="326" y="193"/>
                  </a:lnTo>
                  <a:lnTo>
                    <a:pt x="326" y="189"/>
                  </a:lnTo>
                  <a:lnTo>
                    <a:pt x="326" y="185"/>
                  </a:lnTo>
                  <a:lnTo>
                    <a:pt x="326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6" y="185"/>
                  </a:lnTo>
                  <a:lnTo>
                    <a:pt x="322" y="189"/>
                  </a:lnTo>
                  <a:lnTo>
                    <a:pt x="322" y="189"/>
                  </a:lnTo>
                  <a:lnTo>
                    <a:pt x="322" y="193"/>
                  </a:lnTo>
                  <a:lnTo>
                    <a:pt x="318" y="193"/>
                  </a:lnTo>
                  <a:lnTo>
                    <a:pt x="311" y="197"/>
                  </a:lnTo>
                  <a:lnTo>
                    <a:pt x="307" y="200"/>
                  </a:lnTo>
                  <a:lnTo>
                    <a:pt x="307" y="200"/>
                  </a:lnTo>
                  <a:lnTo>
                    <a:pt x="307" y="204"/>
                  </a:lnTo>
                  <a:lnTo>
                    <a:pt x="307" y="208"/>
                  </a:lnTo>
                  <a:lnTo>
                    <a:pt x="307" y="208"/>
                  </a:lnTo>
                  <a:lnTo>
                    <a:pt x="307" y="211"/>
                  </a:lnTo>
                  <a:lnTo>
                    <a:pt x="307" y="211"/>
                  </a:lnTo>
                  <a:lnTo>
                    <a:pt x="303" y="215"/>
                  </a:lnTo>
                  <a:lnTo>
                    <a:pt x="303" y="215"/>
                  </a:lnTo>
                  <a:lnTo>
                    <a:pt x="303" y="215"/>
                  </a:lnTo>
                  <a:lnTo>
                    <a:pt x="303" y="219"/>
                  </a:lnTo>
                  <a:lnTo>
                    <a:pt x="296" y="222"/>
                  </a:lnTo>
                  <a:lnTo>
                    <a:pt x="296" y="222"/>
                  </a:lnTo>
                  <a:lnTo>
                    <a:pt x="289" y="230"/>
                  </a:lnTo>
                  <a:lnTo>
                    <a:pt x="289" y="226"/>
                  </a:lnTo>
                  <a:lnTo>
                    <a:pt x="289" y="226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281" y="226"/>
                  </a:lnTo>
                  <a:lnTo>
                    <a:pt x="281" y="226"/>
                  </a:lnTo>
                  <a:lnTo>
                    <a:pt x="281" y="230"/>
                  </a:lnTo>
                  <a:lnTo>
                    <a:pt x="281" y="230"/>
                  </a:lnTo>
                  <a:lnTo>
                    <a:pt x="285" y="230"/>
                  </a:lnTo>
                  <a:lnTo>
                    <a:pt x="285" y="230"/>
                  </a:lnTo>
                  <a:lnTo>
                    <a:pt x="274" y="237"/>
                  </a:lnTo>
                  <a:lnTo>
                    <a:pt x="270" y="245"/>
                  </a:lnTo>
                  <a:lnTo>
                    <a:pt x="255" y="256"/>
                  </a:lnTo>
                  <a:lnTo>
                    <a:pt x="255" y="260"/>
                  </a:lnTo>
                  <a:lnTo>
                    <a:pt x="252" y="263"/>
                  </a:lnTo>
                  <a:lnTo>
                    <a:pt x="244" y="267"/>
                  </a:lnTo>
                  <a:lnTo>
                    <a:pt x="240" y="267"/>
                  </a:lnTo>
                  <a:lnTo>
                    <a:pt x="240" y="271"/>
                  </a:lnTo>
                  <a:lnTo>
                    <a:pt x="240" y="274"/>
                  </a:lnTo>
                  <a:lnTo>
                    <a:pt x="237" y="278"/>
                  </a:lnTo>
                  <a:lnTo>
                    <a:pt x="233" y="282"/>
                  </a:lnTo>
                  <a:lnTo>
                    <a:pt x="226" y="282"/>
                  </a:lnTo>
                  <a:lnTo>
                    <a:pt x="222" y="282"/>
                  </a:lnTo>
                  <a:lnTo>
                    <a:pt x="222" y="286"/>
                  </a:lnTo>
                  <a:lnTo>
                    <a:pt x="218" y="289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1" y="289"/>
                  </a:lnTo>
                  <a:lnTo>
                    <a:pt x="207" y="293"/>
                  </a:lnTo>
                  <a:lnTo>
                    <a:pt x="207" y="297"/>
                  </a:lnTo>
                  <a:lnTo>
                    <a:pt x="207" y="300"/>
                  </a:lnTo>
                  <a:lnTo>
                    <a:pt x="207" y="308"/>
                  </a:lnTo>
                  <a:lnTo>
                    <a:pt x="207" y="312"/>
                  </a:lnTo>
                  <a:lnTo>
                    <a:pt x="207" y="315"/>
                  </a:lnTo>
                  <a:lnTo>
                    <a:pt x="207" y="326"/>
                  </a:lnTo>
                  <a:lnTo>
                    <a:pt x="211" y="330"/>
                  </a:lnTo>
                  <a:lnTo>
                    <a:pt x="211" y="334"/>
                  </a:lnTo>
                  <a:lnTo>
                    <a:pt x="207" y="345"/>
                  </a:lnTo>
                  <a:lnTo>
                    <a:pt x="203" y="352"/>
                  </a:lnTo>
                  <a:lnTo>
                    <a:pt x="203" y="360"/>
                  </a:lnTo>
                  <a:lnTo>
                    <a:pt x="203" y="360"/>
                  </a:lnTo>
                  <a:lnTo>
                    <a:pt x="207" y="371"/>
                  </a:lnTo>
                  <a:lnTo>
                    <a:pt x="207" y="375"/>
                  </a:lnTo>
                  <a:lnTo>
                    <a:pt x="203" y="378"/>
                  </a:lnTo>
                  <a:lnTo>
                    <a:pt x="200" y="375"/>
                  </a:lnTo>
                  <a:lnTo>
                    <a:pt x="196" y="378"/>
                  </a:lnTo>
                  <a:lnTo>
                    <a:pt x="196" y="378"/>
                  </a:lnTo>
                  <a:lnTo>
                    <a:pt x="196" y="382"/>
                  </a:lnTo>
                  <a:lnTo>
                    <a:pt x="192" y="386"/>
                  </a:lnTo>
                  <a:lnTo>
                    <a:pt x="189" y="389"/>
                  </a:lnTo>
                  <a:lnTo>
                    <a:pt x="192" y="389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2" y="393"/>
                  </a:lnTo>
                  <a:lnTo>
                    <a:pt x="185" y="393"/>
                  </a:lnTo>
                  <a:lnTo>
                    <a:pt x="185" y="393"/>
                  </a:lnTo>
                  <a:lnTo>
                    <a:pt x="181" y="397"/>
                  </a:lnTo>
                  <a:lnTo>
                    <a:pt x="178" y="401"/>
                  </a:lnTo>
                  <a:lnTo>
                    <a:pt x="178" y="401"/>
                  </a:lnTo>
                  <a:lnTo>
                    <a:pt x="178" y="401"/>
                  </a:lnTo>
                  <a:lnTo>
                    <a:pt x="178" y="404"/>
                  </a:lnTo>
                  <a:lnTo>
                    <a:pt x="178" y="408"/>
                  </a:lnTo>
                  <a:lnTo>
                    <a:pt x="170" y="412"/>
                  </a:lnTo>
                  <a:lnTo>
                    <a:pt x="163" y="408"/>
                  </a:lnTo>
                  <a:lnTo>
                    <a:pt x="159" y="408"/>
                  </a:lnTo>
                  <a:lnTo>
                    <a:pt x="155" y="401"/>
                  </a:lnTo>
                  <a:lnTo>
                    <a:pt x="148" y="389"/>
                  </a:lnTo>
                  <a:lnTo>
                    <a:pt x="148" y="386"/>
                  </a:lnTo>
                  <a:lnTo>
                    <a:pt x="148" y="378"/>
                  </a:lnTo>
                  <a:lnTo>
                    <a:pt x="144" y="371"/>
                  </a:lnTo>
                  <a:lnTo>
                    <a:pt x="144" y="371"/>
                  </a:lnTo>
                  <a:lnTo>
                    <a:pt x="141" y="371"/>
                  </a:lnTo>
                  <a:lnTo>
                    <a:pt x="141" y="363"/>
                  </a:lnTo>
                  <a:lnTo>
                    <a:pt x="137" y="360"/>
                  </a:lnTo>
                  <a:lnTo>
                    <a:pt x="133" y="356"/>
                  </a:lnTo>
                  <a:lnTo>
                    <a:pt x="129" y="352"/>
                  </a:lnTo>
                  <a:lnTo>
                    <a:pt x="129" y="352"/>
                  </a:lnTo>
                  <a:lnTo>
                    <a:pt x="126" y="345"/>
                  </a:lnTo>
                  <a:lnTo>
                    <a:pt x="122" y="341"/>
                  </a:lnTo>
                  <a:lnTo>
                    <a:pt x="122" y="341"/>
                  </a:lnTo>
                  <a:lnTo>
                    <a:pt x="122" y="334"/>
                  </a:lnTo>
                  <a:lnTo>
                    <a:pt x="118" y="334"/>
                  </a:lnTo>
                  <a:lnTo>
                    <a:pt x="115" y="326"/>
                  </a:lnTo>
                  <a:lnTo>
                    <a:pt x="115" y="323"/>
                  </a:lnTo>
                  <a:lnTo>
                    <a:pt x="115" y="319"/>
                  </a:lnTo>
                  <a:lnTo>
                    <a:pt x="111" y="315"/>
                  </a:lnTo>
                  <a:lnTo>
                    <a:pt x="111" y="312"/>
                  </a:lnTo>
                  <a:lnTo>
                    <a:pt x="111" y="312"/>
                  </a:lnTo>
                  <a:lnTo>
                    <a:pt x="107" y="304"/>
                  </a:lnTo>
                  <a:lnTo>
                    <a:pt x="107" y="304"/>
                  </a:lnTo>
                  <a:lnTo>
                    <a:pt x="103" y="304"/>
                  </a:lnTo>
                  <a:lnTo>
                    <a:pt x="100" y="297"/>
                  </a:lnTo>
                  <a:lnTo>
                    <a:pt x="100" y="297"/>
                  </a:lnTo>
                  <a:lnTo>
                    <a:pt x="100" y="293"/>
                  </a:lnTo>
                  <a:lnTo>
                    <a:pt x="96" y="289"/>
                  </a:lnTo>
                  <a:lnTo>
                    <a:pt x="96" y="289"/>
                  </a:lnTo>
                  <a:lnTo>
                    <a:pt x="92" y="282"/>
                  </a:lnTo>
                  <a:lnTo>
                    <a:pt x="92" y="274"/>
                  </a:lnTo>
                  <a:lnTo>
                    <a:pt x="85" y="260"/>
                  </a:lnTo>
                  <a:lnTo>
                    <a:pt x="85" y="256"/>
                  </a:lnTo>
                  <a:lnTo>
                    <a:pt x="81" y="252"/>
                  </a:lnTo>
                  <a:lnTo>
                    <a:pt x="85" y="252"/>
                  </a:lnTo>
                  <a:lnTo>
                    <a:pt x="81" y="248"/>
                  </a:lnTo>
                  <a:lnTo>
                    <a:pt x="81" y="245"/>
                  </a:lnTo>
                  <a:lnTo>
                    <a:pt x="85" y="245"/>
                  </a:lnTo>
                  <a:lnTo>
                    <a:pt x="81" y="241"/>
                  </a:lnTo>
                  <a:lnTo>
                    <a:pt x="81" y="237"/>
                  </a:lnTo>
                  <a:lnTo>
                    <a:pt x="78" y="230"/>
                  </a:lnTo>
                  <a:lnTo>
                    <a:pt x="74" y="226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19"/>
                  </a:lnTo>
                  <a:lnTo>
                    <a:pt x="78" y="219"/>
                  </a:lnTo>
                  <a:lnTo>
                    <a:pt x="78" y="211"/>
                  </a:lnTo>
                  <a:lnTo>
                    <a:pt x="78" y="208"/>
                  </a:lnTo>
                  <a:lnTo>
                    <a:pt x="74" y="208"/>
                  </a:lnTo>
                  <a:lnTo>
                    <a:pt x="74" y="200"/>
                  </a:lnTo>
                  <a:lnTo>
                    <a:pt x="78" y="197"/>
                  </a:lnTo>
                  <a:lnTo>
                    <a:pt x="78" y="197"/>
                  </a:lnTo>
                  <a:lnTo>
                    <a:pt x="81" y="197"/>
                  </a:lnTo>
                  <a:lnTo>
                    <a:pt x="78" y="197"/>
                  </a:lnTo>
                  <a:lnTo>
                    <a:pt x="74" y="197"/>
                  </a:lnTo>
                  <a:lnTo>
                    <a:pt x="70" y="197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70" y="189"/>
                  </a:lnTo>
                  <a:lnTo>
                    <a:pt x="70" y="189"/>
                  </a:lnTo>
                  <a:lnTo>
                    <a:pt x="74" y="189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4" y="185"/>
                  </a:lnTo>
                  <a:lnTo>
                    <a:pt x="74" y="185"/>
                  </a:lnTo>
                  <a:lnTo>
                    <a:pt x="70" y="185"/>
                  </a:lnTo>
                  <a:lnTo>
                    <a:pt x="66" y="182"/>
                  </a:lnTo>
                  <a:lnTo>
                    <a:pt x="66" y="185"/>
                  </a:lnTo>
                  <a:lnTo>
                    <a:pt x="66" y="189"/>
                  </a:lnTo>
                  <a:lnTo>
                    <a:pt x="63" y="193"/>
                  </a:lnTo>
                  <a:lnTo>
                    <a:pt x="66" y="197"/>
                  </a:lnTo>
                  <a:lnTo>
                    <a:pt x="66" y="200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59" y="208"/>
                  </a:lnTo>
                  <a:lnTo>
                    <a:pt x="48" y="211"/>
                  </a:lnTo>
                  <a:lnTo>
                    <a:pt x="44" y="215"/>
                  </a:lnTo>
                  <a:lnTo>
                    <a:pt x="41" y="211"/>
                  </a:lnTo>
                  <a:lnTo>
                    <a:pt x="26" y="204"/>
                  </a:lnTo>
                  <a:lnTo>
                    <a:pt x="22" y="197"/>
                  </a:lnTo>
                  <a:lnTo>
                    <a:pt x="22" y="197"/>
                  </a:lnTo>
                  <a:lnTo>
                    <a:pt x="22" y="197"/>
                  </a:lnTo>
                  <a:lnTo>
                    <a:pt x="18" y="197"/>
                  </a:lnTo>
                  <a:lnTo>
                    <a:pt x="11" y="189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9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22" y="185"/>
                  </a:lnTo>
                  <a:lnTo>
                    <a:pt x="22" y="189"/>
                  </a:lnTo>
                  <a:lnTo>
                    <a:pt x="22" y="185"/>
                  </a:lnTo>
                  <a:lnTo>
                    <a:pt x="29" y="182"/>
                  </a:lnTo>
                  <a:lnTo>
                    <a:pt x="33" y="182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4"/>
                  </a:lnTo>
                  <a:lnTo>
                    <a:pt x="33" y="174"/>
                  </a:lnTo>
                  <a:lnTo>
                    <a:pt x="33" y="174"/>
                  </a:lnTo>
                  <a:lnTo>
                    <a:pt x="33" y="174"/>
                  </a:lnTo>
                  <a:lnTo>
                    <a:pt x="33" y="178"/>
                  </a:lnTo>
                  <a:lnTo>
                    <a:pt x="26" y="178"/>
                  </a:lnTo>
                  <a:lnTo>
                    <a:pt x="22" y="178"/>
                  </a:lnTo>
                  <a:lnTo>
                    <a:pt x="18" y="182"/>
                  </a:lnTo>
                  <a:lnTo>
                    <a:pt x="7" y="178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7" y="163"/>
                  </a:lnTo>
                  <a:lnTo>
                    <a:pt x="4" y="163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7" y="156"/>
                  </a:lnTo>
                  <a:lnTo>
                    <a:pt x="11" y="156"/>
                  </a:lnTo>
                  <a:lnTo>
                    <a:pt x="11" y="156"/>
                  </a:lnTo>
                  <a:lnTo>
                    <a:pt x="22" y="156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33" y="152"/>
                  </a:lnTo>
                  <a:lnTo>
                    <a:pt x="33" y="152"/>
                  </a:lnTo>
                  <a:lnTo>
                    <a:pt x="37" y="156"/>
                  </a:lnTo>
                  <a:lnTo>
                    <a:pt x="41" y="152"/>
                  </a:lnTo>
                  <a:lnTo>
                    <a:pt x="41" y="152"/>
                  </a:lnTo>
                  <a:lnTo>
                    <a:pt x="41" y="152"/>
                  </a:lnTo>
                  <a:lnTo>
                    <a:pt x="41" y="148"/>
                  </a:lnTo>
                  <a:lnTo>
                    <a:pt x="37" y="137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3" y="130"/>
                  </a:lnTo>
                  <a:lnTo>
                    <a:pt x="29" y="130"/>
                  </a:lnTo>
                  <a:lnTo>
                    <a:pt x="26" y="130"/>
                  </a:lnTo>
                  <a:lnTo>
                    <a:pt x="22" y="122"/>
                  </a:lnTo>
                  <a:lnTo>
                    <a:pt x="22" y="119"/>
                  </a:lnTo>
                  <a:lnTo>
                    <a:pt x="22" y="115"/>
                  </a:lnTo>
                  <a:lnTo>
                    <a:pt x="18" y="115"/>
                  </a:lnTo>
                  <a:lnTo>
                    <a:pt x="15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1"/>
                  </a:lnTo>
                  <a:lnTo>
                    <a:pt x="11" y="104"/>
                  </a:lnTo>
                  <a:lnTo>
                    <a:pt x="15" y="104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22" y="93"/>
                  </a:lnTo>
                  <a:lnTo>
                    <a:pt x="26" y="93"/>
                  </a:lnTo>
                  <a:lnTo>
                    <a:pt x="29" y="93"/>
                  </a:lnTo>
                  <a:lnTo>
                    <a:pt x="29" y="96"/>
                  </a:lnTo>
                  <a:lnTo>
                    <a:pt x="33" y="96"/>
                  </a:lnTo>
                  <a:lnTo>
                    <a:pt x="37" y="96"/>
                  </a:lnTo>
                  <a:lnTo>
                    <a:pt x="48" y="93"/>
                  </a:lnTo>
                  <a:lnTo>
                    <a:pt x="52" y="89"/>
                  </a:lnTo>
                  <a:lnTo>
                    <a:pt x="55" y="82"/>
                  </a:lnTo>
                  <a:lnTo>
                    <a:pt x="63" y="74"/>
                  </a:lnTo>
                  <a:lnTo>
                    <a:pt x="63" y="70"/>
                  </a:lnTo>
                  <a:lnTo>
                    <a:pt x="66" y="67"/>
                  </a:lnTo>
                  <a:lnTo>
                    <a:pt x="70" y="63"/>
                  </a:lnTo>
                  <a:lnTo>
                    <a:pt x="74" y="59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4" y="52"/>
                  </a:lnTo>
                  <a:lnTo>
                    <a:pt x="78" y="48"/>
                  </a:lnTo>
                  <a:lnTo>
                    <a:pt x="81" y="44"/>
                  </a:lnTo>
                  <a:lnTo>
                    <a:pt x="81" y="41"/>
                  </a:lnTo>
                  <a:lnTo>
                    <a:pt x="81" y="33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5" y="22"/>
                  </a:lnTo>
                  <a:lnTo>
                    <a:pt x="89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6" y="18"/>
                  </a:lnTo>
                  <a:lnTo>
                    <a:pt x="103" y="11"/>
                  </a:lnTo>
                  <a:lnTo>
                    <a:pt x="107" y="7"/>
                  </a:lnTo>
                  <a:lnTo>
                    <a:pt x="111" y="4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6" y="7"/>
                  </a:lnTo>
                  <a:lnTo>
                    <a:pt x="129" y="4"/>
                  </a:lnTo>
                  <a:lnTo>
                    <a:pt x="137" y="7"/>
                  </a:lnTo>
                  <a:lnTo>
                    <a:pt x="137" y="11"/>
                  </a:lnTo>
                  <a:lnTo>
                    <a:pt x="141" y="11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5"/>
                  </a:lnTo>
                  <a:close/>
                  <a:moveTo>
                    <a:pt x="333" y="197"/>
                  </a:moveTo>
                  <a:lnTo>
                    <a:pt x="333" y="197"/>
                  </a:lnTo>
                  <a:lnTo>
                    <a:pt x="333" y="197"/>
                  </a:lnTo>
                  <a:lnTo>
                    <a:pt x="333" y="197"/>
                  </a:lnTo>
                  <a:lnTo>
                    <a:pt x="333" y="197"/>
                  </a:lnTo>
                  <a:close/>
                  <a:moveTo>
                    <a:pt x="333" y="193"/>
                  </a:moveTo>
                  <a:lnTo>
                    <a:pt x="329" y="193"/>
                  </a:lnTo>
                  <a:lnTo>
                    <a:pt x="329" y="197"/>
                  </a:lnTo>
                  <a:lnTo>
                    <a:pt x="333" y="197"/>
                  </a:lnTo>
                  <a:lnTo>
                    <a:pt x="333" y="197"/>
                  </a:lnTo>
                  <a:lnTo>
                    <a:pt x="333" y="193"/>
                  </a:lnTo>
                  <a:lnTo>
                    <a:pt x="333" y="193"/>
                  </a:lnTo>
                  <a:close/>
                  <a:moveTo>
                    <a:pt x="329" y="193"/>
                  </a:moveTo>
                  <a:lnTo>
                    <a:pt x="329" y="197"/>
                  </a:lnTo>
                  <a:lnTo>
                    <a:pt x="329" y="197"/>
                  </a:lnTo>
                  <a:lnTo>
                    <a:pt x="329" y="197"/>
                  </a:lnTo>
                  <a:lnTo>
                    <a:pt x="329" y="193"/>
                  </a:lnTo>
                  <a:lnTo>
                    <a:pt x="329" y="193"/>
                  </a:lnTo>
                  <a:close/>
                  <a:moveTo>
                    <a:pt x="322" y="197"/>
                  </a:moveTo>
                  <a:lnTo>
                    <a:pt x="322" y="197"/>
                  </a:lnTo>
                  <a:lnTo>
                    <a:pt x="326" y="197"/>
                  </a:lnTo>
                  <a:lnTo>
                    <a:pt x="326" y="193"/>
                  </a:lnTo>
                  <a:lnTo>
                    <a:pt x="326" y="193"/>
                  </a:lnTo>
                  <a:lnTo>
                    <a:pt x="322" y="1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6131617" y="2636870"/>
              <a:ext cx="105504" cy="128663"/>
            </a:xfrm>
            <a:custGeom>
              <a:avLst/>
              <a:gdLst>
                <a:gd name="T0" fmla="*/ 22 w 22"/>
                <a:gd name="T1" fmla="*/ 24 h 27"/>
                <a:gd name="T2" fmla="*/ 20 w 22"/>
                <a:gd name="T3" fmla="*/ 25 h 27"/>
                <a:gd name="T4" fmla="*/ 21 w 22"/>
                <a:gd name="T5" fmla="*/ 27 h 27"/>
                <a:gd name="T6" fmla="*/ 19 w 22"/>
                <a:gd name="T7" fmla="*/ 24 h 27"/>
                <a:gd name="T8" fmla="*/ 19 w 22"/>
                <a:gd name="T9" fmla="*/ 23 h 27"/>
                <a:gd name="T10" fmla="*/ 18 w 22"/>
                <a:gd name="T11" fmla="*/ 23 h 27"/>
                <a:gd name="T12" fmla="*/ 18 w 22"/>
                <a:gd name="T13" fmla="*/ 21 h 27"/>
                <a:gd name="T14" fmla="*/ 16 w 22"/>
                <a:gd name="T15" fmla="*/ 17 h 27"/>
                <a:gd name="T16" fmla="*/ 16 w 22"/>
                <a:gd name="T17" fmla="*/ 17 h 27"/>
                <a:gd name="T18" fmla="*/ 13 w 22"/>
                <a:gd name="T19" fmla="*/ 17 h 27"/>
                <a:gd name="T20" fmla="*/ 11 w 22"/>
                <a:gd name="T21" fmla="*/ 15 h 27"/>
                <a:gd name="T22" fmla="*/ 12 w 22"/>
                <a:gd name="T23" fmla="*/ 18 h 27"/>
                <a:gd name="T24" fmla="*/ 12 w 22"/>
                <a:gd name="T25" fmla="*/ 19 h 27"/>
                <a:gd name="T26" fmla="*/ 11 w 22"/>
                <a:gd name="T27" fmla="*/ 22 h 27"/>
                <a:gd name="T28" fmla="*/ 11 w 22"/>
                <a:gd name="T29" fmla="*/ 20 h 27"/>
                <a:gd name="T30" fmla="*/ 10 w 22"/>
                <a:gd name="T31" fmla="*/ 21 h 27"/>
                <a:gd name="T32" fmla="*/ 10 w 22"/>
                <a:gd name="T33" fmla="*/ 19 h 27"/>
                <a:gd name="T34" fmla="*/ 9 w 22"/>
                <a:gd name="T35" fmla="*/ 19 h 27"/>
                <a:gd name="T36" fmla="*/ 9 w 22"/>
                <a:gd name="T37" fmla="*/ 21 h 27"/>
                <a:gd name="T38" fmla="*/ 9 w 22"/>
                <a:gd name="T39" fmla="*/ 22 h 27"/>
                <a:gd name="T40" fmla="*/ 8 w 22"/>
                <a:gd name="T41" fmla="*/ 22 h 27"/>
                <a:gd name="T42" fmla="*/ 7 w 22"/>
                <a:gd name="T43" fmla="*/ 21 h 27"/>
                <a:gd name="T44" fmla="*/ 6 w 22"/>
                <a:gd name="T45" fmla="*/ 19 h 27"/>
                <a:gd name="T46" fmla="*/ 4 w 22"/>
                <a:gd name="T47" fmla="*/ 15 h 27"/>
                <a:gd name="T48" fmla="*/ 4 w 22"/>
                <a:gd name="T49" fmla="*/ 12 h 27"/>
                <a:gd name="T50" fmla="*/ 1 w 22"/>
                <a:gd name="T51" fmla="*/ 10 h 27"/>
                <a:gd name="T52" fmla="*/ 2 w 22"/>
                <a:gd name="T53" fmla="*/ 7 h 27"/>
                <a:gd name="T54" fmla="*/ 4 w 22"/>
                <a:gd name="T55" fmla="*/ 6 h 27"/>
                <a:gd name="T56" fmla="*/ 3 w 22"/>
                <a:gd name="T57" fmla="*/ 5 h 27"/>
                <a:gd name="T58" fmla="*/ 0 w 22"/>
                <a:gd name="T59" fmla="*/ 3 h 27"/>
                <a:gd name="T60" fmla="*/ 1 w 22"/>
                <a:gd name="T61" fmla="*/ 1 h 27"/>
                <a:gd name="T62" fmla="*/ 1 w 22"/>
                <a:gd name="T63" fmla="*/ 0 h 27"/>
                <a:gd name="T64" fmla="*/ 2 w 22"/>
                <a:gd name="T65" fmla="*/ 1 h 27"/>
                <a:gd name="T66" fmla="*/ 4 w 22"/>
                <a:gd name="T67" fmla="*/ 2 h 27"/>
                <a:gd name="T68" fmla="*/ 4 w 22"/>
                <a:gd name="T69" fmla="*/ 1 h 27"/>
                <a:gd name="T70" fmla="*/ 6 w 22"/>
                <a:gd name="T71" fmla="*/ 2 h 27"/>
                <a:gd name="T72" fmla="*/ 7 w 22"/>
                <a:gd name="T73" fmla="*/ 3 h 27"/>
                <a:gd name="T74" fmla="*/ 8 w 22"/>
                <a:gd name="T75" fmla="*/ 5 h 27"/>
                <a:gd name="T76" fmla="*/ 9 w 22"/>
                <a:gd name="T77" fmla="*/ 6 h 27"/>
                <a:gd name="T78" fmla="*/ 13 w 22"/>
                <a:gd name="T79" fmla="*/ 6 h 27"/>
                <a:gd name="T80" fmla="*/ 17 w 22"/>
                <a:gd name="T81" fmla="*/ 6 h 27"/>
                <a:gd name="T82" fmla="*/ 18 w 22"/>
                <a:gd name="T83" fmla="*/ 7 h 27"/>
                <a:gd name="T84" fmla="*/ 18 w 22"/>
                <a:gd name="T85" fmla="*/ 9 h 27"/>
                <a:gd name="T86" fmla="*/ 17 w 22"/>
                <a:gd name="T87" fmla="*/ 11 h 27"/>
                <a:gd name="T88" fmla="*/ 16 w 22"/>
                <a:gd name="T89" fmla="*/ 11 h 27"/>
                <a:gd name="T90" fmla="*/ 15 w 22"/>
                <a:gd name="T91" fmla="*/ 13 h 27"/>
                <a:gd name="T92" fmla="*/ 16 w 22"/>
                <a:gd name="T93" fmla="*/ 15 h 27"/>
                <a:gd name="T94" fmla="*/ 17 w 22"/>
                <a:gd name="T95" fmla="*/ 16 h 27"/>
                <a:gd name="T96" fmla="*/ 17 w 22"/>
                <a:gd name="T97" fmla="*/ 16 h 27"/>
                <a:gd name="T98" fmla="*/ 18 w 22"/>
                <a:gd name="T99" fmla="*/ 14 h 27"/>
                <a:gd name="T100" fmla="*/ 19 w 22"/>
                <a:gd name="T101" fmla="*/ 14 h 27"/>
                <a:gd name="T102" fmla="*/ 20 w 22"/>
                <a:gd name="T103" fmla="*/ 15 h 27"/>
                <a:gd name="T104" fmla="*/ 21 w 22"/>
                <a:gd name="T105" fmla="*/ 17 h 27"/>
                <a:gd name="T106" fmla="*/ 22 w 22"/>
                <a:gd name="T107" fmla="*/ 21 h 27"/>
                <a:gd name="T108" fmla="*/ 22 w 22"/>
                <a:gd name="T109" fmla="*/ 22 h 27"/>
                <a:gd name="T110" fmla="*/ 16 w 22"/>
                <a:gd name="T111" fmla="*/ 18 h 27"/>
                <a:gd name="T112" fmla="*/ 16 w 22"/>
                <a:gd name="T113" fmla="*/ 19 h 27"/>
                <a:gd name="T114" fmla="*/ 14 w 22"/>
                <a:gd name="T115" fmla="*/ 19 h 27"/>
                <a:gd name="T116" fmla="*/ 15 w 22"/>
                <a:gd name="T117" fmla="*/ 19 h 27"/>
                <a:gd name="T118" fmla="*/ 14 w 22"/>
                <a:gd name="T119" fmla="*/ 18 h 27"/>
                <a:gd name="T120" fmla="*/ 12 w 22"/>
                <a:gd name="T121" fmla="*/ 18 h 27"/>
                <a:gd name="T122" fmla="*/ 14 w 22"/>
                <a:gd name="T1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" h="27">
                  <a:moveTo>
                    <a:pt x="22" y="22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lose/>
                  <a:moveTo>
                    <a:pt x="16" y="19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4" y="18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13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8"/>
                    <a:pt x="14" y="18"/>
                    <a:pt x="14" y="18"/>
                  </a:cubicBezTo>
                  <a:lnTo>
                    <a:pt x="13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Freeform 32"/>
            <p:cNvSpPr/>
            <p:nvPr/>
          </p:nvSpPr>
          <p:spPr bwMode="auto">
            <a:xfrm>
              <a:off x="6141910" y="2603418"/>
              <a:ext cx="65619" cy="33452"/>
            </a:xfrm>
            <a:custGeom>
              <a:avLst/>
              <a:gdLst>
                <a:gd name="T0" fmla="*/ 0 w 51"/>
                <a:gd name="T1" fmla="*/ 11 h 26"/>
                <a:gd name="T2" fmla="*/ 3 w 51"/>
                <a:gd name="T3" fmla="*/ 11 h 26"/>
                <a:gd name="T4" fmla="*/ 7 w 51"/>
                <a:gd name="T5" fmla="*/ 4 h 26"/>
                <a:gd name="T6" fmla="*/ 14 w 51"/>
                <a:gd name="T7" fmla="*/ 0 h 26"/>
                <a:gd name="T8" fmla="*/ 22 w 51"/>
                <a:gd name="T9" fmla="*/ 0 h 26"/>
                <a:gd name="T10" fmla="*/ 22 w 51"/>
                <a:gd name="T11" fmla="*/ 0 h 26"/>
                <a:gd name="T12" fmla="*/ 29 w 51"/>
                <a:gd name="T13" fmla="*/ 4 h 26"/>
                <a:gd name="T14" fmla="*/ 33 w 51"/>
                <a:gd name="T15" fmla="*/ 4 h 26"/>
                <a:gd name="T16" fmla="*/ 37 w 51"/>
                <a:gd name="T17" fmla="*/ 4 h 26"/>
                <a:gd name="T18" fmla="*/ 40 w 51"/>
                <a:gd name="T19" fmla="*/ 4 h 26"/>
                <a:gd name="T20" fmla="*/ 44 w 51"/>
                <a:gd name="T21" fmla="*/ 4 h 26"/>
                <a:gd name="T22" fmla="*/ 44 w 51"/>
                <a:gd name="T23" fmla="*/ 4 h 26"/>
                <a:gd name="T24" fmla="*/ 44 w 51"/>
                <a:gd name="T25" fmla="*/ 8 h 26"/>
                <a:gd name="T26" fmla="*/ 44 w 51"/>
                <a:gd name="T27" fmla="*/ 11 h 26"/>
                <a:gd name="T28" fmla="*/ 48 w 51"/>
                <a:gd name="T29" fmla="*/ 15 h 26"/>
                <a:gd name="T30" fmla="*/ 48 w 51"/>
                <a:gd name="T31" fmla="*/ 19 h 26"/>
                <a:gd name="T32" fmla="*/ 51 w 51"/>
                <a:gd name="T33" fmla="*/ 19 h 26"/>
                <a:gd name="T34" fmla="*/ 44 w 51"/>
                <a:gd name="T35" fmla="*/ 22 h 26"/>
                <a:gd name="T36" fmla="*/ 40 w 51"/>
                <a:gd name="T37" fmla="*/ 22 h 26"/>
                <a:gd name="T38" fmla="*/ 33 w 51"/>
                <a:gd name="T39" fmla="*/ 22 h 26"/>
                <a:gd name="T40" fmla="*/ 29 w 51"/>
                <a:gd name="T41" fmla="*/ 22 h 26"/>
                <a:gd name="T42" fmla="*/ 26 w 51"/>
                <a:gd name="T43" fmla="*/ 22 h 26"/>
                <a:gd name="T44" fmla="*/ 22 w 51"/>
                <a:gd name="T45" fmla="*/ 26 h 26"/>
                <a:gd name="T46" fmla="*/ 18 w 51"/>
                <a:gd name="T47" fmla="*/ 26 h 26"/>
                <a:gd name="T48" fmla="*/ 11 w 51"/>
                <a:gd name="T49" fmla="*/ 22 h 26"/>
                <a:gd name="T50" fmla="*/ 7 w 51"/>
                <a:gd name="T51" fmla="*/ 22 h 26"/>
                <a:gd name="T52" fmla="*/ 3 w 51"/>
                <a:gd name="T53" fmla="*/ 22 h 26"/>
                <a:gd name="T54" fmla="*/ 0 w 51"/>
                <a:gd name="T55" fmla="*/ 19 h 26"/>
                <a:gd name="T56" fmla="*/ 0 w 51"/>
                <a:gd name="T57" fmla="*/ 15 h 26"/>
                <a:gd name="T58" fmla="*/ 0 w 51"/>
                <a:gd name="T5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26">
                  <a:moveTo>
                    <a:pt x="0" y="11"/>
                  </a:moveTo>
                  <a:lnTo>
                    <a:pt x="3" y="11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11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51" y="19"/>
                  </a:lnTo>
                  <a:lnTo>
                    <a:pt x="44" y="22"/>
                  </a:lnTo>
                  <a:lnTo>
                    <a:pt x="40" y="22"/>
                  </a:lnTo>
                  <a:lnTo>
                    <a:pt x="33" y="22"/>
                  </a:lnTo>
                  <a:lnTo>
                    <a:pt x="29" y="22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8" y="26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Freeform 33"/>
            <p:cNvSpPr/>
            <p:nvPr/>
          </p:nvSpPr>
          <p:spPr bwMode="auto">
            <a:xfrm>
              <a:off x="5955347" y="2560960"/>
              <a:ext cx="176269" cy="81058"/>
            </a:xfrm>
            <a:custGeom>
              <a:avLst/>
              <a:gdLst>
                <a:gd name="T0" fmla="*/ 4 w 137"/>
                <a:gd name="T1" fmla="*/ 0 h 63"/>
                <a:gd name="T2" fmla="*/ 11 w 137"/>
                <a:gd name="T3" fmla="*/ 4 h 63"/>
                <a:gd name="T4" fmla="*/ 15 w 137"/>
                <a:gd name="T5" fmla="*/ 4 h 63"/>
                <a:gd name="T6" fmla="*/ 22 w 137"/>
                <a:gd name="T7" fmla="*/ 0 h 63"/>
                <a:gd name="T8" fmla="*/ 30 w 137"/>
                <a:gd name="T9" fmla="*/ 4 h 63"/>
                <a:gd name="T10" fmla="*/ 37 w 137"/>
                <a:gd name="T11" fmla="*/ 4 h 63"/>
                <a:gd name="T12" fmla="*/ 45 w 137"/>
                <a:gd name="T13" fmla="*/ 11 h 63"/>
                <a:gd name="T14" fmla="*/ 52 w 137"/>
                <a:gd name="T15" fmla="*/ 15 h 63"/>
                <a:gd name="T16" fmla="*/ 56 w 137"/>
                <a:gd name="T17" fmla="*/ 18 h 63"/>
                <a:gd name="T18" fmla="*/ 56 w 137"/>
                <a:gd name="T19" fmla="*/ 15 h 63"/>
                <a:gd name="T20" fmla="*/ 59 w 137"/>
                <a:gd name="T21" fmla="*/ 15 h 63"/>
                <a:gd name="T22" fmla="*/ 67 w 137"/>
                <a:gd name="T23" fmla="*/ 15 h 63"/>
                <a:gd name="T24" fmla="*/ 71 w 137"/>
                <a:gd name="T25" fmla="*/ 22 h 63"/>
                <a:gd name="T26" fmla="*/ 82 w 137"/>
                <a:gd name="T27" fmla="*/ 22 h 63"/>
                <a:gd name="T28" fmla="*/ 82 w 137"/>
                <a:gd name="T29" fmla="*/ 33 h 63"/>
                <a:gd name="T30" fmla="*/ 89 w 137"/>
                <a:gd name="T31" fmla="*/ 33 h 63"/>
                <a:gd name="T32" fmla="*/ 93 w 137"/>
                <a:gd name="T33" fmla="*/ 33 h 63"/>
                <a:gd name="T34" fmla="*/ 104 w 137"/>
                <a:gd name="T35" fmla="*/ 30 h 63"/>
                <a:gd name="T36" fmla="*/ 108 w 137"/>
                <a:gd name="T37" fmla="*/ 33 h 63"/>
                <a:gd name="T38" fmla="*/ 115 w 137"/>
                <a:gd name="T39" fmla="*/ 41 h 63"/>
                <a:gd name="T40" fmla="*/ 122 w 137"/>
                <a:gd name="T41" fmla="*/ 41 h 63"/>
                <a:gd name="T42" fmla="*/ 130 w 137"/>
                <a:gd name="T43" fmla="*/ 37 h 63"/>
                <a:gd name="T44" fmla="*/ 134 w 137"/>
                <a:gd name="T45" fmla="*/ 41 h 63"/>
                <a:gd name="T46" fmla="*/ 137 w 137"/>
                <a:gd name="T47" fmla="*/ 55 h 63"/>
                <a:gd name="T48" fmla="*/ 122 w 137"/>
                <a:gd name="T49" fmla="*/ 63 h 63"/>
                <a:gd name="T50" fmla="*/ 115 w 137"/>
                <a:gd name="T51" fmla="*/ 63 h 63"/>
                <a:gd name="T52" fmla="*/ 93 w 137"/>
                <a:gd name="T53" fmla="*/ 59 h 63"/>
                <a:gd name="T54" fmla="*/ 82 w 137"/>
                <a:gd name="T55" fmla="*/ 55 h 63"/>
                <a:gd name="T56" fmla="*/ 78 w 137"/>
                <a:gd name="T57" fmla="*/ 52 h 63"/>
                <a:gd name="T58" fmla="*/ 59 w 137"/>
                <a:gd name="T59" fmla="*/ 52 h 63"/>
                <a:gd name="T60" fmla="*/ 48 w 137"/>
                <a:gd name="T61" fmla="*/ 48 h 63"/>
                <a:gd name="T62" fmla="*/ 41 w 137"/>
                <a:gd name="T63" fmla="*/ 44 h 63"/>
                <a:gd name="T64" fmla="*/ 30 w 137"/>
                <a:gd name="T65" fmla="*/ 41 h 63"/>
                <a:gd name="T66" fmla="*/ 19 w 137"/>
                <a:gd name="T67" fmla="*/ 33 h 63"/>
                <a:gd name="T68" fmla="*/ 8 w 137"/>
                <a:gd name="T69" fmla="*/ 30 h 63"/>
                <a:gd name="T70" fmla="*/ 4 w 137"/>
                <a:gd name="T71" fmla="*/ 26 h 63"/>
                <a:gd name="T72" fmla="*/ 0 w 137"/>
                <a:gd name="T73" fmla="*/ 22 h 63"/>
                <a:gd name="T74" fmla="*/ 4 w 137"/>
                <a:gd name="T75" fmla="*/ 11 h 63"/>
                <a:gd name="T76" fmla="*/ 4 w 137"/>
                <a:gd name="T7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7" h="63">
                  <a:moveTo>
                    <a:pt x="4" y="0"/>
                  </a:moveTo>
                  <a:lnTo>
                    <a:pt x="4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7" y="4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3" y="15"/>
                  </a:lnTo>
                  <a:lnTo>
                    <a:pt x="67" y="15"/>
                  </a:lnTo>
                  <a:lnTo>
                    <a:pt x="67" y="22"/>
                  </a:lnTo>
                  <a:lnTo>
                    <a:pt x="71" y="22"/>
                  </a:lnTo>
                  <a:lnTo>
                    <a:pt x="78" y="22"/>
                  </a:lnTo>
                  <a:lnTo>
                    <a:pt x="82" y="22"/>
                  </a:lnTo>
                  <a:lnTo>
                    <a:pt x="78" y="30"/>
                  </a:lnTo>
                  <a:lnTo>
                    <a:pt x="82" y="33"/>
                  </a:lnTo>
                  <a:lnTo>
                    <a:pt x="85" y="33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93" y="33"/>
                  </a:lnTo>
                  <a:lnTo>
                    <a:pt x="97" y="30"/>
                  </a:lnTo>
                  <a:lnTo>
                    <a:pt x="104" y="30"/>
                  </a:lnTo>
                  <a:lnTo>
                    <a:pt x="108" y="30"/>
                  </a:lnTo>
                  <a:lnTo>
                    <a:pt x="108" y="33"/>
                  </a:lnTo>
                  <a:lnTo>
                    <a:pt x="115" y="37"/>
                  </a:lnTo>
                  <a:lnTo>
                    <a:pt x="115" y="41"/>
                  </a:lnTo>
                  <a:lnTo>
                    <a:pt x="119" y="41"/>
                  </a:lnTo>
                  <a:lnTo>
                    <a:pt x="122" y="41"/>
                  </a:lnTo>
                  <a:lnTo>
                    <a:pt x="126" y="41"/>
                  </a:lnTo>
                  <a:lnTo>
                    <a:pt x="130" y="37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8"/>
                  </a:lnTo>
                  <a:lnTo>
                    <a:pt x="137" y="55"/>
                  </a:lnTo>
                  <a:lnTo>
                    <a:pt x="134" y="63"/>
                  </a:lnTo>
                  <a:lnTo>
                    <a:pt x="122" y="63"/>
                  </a:lnTo>
                  <a:lnTo>
                    <a:pt x="119" y="59"/>
                  </a:lnTo>
                  <a:lnTo>
                    <a:pt x="115" y="63"/>
                  </a:lnTo>
                  <a:lnTo>
                    <a:pt x="100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82" y="55"/>
                  </a:lnTo>
                  <a:lnTo>
                    <a:pt x="78" y="55"/>
                  </a:lnTo>
                  <a:lnTo>
                    <a:pt x="78" y="52"/>
                  </a:lnTo>
                  <a:lnTo>
                    <a:pt x="71" y="48"/>
                  </a:lnTo>
                  <a:lnTo>
                    <a:pt x="59" y="52"/>
                  </a:lnTo>
                  <a:lnTo>
                    <a:pt x="59" y="48"/>
                  </a:lnTo>
                  <a:lnTo>
                    <a:pt x="48" y="48"/>
                  </a:lnTo>
                  <a:lnTo>
                    <a:pt x="45" y="44"/>
                  </a:lnTo>
                  <a:lnTo>
                    <a:pt x="41" y="44"/>
                  </a:lnTo>
                  <a:lnTo>
                    <a:pt x="37" y="44"/>
                  </a:lnTo>
                  <a:lnTo>
                    <a:pt x="30" y="41"/>
                  </a:lnTo>
                  <a:lnTo>
                    <a:pt x="26" y="37"/>
                  </a:lnTo>
                  <a:lnTo>
                    <a:pt x="19" y="33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4" y="18"/>
                  </a:lnTo>
                  <a:lnTo>
                    <a:pt x="4" y="11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34"/>
            <p:cNvSpPr/>
            <p:nvPr/>
          </p:nvSpPr>
          <p:spPr bwMode="auto">
            <a:xfrm>
              <a:off x="5551345" y="2418143"/>
              <a:ext cx="294639" cy="290779"/>
            </a:xfrm>
            <a:custGeom>
              <a:avLst/>
              <a:gdLst>
                <a:gd name="T0" fmla="*/ 137 w 229"/>
                <a:gd name="T1" fmla="*/ 218 h 226"/>
                <a:gd name="T2" fmla="*/ 155 w 229"/>
                <a:gd name="T3" fmla="*/ 215 h 226"/>
                <a:gd name="T4" fmla="*/ 166 w 229"/>
                <a:gd name="T5" fmla="*/ 211 h 226"/>
                <a:gd name="T6" fmla="*/ 174 w 229"/>
                <a:gd name="T7" fmla="*/ 211 h 226"/>
                <a:gd name="T8" fmla="*/ 166 w 229"/>
                <a:gd name="T9" fmla="*/ 192 h 226"/>
                <a:gd name="T10" fmla="*/ 155 w 229"/>
                <a:gd name="T11" fmla="*/ 181 h 226"/>
                <a:gd name="T12" fmla="*/ 148 w 229"/>
                <a:gd name="T13" fmla="*/ 174 h 226"/>
                <a:gd name="T14" fmla="*/ 144 w 229"/>
                <a:gd name="T15" fmla="*/ 163 h 226"/>
                <a:gd name="T16" fmla="*/ 155 w 229"/>
                <a:gd name="T17" fmla="*/ 152 h 226"/>
                <a:gd name="T18" fmla="*/ 166 w 229"/>
                <a:gd name="T19" fmla="*/ 155 h 226"/>
                <a:gd name="T20" fmla="*/ 188 w 229"/>
                <a:gd name="T21" fmla="*/ 141 h 226"/>
                <a:gd name="T22" fmla="*/ 203 w 229"/>
                <a:gd name="T23" fmla="*/ 122 h 226"/>
                <a:gd name="T24" fmla="*/ 207 w 229"/>
                <a:gd name="T25" fmla="*/ 111 h 226"/>
                <a:gd name="T26" fmla="*/ 214 w 229"/>
                <a:gd name="T27" fmla="*/ 92 h 226"/>
                <a:gd name="T28" fmla="*/ 222 w 229"/>
                <a:gd name="T29" fmla="*/ 81 h 226"/>
                <a:gd name="T30" fmla="*/ 229 w 229"/>
                <a:gd name="T31" fmla="*/ 74 h 226"/>
                <a:gd name="T32" fmla="*/ 214 w 229"/>
                <a:gd name="T33" fmla="*/ 70 h 226"/>
                <a:gd name="T34" fmla="*/ 196 w 229"/>
                <a:gd name="T35" fmla="*/ 55 h 226"/>
                <a:gd name="T36" fmla="*/ 192 w 229"/>
                <a:gd name="T37" fmla="*/ 37 h 226"/>
                <a:gd name="T38" fmla="*/ 192 w 229"/>
                <a:gd name="T39" fmla="*/ 26 h 226"/>
                <a:gd name="T40" fmla="*/ 181 w 229"/>
                <a:gd name="T41" fmla="*/ 14 h 226"/>
                <a:gd name="T42" fmla="*/ 170 w 229"/>
                <a:gd name="T43" fmla="*/ 7 h 226"/>
                <a:gd name="T44" fmla="*/ 170 w 229"/>
                <a:gd name="T45" fmla="*/ 0 h 226"/>
                <a:gd name="T46" fmla="*/ 151 w 229"/>
                <a:gd name="T47" fmla="*/ 7 h 226"/>
                <a:gd name="T48" fmla="*/ 148 w 229"/>
                <a:gd name="T49" fmla="*/ 37 h 226"/>
                <a:gd name="T50" fmla="*/ 144 w 229"/>
                <a:gd name="T51" fmla="*/ 48 h 226"/>
                <a:gd name="T52" fmla="*/ 137 w 229"/>
                <a:gd name="T53" fmla="*/ 55 h 226"/>
                <a:gd name="T54" fmla="*/ 133 w 229"/>
                <a:gd name="T55" fmla="*/ 63 h 226"/>
                <a:gd name="T56" fmla="*/ 129 w 229"/>
                <a:gd name="T57" fmla="*/ 77 h 226"/>
                <a:gd name="T58" fmla="*/ 122 w 229"/>
                <a:gd name="T59" fmla="*/ 85 h 226"/>
                <a:gd name="T60" fmla="*/ 114 w 229"/>
                <a:gd name="T61" fmla="*/ 85 h 226"/>
                <a:gd name="T62" fmla="*/ 107 w 229"/>
                <a:gd name="T63" fmla="*/ 92 h 226"/>
                <a:gd name="T64" fmla="*/ 92 w 229"/>
                <a:gd name="T65" fmla="*/ 100 h 226"/>
                <a:gd name="T66" fmla="*/ 85 w 229"/>
                <a:gd name="T67" fmla="*/ 107 h 226"/>
                <a:gd name="T68" fmla="*/ 88 w 229"/>
                <a:gd name="T69" fmla="*/ 122 h 226"/>
                <a:gd name="T70" fmla="*/ 70 w 229"/>
                <a:gd name="T71" fmla="*/ 126 h 226"/>
                <a:gd name="T72" fmla="*/ 48 w 229"/>
                <a:gd name="T73" fmla="*/ 129 h 226"/>
                <a:gd name="T74" fmla="*/ 0 w 229"/>
                <a:gd name="T75" fmla="*/ 126 h 226"/>
                <a:gd name="T76" fmla="*/ 18 w 229"/>
                <a:gd name="T77" fmla="*/ 144 h 226"/>
                <a:gd name="T78" fmla="*/ 29 w 229"/>
                <a:gd name="T79" fmla="*/ 152 h 226"/>
                <a:gd name="T80" fmla="*/ 37 w 229"/>
                <a:gd name="T81" fmla="*/ 163 h 226"/>
                <a:gd name="T82" fmla="*/ 44 w 229"/>
                <a:gd name="T83" fmla="*/ 174 h 226"/>
                <a:gd name="T84" fmla="*/ 29 w 229"/>
                <a:gd name="T85" fmla="*/ 178 h 226"/>
                <a:gd name="T86" fmla="*/ 22 w 229"/>
                <a:gd name="T87" fmla="*/ 189 h 226"/>
                <a:gd name="T88" fmla="*/ 22 w 229"/>
                <a:gd name="T89" fmla="*/ 200 h 226"/>
                <a:gd name="T90" fmla="*/ 33 w 229"/>
                <a:gd name="T91" fmla="*/ 200 h 226"/>
                <a:gd name="T92" fmla="*/ 40 w 229"/>
                <a:gd name="T93" fmla="*/ 200 h 226"/>
                <a:gd name="T94" fmla="*/ 48 w 229"/>
                <a:gd name="T95" fmla="*/ 200 h 226"/>
                <a:gd name="T96" fmla="*/ 55 w 229"/>
                <a:gd name="T97" fmla="*/ 200 h 226"/>
                <a:gd name="T98" fmla="*/ 62 w 229"/>
                <a:gd name="T99" fmla="*/ 200 h 226"/>
                <a:gd name="T100" fmla="*/ 74 w 229"/>
                <a:gd name="T101" fmla="*/ 196 h 226"/>
                <a:gd name="T102" fmla="*/ 85 w 229"/>
                <a:gd name="T103" fmla="*/ 196 h 226"/>
                <a:gd name="T104" fmla="*/ 99 w 229"/>
                <a:gd name="T105" fmla="*/ 196 h 226"/>
                <a:gd name="T106" fmla="*/ 103 w 229"/>
                <a:gd name="T107" fmla="*/ 204 h 226"/>
                <a:gd name="T108" fmla="*/ 111 w 229"/>
                <a:gd name="T109" fmla="*/ 204 h 226"/>
                <a:gd name="T110" fmla="*/ 114 w 229"/>
                <a:gd name="T111" fmla="*/ 215 h 226"/>
                <a:gd name="T112" fmla="*/ 114 w 229"/>
                <a:gd name="T113" fmla="*/ 218 h 226"/>
                <a:gd name="T114" fmla="*/ 129 w 229"/>
                <a:gd name="T1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9" h="226">
                  <a:moveTo>
                    <a:pt x="133" y="226"/>
                  </a:moveTo>
                  <a:lnTo>
                    <a:pt x="133" y="222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40" y="215"/>
                  </a:lnTo>
                  <a:lnTo>
                    <a:pt x="144" y="215"/>
                  </a:lnTo>
                  <a:lnTo>
                    <a:pt x="144" y="215"/>
                  </a:lnTo>
                  <a:lnTo>
                    <a:pt x="155" y="215"/>
                  </a:lnTo>
                  <a:lnTo>
                    <a:pt x="162" y="211"/>
                  </a:lnTo>
                  <a:lnTo>
                    <a:pt x="162" y="211"/>
                  </a:lnTo>
                  <a:lnTo>
                    <a:pt x="166" y="211"/>
                  </a:lnTo>
                  <a:lnTo>
                    <a:pt x="166" y="211"/>
                  </a:lnTo>
                  <a:lnTo>
                    <a:pt x="170" y="215"/>
                  </a:lnTo>
                  <a:lnTo>
                    <a:pt x="174" y="211"/>
                  </a:lnTo>
                  <a:lnTo>
                    <a:pt x="174" y="211"/>
                  </a:lnTo>
                  <a:lnTo>
                    <a:pt x="174" y="211"/>
                  </a:lnTo>
                  <a:lnTo>
                    <a:pt x="174" y="207"/>
                  </a:lnTo>
                  <a:lnTo>
                    <a:pt x="170" y="196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89"/>
                  </a:lnTo>
                  <a:lnTo>
                    <a:pt x="162" y="189"/>
                  </a:lnTo>
                  <a:lnTo>
                    <a:pt x="159" y="189"/>
                  </a:lnTo>
                  <a:lnTo>
                    <a:pt x="155" y="181"/>
                  </a:lnTo>
                  <a:lnTo>
                    <a:pt x="155" y="178"/>
                  </a:lnTo>
                  <a:lnTo>
                    <a:pt x="155" y="174"/>
                  </a:lnTo>
                  <a:lnTo>
                    <a:pt x="151" y="174"/>
                  </a:lnTo>
                  <a:lnTo>
                    <a:pt x="148" y="174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4" y="170"/>
                  </a:lnTo>
                  <a:lnTo>
                    <a:pt x="144" y="163"/>
                  </a:lnTo>
                  <a:lnTo>
                    <a:pt x="148" y="163"/>
                  </a:lnTo>
                  <a:lnTo>
                    <a:pt x="151" y="155"/>
                  </a:lnTo>
                  <a:lnTo>
                    <a:pt x="151" y="155"/>
                  </a:lnTo>
                  <a:lnTo>
                    <a:pt x="155" y="152"/>
                  </a:lnTo>
                  <a:lnTo>
                    <a:pt x="159" y="152"/>
                  </a:lnTo>
                  <a:lnTo>
                    <a:pt x="162" y="152"/>
                  </a:lnTo>
                  <a:lnTo>
                    <a:pt x="162" y="155"/>
                  </a:lnTo>
                  <a:lnTo>
                    <a:pt x="166" y="155"/>
                  </a:lnTo>
                  <a:lnTo>
                    <a:pt x="170" y="155"/>
                  </a:lnTo>
                  <a:lnTo>
                    <a:pt x="181" y="152"/>
                  </a:lnTo>
                  <a:lnTo>
                    <a:pt x="185" y="148"/>
                  </a:lnTo>
                  <a:lnTo>
                    <a:pt x="188" y="141"/>
                  </a:lnTo>
                  <a:lnTo>
                    <a:pt x="196" y="133"/>
                  </a:lnTo>
                  <a:lnTo>
                    <a:pt x="196" y="129"/>
                  </a:lnTo>
                  <a:lnTo>
                    <a:pt x="199" y="126"/>
                  </a:lnTo>
                  <a:lnTo>
                    <a:pt x="203" y="122"/>
                  </a:lnTo>
                  <a:lnTo>
                    <a:pt x="207" y="118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07" y="111"/>
                  </a:lnTo>
                  <a:lnTo>
                    <a:pt x="211" y="107"/>
                  </a:lnTo>
                  <a:lnTo>
                    <a:pt x="214" y="103"/>
                  </a:lnTo>
                  <a:lnTo>
                    <a:pt x="214" y="100"/>
                  </a:lnTo>
                  <a:lnTo>
                    <a:pt x="214" y="92"/>
                  </a:lnTo>
                  <a:lnTo>
                    <a:pt x="214" y="89"/>
                  </a:lnTo>
                  <a:lnTo>
                    <a:pt x="214" y="89"/>
                  </a:lnTo>
                  <a:lnTo>
                    <a:pt x="218" y="81"/>
                  </a:lnTo>
                  <a:lnTo>
                    <a:pt x="222" y="81"/>
                  </a:lnTo>
                  <a:lnTo>
                    <a:pt x="225" y="81"/>
                  </a:lnTo>
                  <a:lnTo>
                    <a:pt x="225" y="81"/>
                  </a:lnTo>
                  <a:lnTo>
                    <a:pt x="229" y="77"/>
                  </a:lnTo>
                  <a:lnTo>
                    <a:pt x="229" y="74"/>
                  </a:lnTo>
                  <a:lnTo>
                    <a:pt x="225" y="74"/>
                  </a:lnTo>
                  <a:lnTo>
                    <a:pt x="222" y="74"/>
                  </a:lnTo>
                  <a:lnTo>
                    <a:pt x="214" y="74"/>
                  </a:lnTo>
                  <a:lnTo>
                    <a:pt x="214" y="70"/>
                  </a:lnTo>
                  <a:lnTo>
                    <a:pt x="207" y="66"/>
                  </a:lnTo>
                  <a:lnTo>
                    <a:pt x="203" y="66"/>
                  </a:lnTo>
                  <a:lnTo>
                    <a:pt x="196" y="63"/>
                  </a:lnTo>
                  <a:lnTo>
                    <a:pt x="196" y="55"/>
                  </a:lnTo>
                  <a:lnTo>
                    <a:pt x="192" y="48"/>
                  </a:lnTo>
                  <a:lnTo>
                    <a:pt x="188" y="40"/>
                  </a:lnTo>
                  <a:lnTo>
                    <a:pt x="188" y="37"/>
                  </a:lnTo>
                  <a:lnTo>
                    <a:pt x="192" y="37"/>
                  </a:lnTo>
                  <a:lnTo>
                    <a:pt x="192" y="33"/>
                  </a:lnTo>
                  <a:lnTo>
                    <a:pt x="196" y="29"/>
                  </a:lnTo>
                  <a:lnTo>
                    <a:pt x="196" y="26"/>
                  </a:lnTo>
                  <a:lnTo>
                    <a:pt x="192" y="26"/>
                  </a:lnTo>
                  <a:lnTo>
                    <a:pt x="192" y="22"/>
                  </a:lnTo>
                  <a:lnTo>
                    <a:pt x="188" y="22"/>
                  </a:lnTo>
                  <a:lnTo>
                    <a:pt x="181" y="18"/>
                  </a:lnTo>
                  <a:lnTo>
                    <a:pt x="181" y="14"/>
                  </a:lnTo>
                  <a:lnTo>
                    <a:pt x="177" y="14"/>
                  </a:lnTo>
                  <a:lnTo>
                    <a:pt x="174" y="14"/>
                  </a:lnTo>
                  <a:lnTo>
                    <a:pt x="170" y="14"/>
                  </a:lnTo>
                  <a:lnTo>
                    <a:pt x="170" y="7"/>
                  </a:lnTo>
                  <a:lnTo>
                    <a:pt x="177" y="3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2" y="0"/>
                  </a:lnTo>
                  <a:lnTo>
                    <a:pt x="159" y="3"/>
                  </a:lnTo>
                  <a:lnTo>
                    <a:pt x="155" y="3"/>
                  </a:lnTo>
                  <a:lnTo>
                    <a:pt x="151" y="7"/>
                  </a:lnTo>
                  <a:lnTo>
                    <a:pt x="148" y="11"/>
                  </a:lnTo>
                  <a:lnTo>
                    <a:pt x="155" y="22"/>
                  </a:lnTo>
                  <a:lnTo>
                    <a:pt x="159" y="26"/>
                  </a:lnTo>
                  <a:lnTo>
                    <a:pt x="148" y="37"/>
                  </a:lnTo>
                  <a:lnTo>
                    <a:pt x="151" y="40"/>
                  </a:lnTo>
                  <a:lnTo>
                    <a:pt x="151" y="44"/>
                  </a:lnTo>
                  <a:lnTo>
                    <a:pt x="148" y="48"/>
                  </a:lnTo>
                  <a:lnTo>
                    <a:pt x="144" y="48"/>
                  </a:lnTo>
                  <a:lnTo>
                    <a:pt x="137" y="48"/>
                  </a:lnTo>
                  <a:lnTo>
                    <a:pt x="133" y="48"/>
                  </a:lnTo>
                  <a:lnTo>
                    <a:pt x="133" y="55"/>
                  </a:lnTo>
                  <a:lnTo>
                    <a:pt x="137" y="55"/>
                  </a:lnTo>
                  <a:lnTo>
                    <a:pt x="140" y="59"/>
                  </a:lnTo>
                  <a:lnTo>
                    <a:pt x="140" y="63"/>
                  </a:lnTo>
                  <a:lnTo>
                    <a:pt x="137" y="63"/>
                  </a:lnTo>
                  <a:lnTo>
                    <a:pt x="133" y="63"/>
                  </a:lnTo>
                  <a:lnTo>
                    <a:pt x="129" y="66"/>
                  </a:lnTo>
                  <a:lnTo>
                    <a:pt x="129" y="70"/>
                  </a:lnTo>
                  <a:lnTo>
                    <a:pt x="129" y="74"/>
                  </a:lnTo>
                  <a:lnTo>
                    <a:pt x="129" y="77"/>
                  </a:lnTo>
                  <a:lnTo>
                    <a:pt x="129" y="77"/>
                  </a:lnTo>
                  <a:lnTo>
                    <a:pt x="129" y="85"/>
                  </a:lnTo>
                  <a:lnTo>
                    <a:pt x="125" y="89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89"/>
                  </a:lnTo>
                  <a:lnTo>
                    <a:pt x="114" y="89"/>
                  </a:lnTo>
                  <a:lnTo>
                    <a:pt x="114" y="85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3" y="96"/>
                  </a:lnTo>
                  <a:lnTo>
                    <a:pt x="99" y="100"/>
                  </a:lnTo>
                  <a:lnTo>
                    <a:pt x="96" y="96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3"/>
                  </a:lnTo>
                  <a:lnTo>
                    <a:pt x="88" y="103"/>
                  </a:lnTo>
                  <a:lnTo>
                    <a:pt x="85" y="107"/>
                  </a:lnTo>
                  <a:lnTo>
                    <a:pt x="85" y="111"/>
                  </a:lnTo>
                  <a:lnTo>
                    <a:pt x="85" y="115"/>
                  </a:lnTo>
                  <a:lnTo>
                    <a:pt x="85" y="118"/>
                  </a:lnTo>
                  <a:lnTo>
                    <a:pt x="88" y="122"/>
                  </a:lnTo>
                  <a:lnTo>
                    <a:pt x="85" y="122"/>
                  </a:lnTo>
                  <a:lnTo>
                    <a:pt x="81" y="126"/>
                  </a:lnTo>
                  <a:lnTo>
                    <a:pt x="74" y="126"/>
                  </a:lnTo>
                  <a:lnTo>
                    <a:pt x="70" y="126"/>
                  </a:lnTo>
                  <a:lnTo>
                    <a:pt x="59" y="126"/>
                  </a:lnTo>
                  <a:lnTo>
                    <a:pt x="55" y="129"/>
                  </a:lnTo>
                  <a:lnTo>
                    <a:pt x="51" y="129"/>
                  </a:lnTo>
                  <a:lnTo>
                    <a:pt x="48" y="129"/>
                  </a:lnTo>
                  <a:lnTo>
                    <a:pt x="40" y="129"/>
                  </a:lnTo>
                  <a:lnTo>
                    <a:pt x="22" y="133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11" y="137"/>
                  </a:lnTo>
                  <a:lnTo>
                    <a:pt x="11" y="141"/>
                  </a:lnTo>
                  <a:lnTo>
                    <a:pt x="14" y="144"/>
                  </a:lnTo>
                  <a:lnTo>
                    <a:pt x="18" y="144"/>
                  </a:lnTo>
                  <a:lnTo>
                    <a:pt x="22" y="148"/>
                  </a:lnTo>
                  <a:lnTo>
                    <a:pt x="25" y="148"/>
                  </a:lnTo>
                  <a:lnTo>
                    <a:pt x="29" y="148"/>
                  </a:lnTo>
                  <a:lnTo>
                    <a:pt x="29" y="152"/>
                  </a:lnTo>
                  <a:lnTo>
                    <a:pt x="33" y="152"/>
                  </a:lnTo>
                  <a:lnTo>
                    <a:pt x="33" y="155"/>
                  </a:lnTo>
                  <a:lnTo>
                    <a:pt x="37" y="159"/>
                  </a:lnTo>
                  <a:lnTo>
                    <a:pt x="37" y="163"/>
                  </a:lnTo>
                  <a:lnTo>
                    <a:pt x="37" y="166"/>
                  </a:lnTo>
                  <a:lnTo>
                    <a:pt x="40" y="166"/>
                  </a:lnTo>
                  <a:lnTo>
                    <a:pt x="44" y="166"/>
                  </a:lnTo>
                  <a:lnTo>
                    <a:pt x="44" y="174"/>
                  </a:lnTo>
                  <a:lnTo>
                    <a:pt x="44" y="178"/>
                  </a:lnTo>
                  <a:lnTo>
                    <a:pt x="40" y="174"/>
                  </a:lnTo>
                  <a:lnTo>
                    <a:pt x="29" y="178"/>
                  </a:lnTo>
                  <a:lnTo>
                    <a:pt x="29" y="178"/>
                  </a:lnTo>
                  <a:lnTo>
                    <a:pt x="25" y="181"/>
                  </a:lnTo>
                  <a:lnTo>
                    <a:pt x="22" y="181"/>
                  </a:lnTo>
                  <a:lnTo>
                    <a:pt x="22" y="185"/>
                  </a:lnTo>
                  <a:lnTo>
                    <a:pt x="22" y="189"/>
                  </a:lnTo>
                  <a:lnTo>
                    <a:pt x="22" y="192"/>
                  </a:lnTo>
                  <a:lnTo>
                    <a:pt x="22" y="196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2" y="204"/>
                  </a:lnTo>
                  <a:lnTo>
                    <a:pt x="25" y="204"/>
                  </a:lnTo>
                  <a:lnTo>
                    <a:pt x="29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7" y="200"/>
                  </a:lnTo>
                  <a:lnTo>
                    <a:pt x="37" y="200"/>
                  </a:lnTo>
                  <a:lnTo>
                    <a:pt x="40" y="200"/>
                  </a:lnTo>
                  <a:lnTo>
                    <a:pt x="44" y="200"/>
                  </a:lnTo>
                  <a:lnTo>
                    <a:pt x="44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48" y="196"/>
                  </a:lnTo>
                  <a:lnTo>
                    <a:pt x="51" y="196"/>
                  </a:lnTo>
                  <a:lnTo>
                    <a:pt x="55" y="200"/>
                  </a:lnTo>
                  <a:lnTo>
                    <a:pt x="55" y="200"/>
                  </a:lnTo>
                  <a:lnTo>
                    <a:pt x="55" y="196"/>
                  </a:lnTo>
                  <a:lnTo>
                    <a:pt x="59" y="196"/>
                  </a:lnTo>
                  <a:lnTo>
                    <a:pt x="59" y="200"/>
                  </a:lnTo>
                  <a:lnTo>
                    <a:pt x="62" y="200"/>
                  </a:lnTo>
                  <a:lnTo>
                    <a:pt x="62" y="200"/>
                  </a:lnTo>
                  <a:lnTo>
                    <a:pt x="66" y="200"/>
                  </a:lnTo>
                  <a:lnTo>
                    <a:pt x="70" y="196"/>
                  </a:lnTo>
                  <a:lnTo>
                    <a:pt x="74" y="196"/>
                  </a:lnTo>
                  <a:lnTo>
                    <a:pt x="77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8" y="196"/>
                  </a:lnTo>
                  <a:lnTo>
                    <a:pt x="92" y="196"/>
                  </a:lnTo>
                  <a:lnTo>
                    <a:pt x="99" y="196"/>
                  </a:lnTo>
                  <a:lnTo>
                    <a:pt x="99" y="196"/>
                  </a:lnTo>
                  <a:lnTo>
                    <a:pt x="103" y="200"/>
                  </a:lnTo>
                  <a:lnTo>
                    <a:pt x="103" y="204"/>
                  </a:lnTo>
                  <a:lnTo>
                    <a:pt x="103" y="204"/>
                  </a:lnTo>
                  <a:lnTo>
                    <a:pt x="103" y="204"/>
                  </a:lnTo>
                  <a:lnTo>
                    <a:pt x="103" y="204"/>
                  </a:lnTo>
                  <a:lnTo>
                    <a:pt x="103" y="204"/>
                  </a:lnTo>
                  <a:lnTo>
                    <a:pt x="111" y="204"/>
                  </a:lnTo>
                  <a:lnTo>
                    <a:pt x="111" y="207"/>
                  </a:lnTo>
                  <a:lnTo>
                    <a:pt x="114" y="211"/>
                  </a:lnTo>
                  <a:lnTo>
                    <a:pt x="114" y="215"/>
                  </a:lnTo>
                  <a:lnTo>
                    <a:pt x="114" y="215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25" y="222"/>
                  </a:lnTo>
                  <a:lnTo>
                    <a:pt x="129" y="226"/>
                  </a:lnTo>
                  <a:lnTo>
                    <a:pt x="129" y="226"/>
                  </a:lnTo>
                  <a:lnTo>
                    <a:pt x="133" y="2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35"/>
            <p:cNvSpPr/>
            <p:nvPr/>
          </p:nvSpPr>
          <p:spPr bwMode="auto">
            <a:xfrm>
              <a:off x="5770074" y="2402703"/>
              <a:ext cx="156969" cy="114511"/>
            </a:xfrm>
            <a:custGeom>
              <a:avLst/>
              <a:gdLst>
                <a:gd name="T0" fmla="*/ 59 w 122"/>
                <a:gd name="T1" fmla="*/ 89 h 89"/>
                <a:gd name="T2" fmla="*/ 70 w 122"/>
                <a:gd name="T3" fmla="*/ 78 h 89"/>
                <a:gd name="T4" fmla="*/ 78 w 122"/>
                <a:gd name="T5" fmla="*/ 71 h 89"/>
                <a:gd name="T6" fmla="*/ 89 w 122"/>
                <a:gd name="T7" fmla="*/ 78 h 89"/>
                <a:gd name="T8" fmla="*/ 100 w 122"/>
                <a:gd name="T9" fmla="*/ 78 h 89"/>
                <a:gd name="T10" fmla="*/ 104 w 122"/>
                <a:gd name="T11" fmla="*/ 82 h 89"/>
                <a:gd name="T12" fmla="*/ 115 w 122"/>
                <a:gd name="T13" fmla="*/ 82 h 89"/>
                <a:gd name="T14" fmla="*/ 118 w 122"/>
                <a:gd name="T15" fmla="*/ 82 h 89"/>
                <a:gd name="T16" fmla="*/ 118 w 122"/>
                <a:gd name="T17" fmla="*/ 75 h 89"/>
                <a:gd name="T18" fmla="*/ 115 w 122"/>
                <a:gd name="T19" fmla="*/ 67 h 89"/>
                <a:gd name="T20" fmla="*/ 111 w 122"/>
                <a:gd name="T21" fmla="*/ 52 h 89"/>
                <a:gd name="T22" fmla="*/ 104 w 122"/>
                <a:gd name="T23" fmla="*/ 49 h 89"/>
                <a:gd name="T24" fmla="*/ 96 w 122"/>
                <a:gd name="T25" fmla="*/ 38 h 89"/>
                <a:gd name="T26" fmla="*/ 85 w 122"/>
                <a:gd name="T27" fmla="*/ 30 h 89"/>
                <a:gd name="T28" fmla="*/ 81 w 122"/>
                <a:gd name="T29" fmla="*/ 26 h 89"/>
                <a:gd name="T30" fmla="*/ 66 w 122"/>
                <a:gd name="T31" fmla="*/ 26 h 89"/>
                <a:gd name="T32" fmla="*/ 63 w 122"/>
                <a:gd name="T33" fmla="*/ 23 h 89"/>
                <a:gd name="T34" fmla="*/ 59 w 122"/>
                <a:gd name="T35" fmla="*/ 15 h 89"/>
                <a:gd name="T36" fmla="*/ 48 w 122"/>
                <a:gd name="T37" fmla="*/ 0 h 89"/>
                <a:gd name="T38" fmla="*/ 44 w 122"/>
                <a:gd name="T39" fmla="*/ 0 h 89"/>
                <a:gd name="T40" fmla="*/ 41 w 122"/>
                <a:gd name="T41" fmla="*/ 0 h 89"/>
                <a:gd name="T42" fmla="*/ 37 w 122"/>
                <a:gd name="T43" fmla="*/ 4 h 89"/>
                <a:gd name="T44" fmla="*/ 29 w 122"/>
                <a:gd name="T45" fmla="*/ 0 h 89"/>
                <a:gd name="T46" fmla="*/ 29 w 122"/>
                <a:gd name="T47" fmla="*/ 0 h 89"/>
                <a:gd name="T48" fmla="*/ 18 w 122"/>
                <a:gd name="T49" fmla="*/ 8 h 89"/>
                <a:gd name="T50" fmla="*/ 7 w 122"/>
                <a:gd name="T51" fmla="*/ 15 h 89"/>
                <a:gd name="T52" fmla="*/ 0 w 122"/>
                <a:gd name="T53" fmla="*/ 26 h 89"/>
                <a:gd name="T54" fmla="*/ 7 w 122"/>
                <a:gd name="T55" fmla="*/ 26 h 89"/>
                <a:gd name="T56" fmla="*/ 11 w 122"/>
                <a:gd name="T57" fmla="*/ 30 h 89"/>
                <a:gd name="T58" fmla="*/ 22 w 122"/>
                <a:gd name="T59" fmla="*/ 34 h 89"/>
                <a:gd name="T60" fmla="*/ 26 w 122"/>
                <a:gd name="T61" fmla="*/ 38 h 89"/>
                <a:gd name="T62" fmla="*/ 22 w 122"/>
                <a:gd name="T63" fmla="*/ 45 h 89"/>
                <a:gd name="T64" fmla="*/ 18 w 122"/>
                <a:gd name="T65" fmla="*/ 49 h 89"/>
                <a:gd name="T66" fmla="*/ 22 w 122"/>
                <a:gd name="T67" fmla="*/ 60 h 89"/>
                <a:gd name="T68" fmla="*/ 26 w 122"/>
                <a:gd name="T69" fmla="*/ 75 h 89"/>
                <a:gd name="T70" fmla="*/ 37 w 122"/>
                <a:gd name="T71" fmla="*/ 78 h 89"/>
                <a:gd name="T72" fmla="*/ 44 w 122"/>
                <a:gd name="T73" fmla="*/ 86 h 89"/>
                <a:gd name="T74" fmla="*/ 55 w 122"/>
                <a:gd name="T75" fmla="*/ 86 h 89"/>
                <a:gd name="T76" fmla="*/ 59 w 122"/>
                <a:gd name="T7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2" h="89">
                  <a:moveTo>
                    <a:pt x="59" y="89"/>
                  </a:moveTo>
                  <a:lnTo>
                    <a:pt x="59" y="89"/>
                  </a:lnTo>
                  <a:lnTo>
                    <a:pt x="66" y="82"/>
                  </a:lnTo>
                  <a:lnTo>
                    <a:pt x="70" y="78"/>
                  </a:lnTo>
                  <a:lnTo>
                    <a:pt x="74" y="75"/>
                  </a:lnTo>
                  <a:lnTo>
                    <a:pt x="78" y="71"/>
                  </a:lnTo>
                  <a:lnTo>
                    <a:pt x="81" y="71"/>
                  </a:lnTo>
                  <a:lnTo>
                    <a:pt x="89" y="78"/>
                  </a:lnTo>
                  <a:lnTo>
                    <a:pt x="92" y="75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4" y="82"/>
                  </a:lnTo>
                  <a:lnTo>
                    <a:pt x="111" y="86"/>
                  </a:lnTo>
                  <a:lnTo>
                    <a:pt x="115" y="82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22" y="82"/>
                  </a:lnTo>
                  <a:lnTo>
                    <a:pt x="118" y="75"/>
                  </a:lnTo>
                  <a:lnTo>
                    <a:pt x="118" y="67"/>
                  </a:lnTo>
                  <a:lnTo>
                    <a:pt x="115" y="67"/>
                  </a:lnTo>
                  <a:lnTo>
                    <a:pt x="111" y="60"/>
                  </a:lnTo>
                  <a:lnTo>
                    <a:pt x="111" y="52"/>
                  </a:lnTo>
                  <a:lnTo>
                    <a:pt x="107" y="49"/>
                  </a:lnTo>
                  <a:lnTo>
                    <a:pt x="104" y="49"/>
                  </a:lnTo>
                  <a:lnTo>
                    <a:pt x="100" y="41"/>
                  </a:lnTo>
                  <a:lnTo>
                    <a:pt x="96" y="38"/>
                  </a:lnTo>
                  <a:lnTo>
                    <a:pt x="89" y="34"/>
                  </a:lnTo>
                  <a:lnTo>
                    <a:pt x="85" y="30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66" y="26"/>
                  </a:lnTo>
                  <a:lnTo>
                    <a:pt x="66" y="23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59" y="15"/>
                  </a:lnTo>
                  <a:lnTo>
                    <a:pt x="52" y="8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18" y="8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8" y="34"/>
                  </a:lnTo>
                  <a:lnTo>
                    <a:pt x="22" y="34"/>
                  </a:lnTo>
                  <a:lnTo>
                    <a:pt x="22" y="38"/>
                  </a:lnTo>
                  <a:lnTo>
                    <a:pt x="26" y="38"/>
                  </a:lnTo>
                  <a:lnTo>
                    <a:pt x="26" y="41"/>
                  </a:lnTo>
                  <a:lnTo>
                    <a:pt x="22" y="45"/>
                  </a:lnTo>
                  <a:lnTo>
                    <a:pt x="22" y="49"/>
                  </a:lnTo>
                  <a:lnTo>
                    <a:pt x="18" y="49"/>
                  </a:lnTo>
                  <a:lnTo>
                    <a:pt x="18" y="52"/>
                  </a:lnTo>
                  <a:lnTo>
                    <a:pt x="22" y="60"/>
                  </a:lnTo>
                  <a:lnTo>
                    <a:pt x="26" y="67"/>
                  </a:lnTo>
                  <a:lnTo>
                    <a:pt x="26" y="75"/>
                  </a:lnTo>
                  <a:lnTo>
                    <a:pt x="33" y="78"/>
                  </a:lnTo>
                  <a:lnTo>
                    <a:pt x="37" y="78"/>
                  </a:lnTo>
                  <a:lnTo>
                    <a:pt x="44" y="82"/>
                  </a:lnTo>
                  <a:lnTo>
                    <a:pt x="44" y="86"/>
                  </a:lnTo>
                  <a:lnTo>
                    <a:pt x="52" y="86"/>
                  </a:lnTo>
                  <a:lnTo>
                    <a:pt x="55" y="86"/>
                  </a:lnTo>
                  <a:lnTo>
                    <a:pt x="59" y="86"/>
                  </a:lnTo>
                  <a:lnTo>
                    <a:pt x="59" y="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8" name="Freeform 36"/>
            <p:cNvSpPr/>
            <p:nvPr/>
          </p:nvSpPr>
          <p:spPr bwMode="auto">
            <a:xfrm>
              <a:off x="5532047" y="2374398"/>
              <a:ext cx="280486" cy="214868"/>
            </a:xfrm>
            <a:custGeom>
              <a:avLst/>
              <a:gdLst>
                <a:gd name="T0" fmla="*/ 200 w 218"/>
                <a:gd name="T1" fmla="*/ 15 h 167"/>
                <a:gd name="T2" fmla="*/ 211 w 218"/>
                <a:gd name="T3" fmla="*/ 15 h 167"/>
                <a:gd name="T4" fmla="*/ 211 w 218"/>
                <a:gd name="T5" fmla="*/ 22 h 167"/>
                <a:gd name="T6" fmla="*/ 203 w 218"/>
                <a:gd name="T7" fmla="*/ 30 h 167"/>
                <a:gd name="T8" fmla="*/ 177 w 218"/>
                <a:gd name="T9" fmla="*/ 34 h 167"/>
                <a:gd name="T10" fmla="*/ 166 w 218"/>
                <a:gd name="T11" fmla="*/ 41 h 167"/>
                <a:gd name="T12" fmla="*/ 174 w 218"/>
                <a:gd name="T13" fmla="*/ 60 h 167"/>
                <a:gd name="T14" fmla="*/ 166 w 218"/>
                <a:gd name="T15" fmla="*/ 78 h 167"/>
                <a:gd name="T16" fmla="*/ 152 w 218"/>
                <a:gd name="T17" fmla="*/ 82 h 167"/>
                <a:gd name="T18" fmla="*/ 152 w 218"/>
                <a:gd name="T19" fmla="*/ 89 h 167"/>
                <a:gd name="T20" fmla="*/ 152 w 218"/>
                <a:gd name="T21" fmla="*/ 97 h 167"/>
                <a:gd name="T22" fmla="*/ 144 w 218"/>
                <a:gd name="T23" fmla="*/ 104 h 167"/>
                <a:gd name="T24" fmla="*/ 144 w 218"/>
                <a:gd name="T25" fmla="*/ 111 h 167"/>
                <a:gd name="T26" fmla="*/ 137 w 218"/>
                <a:gd name="T27" fmla="*/ 119 h 167"/>
                <a:gd name="T28" fmla="*/ 129 w 218"/>
                <a:gd name="T29" fmla="*/ 123 h 167"/>
                <a:gd name="T30" fmla="*/ 126 w 218"/>
                <a:gd name="T31" fmla="*/ 123 h 167"/>
                <a:gd name="T32" fmla="*/ 118 w 218"/>
                <a:gd name="T33" fmla="*/ 130 h 167"/>
                <a:gd name="T34" fmla="*/ 107 w 218"/>
                <a:gd name="T35" fmla="*/ 134 h 167"/>
                <a:gd name="T36" fmla="*/ 103 w 218"/>
                <a:gd name="T37" fmla="*/ 137 h 167"/>
                <a:gd name="T38" fmla="*/ 100 w 218"/>
                <a:gd name="T39" fmla="*/ 149 h 167"/>
                <a:gd name="T40" fmla="*/ 100 w 218"/>
                <a:gd name="T41" fmla="*/ 156 h 167"/>
                <a:gd name="T42" fmla="*/ 85 w 218"/>
                <a:gd name="T43" fmla="*/ 160 h 167"/>
                <a:gd name="T44" fmla="*/ 66 w 218"/>
                <a:gd name="T45" fmla="*/ 163 h 167"/>
                <a:gd name="T46" fmla="*/ 37 w 218"/>
                <a:gd name="T47" fmla="*/ 167 h 167"/>
                <a:gd name="T48" fmla="*/ 29 w 218"/>
                <a:gd name="T49" fmla="*/ 141 h 167"/>
                <a:gd name="T50" fmla="*/ 26 w 218"/>
                <a:gd name="T51" fmla="*/ 126 h 167"/>
                <a:gd name="T52" fmla="*/ 7 w 218"/>
                <a:gd name="T53" fmla="*/ 119 h 167"/>
                <a:gd name="T54" fmla="*/ 3 w 218"/>
                <a:gd name="T55" fmla="*/ 104 h 167"/>
                <a:gd name="T56" fmla="*/ 7 w 218"/>
                <a:gd name="T57" fmla="*/ 93 h 167"/>
                <a:gd name="T58" fmla="*/ 0 w 218"/>
                <a:gd name="T59" fmla="*/ 85 h 167"/>
                <a:gd name="T60" fmla="*/ 0 w 218"/>
                <a:gd name="T61" fmla="*/ 78 h 167"/>
                <a:gd name="T62" fmla="*/ 7 w 218"/>
                <a:gd name="T63" fmla="*/ 71 h 167"/>
                <a:gd name="T64" fmla="*/ 3 w 218"/>
                <a:gd name="T65" fmla="*/ 67 h 167"/>
                <a:gd name="T66" fmla="*/ 7 w 218"/>
                <a:gd name="T67" fmla="*/ 60 h 167"/>
                <a:gd name="T68" fmla="*/ 11 w 218"/>
                <a:gd name="T69" fmla="*/ 60 h 167"/>
                <a:gd name="T70" fmla="*/ 18 w 218"/>
                <a:gd name="T71" fmla="*/ 60 h 167"/>
                <a:gd name="T72" fmla="*/ 26 w 218"/>
                <a:gd name="T73" fmla="*/ 63 h 167"/>
                <a:gd name="T74" fmla="*/ 33 w 218"/>
                <a:gd name="T75" fmla="*/ 63 h 167"/>
                <a:gd name="T76" fmla="*/ 40 w 218"/>
                <a:gd name="T77" fmla="*/ 56 h 167"/>
                <a:gd name="T78" fmla="*/ 52 w 218"/>
                <a:gd name="T79" fmla="*/ 48 h 167"/>
                <a:gd name="T80" fmla="*/ 55 w 218"/>
                <a:gd name="T81" fmla="*/ 45 h 167"/>
                <a:gd name="T82" fmla="*/ 59 w 218"/>
                <a:gd name="T83" fmla="*/ 34 h 167"/>
                <a:gd name="T84" fmla="*/ 59 w 218"/>
                <a:gd name="T85" fmla="*/ 30 h 167"/>
                <a:gd name="T86" fmla="*/ 66 w 218"/>
                <a:gd name="T87" fmla="*/ 26 h 167"/>
                <a:gd name="T88" fmla="*/ 77 w 218"/>
                <a:gd name="T89" fmla="*/ 22 h 167"/>
                <a:gd name="T90" fmla="*/ 85 w 218"/>
                <a:gd name="T91" fmla="*/ 22 h 167"/>
                <a:gd name="T92" fmla="*/ 96 w 218"/>
                <a:gd name="T93" fmla="*/ 26 h 167"/>
                <a:gd name="T94" fmla="*/ 103 w 218"/>
                <a:gd name="T95" fmla="*/ 26 h 167"/>
                <a:gd name="T96" fmla="*/ 114 w 218"/>
                <a:gd name="T97" fmla="*/ 30 h 167"/>
                <a:gd name="T98" fmla="*/ 122 w 218"/>
                <a:gd name="T99" fmla="*/ 22 h 167"/>
                <a:gd name="T100" fmla="*/ 129 w 218"/>
                <a:gd name="T101" fmla="*/ 26 h 167"/>
                <a:gd name="T102" fmla="*/ 133 w 218"/>
                <a:gd name="T103" fmla="*/ 22 h 167"/>
                <a:gd name="T104" fmla="*/ 137 w 218"/>
                <a:gd name="T105" fmla="*/ 19 h 167"/>
                <a:gd name="T106" fmla="*/ 144 w 218"/>
                <a:gd name="T107" fmla="*/ 19 h 167"/>
                <a:gd name="T108" fmla="*/ 144 w 218"/>
                <a:gd name="T109" fmla="*/ 11 h 167"/>
                <a:gd name="T110" fmla="*/ 148 w 218"/>
                <a:gd name="T111" fmla="*/ 0 h 167"/>
                <a:gd name="T112" fmla="*/ 159 w 218"/>
                <a:gd name="T113" fmla="*/ 4 h 167"/>
                <a:gd name="T114" fmla="*/ 159 w 218"/>
                <a:gd name="T115" fmla="*/ 11 h 167"/>
                <a:gd name="T116" fmla="*/ 163 w 218"/>
                <a:gd name="T117" fmla="*/ 19 h 167"/>
                <a:gd name="T118" fmla="*/ 166 w 218"/>
                <a:gd name="T119" fmla="*/ 30 h 167"/>
                <a:gd name="T120" fmla="*/ 174 w 218"/>
                <a:gd name="T121" fmla="*/ 34 h 167"/>
                <a:gd name="T122" fmla="*/ 181 w 218"/>
                <a:gd name="T123" fmla="*/ 30 h 167"/>
                <a:gd name="T124" fmla="*/ 189 w 218"/>
                <a:gd name="T125" fmla="*/ 2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167">
                  <a:moveTo>
                    <a:pt x="189" y="22"/>
                  </a:moveTo>
                  <a:lnTo>
                    <a:pt x="196" y="19"/>
                  </a:lnTo>
                  <a:lnTo>
                    <a:pt x="200" y="15"/>
                  </a:lnTo>
                  <a:lnTo>
                    <a:pt x="200" y="19"/>
                  </a:lnTo>
                  <a:lnTo>
                    <a:pt x="207" y="19"/>
                  </a:lnTo>
                  <a:lnTo>
                    <a:pt x="211" y="15"/>
                  </a:lnTo>
                  <a:lnTo>
                    <a:pt x="218" y="15"/>
                  </a:lnTo>
                  <a:lnTo>
                    <a:pt x="218" y="19"/>
                  </a:lnTo>
                  <a:lnTo>
                    <a:pt x="211" y="22"/>
                  </a:lnTo>
                  <a:lnTo>
                    <a:pt x="214" y="22"/>
                  </a:lnTo>
                  <a:lnTo>
                    <a:pt x="211" y="30"/>
                  </a:lnTo>
                  <a:lnTo>
                    <a:pt x="203" y="30"/>
                  </a:lnTo>
                  <a:lnTo>
                    <a:pt x="189" y="34"/>
                  </a:lnTo>
                  <a:lnTo>
                    <a:pt x="185" y="34"/>
                  </a:lnTo>
                  <a:lnTo>
                    <a:pt x="177" y="34"/>
                  </a:lnTo>
                  <a:lnTo>
                    <a:pt x="174" y="37"/>
                  </a:lnTo>
                  <a:lnTo>
                    <a:pt x="170" y="37"/>
                  </a:lnTo>
                  <a:lnTo>
                    <a:pt x="166" y="41"/>
                  </a:lnTo>
                  <a:lnTo>
                    <a:pt x="163" y="45"/>
                  </a:lnTo>
                  <a:lnTo>
                    <a:pt x="170" y="56"/>
                  </a:lnTo>
                  <a:lnTo>
                    <a:pt x="174" y="60"/>
                  </a:lnTo>
                  <a:lnTo>
                    <a:pt x="163" y="71"/>
                  </a:lnTo>
                  <a:lnTo>
                    <a:pt x="166" y="74"/>
                  </a:lnTo>
                  <a:lnTo>
                    <a:pt x="166" y="78"/>
                  </a:lnTo>
                  <a:lnTo>
                    <a:pt x="163" y="82"/>
                  </a:lnTo>
                  <a:lnTo>
                    <a:pt x="159" y="82"/>
                  </a:lnTo>
                  <a:lnTo>
                    <a:pt x="152" y="82"/>
                  </a:lnTo>
                  <a:lnTo>
                    <a:pt x="148" y="82"/>
                  </a:lnTo>
                  <a:lnTo>
                    <a:pt x="148" y="89"/>
                  </a:lnTo>
                  <a:lnTo>
                    <a:pt x="152" y="89"/>
                  </a:lnTo>
                  <a:lnTo>
                    <a:pt x="155" y="93"/>
                  </a:lnTo>
                  <a:lnTo>
                    <a:pt x="155" y="97"/>
                  </a:lnTo>
                  <a:lnTo>
                    <a:pt x="152" y="97"/>
                  </a:lnTo>
                  <a:lnTo>
                    <a:pt x="148" y="97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4" y="108"/>
                  </a:lnTo>
                  <a:lnTo>
                    <a:pt x="144" y="111"/>
                  </a:lnTo>
                  <a:lnTo>
                    <a:pt x="144" y="111"/>
                  </a:lnTo>
                  <a:lnTo>
                    <a:pt x="144" y="119"/>
                  </a:lnTo>
                  <a:lnTo>
                    <a:pt x="140" y="123"/>
                  </a:lnTo>
                  <a:lnTo>
                    <a:pt x="137" y="119"/>
                  </a:lnTo>
                  <a:lnTo>
                    <a:pt x="137" y="119"/>
                  </a:lnTo>
                  <a:lnTo>
                    <a:pt x="137" y="123"/>
                  </a:lnTo>
                  <a:lnTo>
                    <a:pt x="129" y="123"/>
                  </a:lnTo>
                  <a:lnTo>
                    <a:pt x="129" y="119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18" y="126"/>
                  </a:lnTo>
                  <a:lnTo>
                    <a:pt x="122" y="126"/>
                  </a:lnTo>
                  <a:lnTo>
                    <a:pt x="118" y="130"/>
                  </a:lnTo>
                  <a:lnTo>
                    <a:pt x="114" y="134"/>
                  </a:lnTo>
                  <a:lnTo>
                    <a:pt x="111" y="130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3" y="137"/>
                  </a:lnTo>
                  <a:lnTo>
                    <a:pt x="103" y="137"/>
                  </a:lnTo>
                  <a:lnTo>
                    <a:pt x="100" y="141"/>
                  </a:lnTo>
                  <a:lnTo>
                    <a:pt x="100" y="145"/>
                  </a:lnTo>
                  <a:lnTo>
                    <a:pt x="100" y="149"/>
                  </a:lnTo>
                  <a:lnTo>
                    <a:pt x="100" y="152"/>
                  </a:lnTo>
                  <a:lnTo>
                    <a:pt x="103" y="156"/>
                  </a:lnTo>
                  <a:lnTo>
                    <a:pt x="100" y="156"/>
                  </a:lnTo>
                  <a:lnTo>
                    <a:pt x="96" y="160"/>
                  </a:lnTo>
                  <a:lnTo>
                    <a:pt x="89" y="160"/>
                  </a:lnTo>
                  <a:lnTo>
                    <a:pt x="85" y="160"/>
                  </a:lnTo>
                  <a:lnTo>
                    <a:pt x="74" y="160"/>
                  </a:lnTo>
                  <a:lnTo>
                    <a:pt x="70" y="163"/>
                  </a:lnTo>
                  <a:lnTo>
                    <a:pt x="66" y="163"/>
                  </a:lnTo>
                  <a:lnTo>
                    <a:pt x="63" y="163"/>
                  </a:lnTo>
                  <a:lnTo>
                    <a:pt x="55" y="163"/>
                  </a:lnTo>
                  <a:lnTo>
                    <a:pt x="37" y="167"/>
                  </a:lnTo>
                  <a:lnTo>
                    <a:pt x="15" y="160"/>
                  </a:lnTo>
                  <a:lnTo>
                    <a:pt x="29" y="145"/>
                  </a:lnTo>
                  <a:lnTo>
                    <a:pt x="29" y="141"/>
                  </a:lnTo>
                  <a:lnTo>
                    <a:pt x="26" y="137"/>
                  </a:lnTo>
                  <a:lnTo>
                    <a:pt x="29" y="134"/>
                  </a:lnTo>
                  <a:lnTo>
                    <a:pt x="26" y="126"/>
                  </a:lnTo>
                  <a:lnTo>
                    <a:pt x="11" y="126"/>
                  </a:lnTo>
                  <a:lnTo>
                    <a:pt x="11" y="123"/>
                  </a:lnTo>
                  <a:lnTo>
                    <a:pt x="7" y="119"/>
                  </a:lnTo>
                  <a:lnTo>
                    <a:pt x="11" y="119"/>
                  </a:lnTo>
                  <a:lnTo>
                    <a:pt x="7" y="111"/>
                  </a:lnTo>
                  <a:lnTo>
                    <a:pt x="3" y="104"/>
                  </a:lnTo>
                  <a:lnTo>
                    <a:pt x="3" y="100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3" y="93"/>
                  </a:lnTo>
                  <a:lnTo>
                    <a:pt x="3" y="89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3" y="78"/>
                  </a:lnTo>
                  <a:lnTo>
                    <a:pt x="0" y="78"/>
                  </a:lnTo>
                  <a:lnTo>
                    <a:pt x="0" y="74"/>
                  </a:lnTo>
                  <a:lnTo>
                    <a:pt x="3" y="74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3" y="67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60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26" y="63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33" y="63"/>
                  </a:lnTo>
                  <a:lnTo>
                    <a:pt x="37" y="60"/>
                  </a:lnTo>
                  <a:lnTo>
                    <a:pt x="37" y="56"/>
                  </a:lnTo>
                  <a:lnTo>
                    <a:pt x="40" y="56"/>
                  </a:lnTo>
                  <a:lnTo>
                    <a:pt x="37" y="52"/>
                  </a:lnTo>
                  <a:lnTo>
                    <a:pt x="44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5"/>
                  </a:lnTo>
                  <a:lnTo>
                    <a:pt x="55" y="45"/>
                  </a:lnTo>
                  <a:lnTo>
                    <a:pt x="55" y="41"/>
                  </a:lnTo>
                  <a:lnTo>
                    <a:pt x="55" y="37"/>
                  </a:lnTo>
                  <a:lnTo>
                    <a:pt x="59" y="34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26"/>
                  </a:lnTo>
                  <a:lnTo>
                    <a:pt x="63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74" y="22"/>
                  </a:lnTo>
                  <a:lnTo>
                    <a:pt x="77" y="22"/>
                  </a:lnTo>
                  <a:lnTo>
                    <a:pt x="81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9" y="22"/>
                  </a:lnTo>
                  <a:lnTo>
                    <a:pt x="92" y="22"/>
                  </a:lnTo>
                  <a:lnTo>
                    <a:pt x="96" y="26"/>
                  </a:lnTo>
                  <a:lnTo>
                    <a:pt x="100" y="26"/>
                  </a:lnTo>
                  <a:lnTo>
                    <a:pt x="100" y="22"/>
                  </a:lnTo>
                  <a:lnTo>
                    <a:pt x="103" y="26"/>
                  </a:lnTo>
                  <a:lnTo>
                    <a:pt x="107" y="30"/>
                  </a:lnTo>
                  <a:lnTo>
                    <a:pt x="111" y="30"/>
                  </a:lnTo>
                  <a:lnTo>
                    <a:pt x="114" y="30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2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9" y="26"/>
                  </a:lnTo>
                  <a:lnTo>
                    <a:pt x="133" y="26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40" y="19"/>
                  </a:lnTo>
                  <a:lnTo>
                    <a:pt x="144" y="19"/>
                  </a:lnTo>
                  <a:lnTo>
                    <a:pt x="144" y="15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8" y="8"/>
                  </a:lnTo>
                  <a:lnTo>
                    <a:pt x="148" y="4"/>
                  </a:lnTo>
                  <a:lnTo>
                    <a:pt x="148" y="0"/>
                  </a:lnTo>
                  <a:lnTo>
                    <a:pt x="155" y="0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59" y="8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63" y="11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3" y="22"/>
                  </a:lnTo>
                  <a:lnTo>
                    <a:pt x="163" y="30"/>
                  </a:lnTo>
                  <a:lnTo>
                    <a:pt x="166" y="30"/>
                  </a:lnTo>
                  <a:lnTo>
                    <a:pt x="166" y="34"/>
                  </a:lnTo>
                  <a:lnTo>
                    <a:pt x="170" y="34"/>
                  </a:lnTo>
                  <a:lnTo>
                    <a:pt x="174" y="34"/>
                  </a:lnTo>
                  <a:lnTo>
                    <a:pt x="177" y="34"/>
                  </a:lnTo>
                  <a:lnTo>
                    <a:pt x="177" y="30"/>
                  </a:lnTo>
                  <a:lnTo>
                    <a:pt x="181" y="30"/>
                  </a:lnTo>
                  <a:lnTo>
                    <a:pt x="185" y="26"/>
                  </a:lnTo>
                  <a:lnTo>
                    <a:pt x="185" y="22"/>
                  </a:lnTo>
                  <a:lnTo>
                    <a:pt x="189" y="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37"/>
            <p:cNvSpPr>
              <a:spLocks noEditPoints="1"/>
            </p:cNvSpPr>
            <p:nvPr/>
          </p:nvSpPr>
          <p:spPr bwMode="auto">
            <a:xfrm>
              <a:off x="4435835" y="1921504"/>
              <a:ext cx="133810" cy="95211"/>
            </a:xfrm>
            <a:custGeom>
              <a:avLst/>
              <a:gdLst>
                <a:gd name="T0" fmla="*/ 22 w 28"/>
                <a:gd name="T1" fmla="*/ 19 h 20"/>
                <a:gd name="T2" fmla="*/ 22 w 28"/>
                <a:gd name="T3" fmla="*/ 18 h 20"/>
                <a:gd name="T4" fmla="*/ 20 w 28"/>
                <a:gd name="T5" fmla="*/ 18 h 20"/>
                <a:gd name="T6" fmla="*/ 20 w 28"/>
                <a:gd name="T7" fmla="*/ 19 h 20"/>
                <a:gd name="T8" fmla="*/ 26 w 28"/>
                <a:gd name="T9" fmla="*/ 16 h 20"/>
                <a:gd name="T10" fmla="*/ 26 w 28"/>
                <a:gd name="T11" fmla="*/ 14 h 20"/>
                <a:gd name="T12" fmla="*/ 18 w 28"/>
                <a:gd name="T13" fmla="*/ 12 h 20"/>
                <a:gd name="T14" fmla="*/ 15 w 28"/>
                <a:gd name="T15" fmla="*/ 15 h 20"/>
                <a:gd name="T16" fmla="*/ 13 w 28"/>
                <a:gd name="T17" fmla="*/ 14 h 20"/>
                <a:gd name="T18" fmla="*/ 13 w 28"/>
                <a:gd name="T19" fmla="*/ 12 h 20"/>
                <a:gd name="T20" fmla="*/ 14 w 28"/>
                <a:gd name="T21" fmla="*/ 12 h 20"/>
                <a:gd name="T22" fmla="*/ 15 w 28"/>
                <a:gd name="T23" fmla="*/ 12 h 20"/>
                <a:gd name="T24" fmla="*/ 16 w 28"/>
                <a:gd name="T25" fmla="*/ 10 h 20"/>
                <a:gd name="T26" fmla="*/ 17 w 28"/>
                <a:gd name="T27" fmla="*/ 13 h 20"/>
                <a:gd name="T28" fmla="*/ 17 w 28"/>
                <a:gd name="T29" fmla="*/ 14 h 20"/>
                <a:gd name="T30" fmla="*/ 15 w 28"/>
                <a:gd name="T31" fmla="*/ 16 h 20"/>
                <a:gd name="T32" fmla="*/ 17 w 28"/>
                <a:gd name="T33" fmla="*/ 16 h 20"/>
                <a:gd name="T34" fmla="*/ 13 w 28"/>
                <a:gd name="T35" fmla="*/ 16 h 20"/>
                <a:gd name="T36" fmla="*/ 15 w 28"/>
                <a:gd name="T37" fmla="*/ 16 h 20"/>
                <a:gd name="T38" fmla="*/ 15 w 28"/>
                <a:gd name="T39" fmla="*/ 17 h 20"/>
                <a:gd name="T40" fmla="*/ 14 w 28"/>
                <a:gd name="T41" fmla="*/ 18 h 20"/>
                <a:gd name="T42" fmla="*/ 12 w 28"/>
                <a:gd name="T43" fmla="*/ 17 h 20"/>
                <a:gd name="T44" fmla="*/ 9 w 28"/>
                <a:gd name="T45" fmla="*/ 12 h 20"/>
                <a:gd name="T46" fmla="*/ 10 w 28"/>
                <a:gd name="T47" fmla="*/ 12 h 20"/>
                <a:gd name="T48" fmla="*/ 10 w 28"/>
                <a:gd name="T49" fmla="*/ 17 h 20"/>
                <a:gd name="T50" fmla="*/ 10 w 28"/>
                <a:gd name="T51" fmla="*/ 17 h 20"/>
                <a:gd name="T52" fmla="*/ 11 w 28"/>
                <a:gd name="T53" fmla="*/ 15 h 20"/>
                <a:gd name="T54" fmla="*/ 10 w 28"/>
                <a:gd name="T55" fmla="*/ 13 h 20"/>
                <a:gd name="T56" fmla="*/ 9 w 28"/>
                <a:gd name="T57" fmla="*/ 16 h 20"/>
                <a:gd name="T58" fmla="*/ 7 w 28"/>
                <a:gd name="T59" fmla="*/ 14 h 20"/>
                <a:gd name="T60" fmla="*/ 12 w 28"/>
                <a:gd name="T61" fmla="*/ 2 h 20"/>
                <a:gd name="T62" fmla="*/ 3 w 28"/>
                <a:gd name="T63" fmla="*/ 6 h 20"/>
                <a:gd name="T64" fmla="*/ 3 w 28"/>
                <a:gd name="T65" fmla="*/ 7 h 20"/>
                <a:gd name="T66" fmla="*/ 2 w 28"/>
                <a:gd name="T67" fmla="*/ 6 h 20"/>
                <a:gd name="T68" fmla="*/ 6 w 28"/>
                <a:gd name="T69" fmla="*/ 5 h 20"/>
                <a:gd name="T70" fmla="*/ 8 w 28"/>
                <a:gd name="T71" fmla="*/ 5 h 20"/>
                <a:gd name="T72" fmla="*/ 9 w 28"/>
                <a:gd name="T73" fmla="*/ 1 h 20"/>
                <a:gd name="T74" fmla="*/ 7 w 28"/>
                <a:gd name="T75" fmla="*/ 2 h 20"/>
                <a:gd name="T76" fmla="*/ 5 w 28"/>
                <a:gd name="T77" fmla="*/ 4 h 20"/>
                <a:gd name="T78" fmla="*/ 2 w 28"/>
                <a:gd name="T79" fmla="*/ 5 h 20"/>
                <a:gd name="T80" fmla="*/ 1 w 28"/>
                <a:gd name="T81" fmla="*/ 6 h 20"/>
                <a:gd name="T82" fmla="*/ 6 w 28"/>
                <a:gd name="T83" fmla="*/ 16 h 20"/>
                <a:gd name="T84" fmla="*/ 6 w 28"/>
                <a:gd name="T85" fmla="*/ 15 h 20"/>
                <a:gd name="T86" fmla="*/ 7 w 28"/>
                <a:gd name="T87" fmla="*/ 12 h 20"/>
                <a:gd name="T88" fmla="*/ 9 w 28"/>
                <a:gd name="T89" fmla="*/ 11 h 20"/>
                <a:gd name="T90" fmla="*/ 10 w 28"/>
                <a:gd name="T91" fmla="*/ 9 h 20"/>
                <a:gd name="T92" fmla="*/ 11 w 28"/>
                <a:gd name="T93" fmla="*/ 9 h 20"/>
                <a:gd name="T94" fmla="*/ 9 w 28"/>
                <a:gd name="T95" fmla="*/ 8 h 20"/>
                <a:gd name="T96" fmla="*/ 8 w 28"/>
                <a:gd name="T97" fmla="*/ 6 h 20"/>
                <a:gd name="T98" fmla="*/ 5 w 28"/>
                <a:gd name="T99" fmla="*/ 5 h 20"/>
                <a:gd name="T100" fmla="*/ 5 w 28"/>
                <a:gd name="T101" fmla="*/ 7 h 20"/>
                <a:gd name="T102" fmla="*/ 4 w 28"/>
                <a:gd name="T103" fmla="*/ 8 h 20"/>
                <a:gd name="T104" fmla="*/ 4 w 28"/>
                <a:gd name="T105" fmla="*/ 6 h 20"/>
                <a:gd name="T106" fmla="*/ 2 w 28"/>
                <a:gd name="T107" fmla="*/ 8 h 20"/>
                <a:gd name="T108" fmla="*/ 1 w 28"/>
                <a:gd name="T109" fmla="*/ 9 h 20"/>
                <a:gd name="T110" fmla="*/ 0 w 28"/>
                <a:gd name="T111" fmla="*/ 10 h 20"/>
                <a:gd name="T112" fmla="*/ 0 w 28"/>
                <a:gd name="T113" fmla="*/ 12 h 20"/>
                <a:gd name="T114" fmla="*/ 2 w 28"/>
                <a:gd name="T115" fmla="*/ 14 h 20"/>
                <a:gd name="T116" fmla="*/ 3 w 28"/>
                <a:gd name="T11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" h="20">
                  <a:moveTo>
                    <a:pt x="20" y="19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lose/>
                  <a:moveTo>
                    <a:pt x="26" y="14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18" y="12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3" y="16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9" y="12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6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11" y="15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1" y="15"/>
                    <a:pt x="11" y="15"/>
                  </a:cubicBezTo>
                  <a:close/>
                  <a:moveTo>
                    <a:pt x="7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lose/>
                  <a:moveTo>
                    <a:pt x="11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lose/>
                  <a:moveTo>
                    <a:pt x="3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lnTo>
                    <a:pt x="6" y="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38"/>
            <p:cNvSpPr>
              <a:spLocks noEditPoints="1"/>
            </p:cNvSpPr>
            <p:nvPr/>
          </p:nvSpPr>
          <p:spPr bwMode="auto">
            <a:xfrm>
              <a:off x="4368931" y="1467324"/>
              <a:ext cx="428448" cy="449035"/>
            </a:xfrm>
            <a:custGeom>
              <a:avLst/>
              <a:gdLst>
                <a:gd name="T0" fmla="*/ 86 w 90"/>
                <a:gd name="T1" fmla="*/ 12 h 94"/>
                <a:gd name="T2" fmla="*/ 89 w 90"/>
                <a:gd name="T3" fmla="*/ 7 h 94"/>
                <a:gd name="T4" fmla="*/ 83 w 90"/>
                <a:gd name="T5" fmla="*/ 5 h 94"/>
                <a:gd name="T6" fmla="*/ 79 w 90"/>
                <a:gd name="T7" fmla="*/ 5 h 94"/>
                <a:gd name="T8" fmla="*/ 76 w 90"/>
                <a:gd name="T9" fmla="*/ 0 h 94"/>
                <a:gd name="T10" fmla="*/ 73 w 90"/>
                <a:gd name="T11" fmla="*/ 6 h 94"/>
                <a:gd name="T12" fmla="*/ 67 w 90"/>
                <a:gd name="T13" fmla="*/ 9 h 94"/>
                <a:gd name="T14" fmla="*/ 65 w 90"/>
                <a:gd name="T15" fmla="*/ 4 h 94"/>
                <a:gd name="T16" fmla="*/ 62 w 90"/>
                <a:gd name="T17" fmla="*/ 10 h 94"/>
                <a:gd name="T18" fmla="*/ 57 w 90"/>
                <a:gd name="T19" fmla="*/ 11 h 94"/>
                <a:gd name="T20" fmla="*/ 51 w 90"/>
                <a:gd name="T21" fmla="*/ 16 h 94"/>
                <a:gd name="T22" fmla="*/ 49 w 90"/>
                <a:gd name="T23" fmla="*/ 18 h 94"/>
                <a:gd name="T24" fmla="*/ 44 w 90"/>
                <a:gd name="T25" fmla="*/ 18 h 94"/>
                <a:gd name="T26" fmla="*/ 40 w 90"/>
                <a:gd name="T27" fmla="*/ 23 h 94"/>
                <a:gd name="T28" fmla="*/ 39 w 90"/>
                <a:gd name="T29" fmla="*/ 26 h 94"/>
                <a:gd name="T30" fmla="*/ 35 w 90"/>
                <a:gd name="T31" fmla="*/ 29 h 94"/>
                <a:gd name="T32" fmla="*/ 35 w 90"/>
                <a:gd name="T33" fmla="*/ 32 h 94"/>
                <a:gd name="T34" fmla="*/ 31 w 90"/>
                <a:gd name="T35" fmla="*/ 37 h 94"/>
                <a:gd name="T36" fmla="*/ 30 w 90"/>
                <a:gd name="T37" fmla="*/ 40 h 94"/>
                <a:gd name="T38" fmla="*/ 28 w 90"/>
                <a:gd name="T39" fmla="*/ 46 h 94"/>
                <a:gd name="T40" fmla="*/ 23 w 90"/>
                <a:gd name="T41" fmla="*/ 51 h 94"/>
                <a:gd name="T42" fmla="*/ 18 w 90"/>
                <a:gd name="T43" fmla="*/ 57 h 94"/>
                <a:gd name="T44" fmla="*/ 24 w 90"/>
                <a:gd name="T45" fmla="*/ 57 h 94"/>
                <a:gd name="T46" fmla="*/ 16 w 90"/>
                <a:gd name="T47" fmla="*/ 59 h 94"/>
                <a:gd name="T48" fmla="*/ 14 w 90"/>
                <a:gd name="T49" fmla="*/ 63 h 94"/>
                <a:gd name="T50" fmla="*/ 10 w 90"/>
                <a:gd name="T51" fmla="*/ 64 h 94"/>
                <a:gd name="T52" fmla="*/ 8 w 90"/>
                <a:gd name="T53" fmla="*/ 67 h 94"/>
                <a:gd name="T54" fmla="*/ 1 w 90"/>
                <a:gd name="T55" fmla="*/ 68 h 94"/>
                <a:gd name="T56" fmla="*/ 2 w 90"/>
                <a:gd name="T57" fmla="*/ 72 h 94"/>
                <a:gd name="T58" fmla="*/ 7 w 90"/>
                <a:gd name="T59" fmla="*/ 73 h 94"/>
                <a:gd name="T60" fmla="*/ 8 w 90"/>
                <a:gd name="T61" fmla="*/ 75 h 94"/>
                <a:gd name="T62" fmla="*/ 2 w 90"/>
                <a:gd name="T63" fmla="*/ 77 h 94"/>
                <a:gd name="T64" fmla="*/ 8 w 90"/>
                <a:gd name="T65" fmla="*/ 79 h 94"/>
                <a:gd name="T66" fmla="*/ 4 w 90"/>
                <a:gd name="T67" fmla="*/ 84 h 94"/>
                <a:gd name="T68" fmla="*/ 6 w 90"/>
                <a:gd name="T69" fmla="*/ 88 h 94"/>
                <a:gd name="T70" fmla="*/ 10 w 90"/>
                <a:gd name="T71" fmla="*/ 94 h 94"/>
                <a:gd name="T72" fmla="*/ 18 w 90"/>
                <a:gd name="T73" fmla="*/ 87 h 94"/>
                <a:gd name="T74" fmla="*/ 22 w 90"/>
                <a:gd name="T75" fmla="*/ 85 h 94"/>
                <a:gd name="T76" fmla="*/ 28 w 90"/>
                <a:gd name="T77" fmla="*/ 88 h 94"/>
                <a:gd name="T78" fmla="*/ 28 w 90"/>
                <a:gd name="T79" fmla="*/ 66 h 94"/>
                <a:gd name="T80" fmla="*/ 34 w 90"/>
                <a:gd name="T81" fmla="*/ 40 h 94"/>
                <a:gd name="T82" fmla="*/ 45 w 90"/>
                <a:gd name="T83" fmla="*/ 25 h 94"/>
                <a:gd name="T84" fmla="*/ 53 w 90"/>
                <a:gd name="T85" fmla="*/ 18 h 94"/>
                <a:gd name="T86" fmla="*/ 69 w 90"/>
                <a:gd name="T87" fmla="*/ 20 h 94"/>
                <a:gd name="T88" fmla="*/ 79 w 90"/>
                <a:gd name="T89" fmla="*/ 10 h 94"/>
                <a:gd name="T90" fmla="*/ 3 w 90"/>
                <a:gd name="T91" fmla="*/ 81 h 94"/>
                <a:gd name="T92" fmla="*/ 1 w 90"/>
                <a:gd name="T93" fmla="*/ 80 h 94"/>
                <a:gd name="T94" fmla="*/ 4 w 90"/>
                <a:gd name="T95" fmla="*/ 67 h 94"/>
                <a:gd name="T96" fmla="*/ 15 w 90"/>
                <a:gd name="T97" fmla="*/ 58 h 94"/>
                <a:gd name="T98" fmla="*/ 26 w 90"/>
                <a:gd name="T99" fmla="*/ 44 h 94"/>
                <a:gd name="T100" fmla="*/ 27 w 90"/>
                <a:gd name="T101" fmla="*/ 30 h 94"/>
                <a:gd name="T102" fmla="*/ 33 w 90"/>
                <a:gd name="T103" fmla="*/ 23 h 94"/>
                <a:gd name="T104" fmla="*/ 36 w 90"/>
                <a:gd name="T105" fmla="*/ 20 h 94"/>
                <a:gd name="T106" fmla="*/ 35 w 90"/>
                <a:gd name="T107" fmla="*/ 22 h 94"/>
                <a:gd name="T108" fmla="*/ 44 w 90"/>
                <a:gd name="T109" fmla="*/ 16 h 94"/>
                <a:gd name="T110" fmla="*/ 44 w 90"/>
                <a:gd name="T111" fmla="*/ 16 h 94"/>
                <a:gd name="T112" fmla="*/ 49 w 90"/>
                <a:gd name="T113" fmla="*/ 12 h 94"/>
                <a:gd name="T114" fmla="*/ 51 w 90"/>
                <a:gd name="T115" fmla="*/ 10 h 94"/>
                <a:gd name="T116" fmla="*/ 62 w 90"/>
                <a:gd name="T117" fmla="*/ 6 h 94"/>
                <a:gd name="T118" fmla="*/ 62 w 90"/>
                <a:gd name="T119" fmla="*/ 5 h 94"/>
                <a:gd name="T120" fmla="*/ 71 w 90"/>
                <a:gd name="T121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" h="94">
                  <a:moveTo>
                    <a:pt x="83" y="17"/>
                  </a:moveTo>
                  <a:cubicBezTo>
                    <a:pt x="84" y="17"/>
                    <a:pt x="84" y="17"/>
                    <a:pt x="84" y="17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8"/>
                    <a:pt x="19" y="88"/>
                    <a:pt x="19" y="88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7"/>
                    <a:pt x="83" y="17"/>
                    <a:pt x="83" y="17"/>
                  </a:cubicBezTo>
                  <a:close/>
                  <a:moveTo>
                    <a:pt x="4" y="87"/>
                  </a:moveTo>
                  <a:cubicBezTo>
                    <a:pt x="4" y="87"/>
                    <a:pt x="4" y="87"/>
                    <a:pt x="4" y="87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lose/>
                  <a:moveTo>
                    <a:pt x="2" y="82"/>
                  </a:moveTo>
                  <a:cubicBezTo>
                    <a:pt x="2" y="82"/>
                    <a:pt x="2" y="82"/>
                    <a:pt x="2" y="82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lose/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lose/>
                  <a:moveTo>
                    <a:pt x="2" y="80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2" y="80"/>
                    <a:pt x="2" y="80"/>
                    <a:pt x="2" y="80"/>
                  </a:cubicBezTo>
                  <a:close/>
                  <a:moveTo>
                    <a:pt x="1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7"/>
                    <a:pt x="1" y="77"/>
                  </a:cubicBezTo>
                  <a:close/>
                  <a:moveTo>
                    <a:pt x="1" y="78"/>
                  </a:move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lose/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9"/>
                    <a:pt x="2" y="79"/>
                    <a:pt x="2" y="79"/>
                  </a:cubicBezTo>
                  <a:close/>
                  <a:moveTo>
                    <a:pt x="1" y="8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0"/>
                    <a:pt x="1" y="80"/>
                    <a:pt x="1" y="80"/>
                  </a:cubicBezTo>
                  <a:close/>
                  <a:moveTo>
                    <a:pt x="0" y="75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5"/>
                    <a:pt x="0" y="75"/>
                    <a:pt x="0" y="75"/>
                  </a:cubicBezTo>
                  <a:close/>
                  <a:moveTo>
                    <a:pt x="0" y="69"/>
                  </a:move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69"/>
                    <a:pt x="0" y="69"/>
                    <a:pt x="0" y="69"/>
                  </a:cubicBezTo>
                  <a:close/>
                  <a:moveTo>
                    <a:pt x="0" y="68"/>
                  </a:move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8"/>
                    <a:pt x="0" y="68"/>
                    <a:pt x="0" y="68"/>
                  </a:cubicBezTo>
                  <a:close/>
                  <a:moveTo>
                    <a:pt x="3" y="66"/>
                  </a:moveTo>
                  <a:cubicBezTo>
                    <a:pt x="3" y="67"/>
                    <a:pt x="3" y="67"/>
                    <a:pt x="3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6"/>
                    <a:pt x="3" y="66"/>
                    <a:pt x="3" y="66"/>
                  </a:cubicBezTo>
                  <a:close/>
                  <a:moveTo>
                    <a:pt x="4" y="66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6"/>
                    <a:pt x="4" y="66"/>
                    <a:pt x="4" y="66"/>
                  </a:cubicBezTo>
                  <a:close/>
                  <a:moveTo>
                    <a:pt x="12" y="61"/>
                  </a:moveTo>
                  <a:cubicBezTo>
                    <a:pt x="12" y="61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lose/>
                  <a:moveTo>
                    <a:pt x="12" y="60"/>
                  </a:move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0"/>
                    <a:pt x="12" y="60"/>
                  </a:cubicBezTo>
                  <a:close/>
                  <a:moveTo>
                    <a:pt x="13" y="58"/>
                  </a:moveTo>
                  <a:cubicBezTo>
                    <a:pt x="14" y="57"/>
                    <a:pt x="14" y="57"/>
                    <a:pt x="14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3" y="58"/>
                    <a:pt x="13" y="58"/>
                    <a:pt x="13" y="58"/>
                  </a:cubicBezTo>
                  <a:close/>
                  <a:moveTo>
                    <a:pt x="13" y="60"/>
                  </a:move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3" y="60"/>
                    <a:pt x="13" y="60"/>
                    <a:pt x="13" y="60"/>
                  </a:cubicBezTo>
                  <a:close/>
                  <a:moveTo>
                    <a:pt x="24" y="48"/>
                  </a:moveTo>
                  <a:cubicBezTo>
                    <a:pt x="25" y="48"/>
                    <a:pt x="25" y="48"/>
                    <a:pt x="25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8"/>
                    <a:pt x="24" y="48"/>
                    <a:pt x="24" y="48"/>
                  </a:cubicBezTo>
                  <a:close/>
                  <a:moveTo>
                    <a:pt x="24" y="50"/>
                  </a:moveTo>
                  <a:cubicBezTo>
                    <a:pt x="23" y="50"/>
                    <a:pt x="23" y="50"/>
                    <a:pt x="23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lose/>
                  <a:moveTo>
                    <a:pt x="26" y="43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3"/>
                    <a:pt x="26" y="43"/>
                    <a:pt x="26" y="43"/>
                  </a:cubicBezTo>
                  <a:close/>
                  <a:moveTo>
                    <a:pt x="27" y="42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0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32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2" y="33"/>
                    <a:pt x="32" y="33"/>
                    <a:pt x="32" y="33"/>
                  </a:cubicBezTo>
                  <a:close/>
                  <a:moveTo>
                    <a:pt x="27" y="29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lose/>
                  <a:moveTo>
                    <a:pt x="28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9" y="26"/>
                  </a:move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lose/>
                  <a:moveTo>
                    <a:pt x="32" y="25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2" y="25"/>
                    <a:pt x="32" y="25"/>
                    <a:pt x="32" y="25"/>
                  </a:cubicBezTo>
                  <a:close/>
                  <a:moveTo>
                    <a:pt x="33" y="23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4" y="23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5" y="19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lose/>
                  <a:moveTo>
                    <a:pt x="36" y="20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9" y="20"/>
                  </a:moveTo>
                  <a:cubicBezTo>
                    <a:pt x="40" y="21"/>
                    <a:pt x="40" y="21"/>
                    <a:pt x="40" y="2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0"/>
                    <a:pt x="39" y="20"/>
                    <a:pt x="39" y="20"/>
                  </a:cubicBezTo>
                  <a:close/>
                  <a:moveTo>
                    <a:pt x="39" y="19"/>
                  </a:move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9"/>
                    <a:pt x="39" y="19"/>
                    <a:pt x="39" y="19"/>
                  </a:cubicBezTo>
                  <a:close/>
                  <a:moveTo>
                    <a:pt x="41" y="21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21"/>
                    <a:pt x="41" y="21"/>
                    <a:pt x="41" y="21"/>
                  </a:cubicBezTo>
                  <a:close/>
                  <a:moveTo>
                    <a:pt x="44" y="16"/>
                  </a:move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6"/>
                    <a:pt x="44" y="16"/>
                    <a:pt x="44" y="16"/>
                  </a:cubicBezTo>
                  <a:close/>
                  <a:moveTo>
                    <a:pt x="44" y="14"/>
                  </a:move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4"/>
                    <a:pt x="44" y="14"/>
                    <a:pt x="44" y="14"/>
                  </a:cubicBezTo>
                  <a:close/>
                  <a:moveTo>
                    <a:pt x="48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lose/>
                  <a:moveTo>
                    <a:pt x="46" y="11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1"/>
                    <a:pt x="46" y="11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48" y="12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2"/>
                    <a:pt x="48" y="12"/>
                    <a:pt x="48" y="12"/>
                  </a:cubicBezTo>
                  <a:close/>
                  <a:moveTo>
                    <a:pt x="51" y="10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lose/>
                  <a:moveTo>
                    <a:pt x="53" y="11"/>
                  </a:moveTo>
                  <a:cubicBezTo>
                    <a:pt x="53" y="11"/>
                    <a:pt x="53" y="11"/>
                    <a:pt x="5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lose/>
                  <a:moveTo>
                    <a:pt x="60" y="8"/>
                  </a:moveTo>
                  <a:cubicBezTo>
                    <a:pt x="59" y="8"/>
                    <a:pt x="59" y="8"/>
                    <a:pt x="59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lose/>
                  <a:moveTo>
                    <a:pt x="61" y="8"/>
                  </a:moveTo>
                  <a:cubicBezTo>
                    <a:pt x="60" y="7"/>
                    <a:pt x="60" y="7"/>
                    <a:pt x="60" y="7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8"/>
                    <a:pt x="61" y="8"/>
                    <a:pt x="61" y="8"/>
                  </a:cubicBezTo>
                  <a:close/>
                  <a:moveTo>
                    <a:pt x="59" y="6"/>
                  </a:moveTo>
                  <a:cubicBezTo>
                    <a:pt x="59" y="6"/>
                    <a:pt x="59" y="6"/>
                    <a:pt x="59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9" y="6"/>
                    <a:pt x="59" y="6"/>
                    <a:pt x="59" y="6"/>
                  </a:cubicBezTo>
                  <a:close/>
                  <a:moveTo>
                    <a:pt x="62" y="5"/>
                  </a:moveTo>
                  <a:cubicBezTo>
                    <a:pt x="62" y="5"/>
                    <a:pt x="63" y="4"/>
                    <a:pt x="63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5"/>
                    <a:pt x="62" y="5"/>
                    <a:pt x="62" y="5"/>
                  </a:cubicBezTo>
                  <a:close/>
                  <a:moveTo>
                    <a:pt x="64" y="3"/>
                  </a:move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4" y="3"/>
                    <a:pt x="64" y="3"/>
                  </a:cubicBezTo>
                  <a:close/>
                  <a:moveTo>
                    <a:pt x="66" y="1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lose/>
                  <a:moveTo>
                    <a:pt x="67" y="2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2"/>
                    <a:pt x="68" y="2"/>
                    <a:pt x="68" y="2"/>
                  </a:cubicBezTo>
                  <a:lnTo>
                    <a:pt x="67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1" name="Freeform 39"/>
            <p:cNvSpPr>
              <a:spLocks noEditPoints="1"/>
            </p:cNvSpPr>
            <p:nvPr/>
          </p:nvSpPr>
          <p:spPr bwMode="auto">
            <a:xfrm>
              <a:off x="4488589" y="1553527"/>
              <a:ext cx="213581" cy="434881"/>
            </a:xfrm>
            <a:custGeom>
              <a:avLst/>
              <a:gdLst>
                <a:gd name="T0" fmla="*/ 7 w 166"/>
                <a:gd name="T1" fmla="*/ 241 h 338"/>
                <a:gd name="T2" fmla="*/ 18 w 166"/>
                <a:gd name="T3" fmla="*/ 226 h 338"/>
                <a:gd name="T4" fmla="*/ 22 w 166"/>
                <a:gd name="T5" fmla="*/ 197 h 338"/>
                <a:gd name="T6" fmla="*/ 11 w 166"/>
                <a:gd name="T7" fmla="*/ 163 h 338"/>
                <a:gd name="T8" fmla="*/ 26 w 166"/>
                <a:gd name="T9" fmla="*/ 137 h 338"/>
                <a:gd name="T10" fmla="*/ 33 w 166"/>
                <a:gd name="T11" fmla="*/ 97 h 338"/>
                <a:gd name="T12" fmla="*/ 48 w 166"/>
                <a:gd name="T13" fmla="*/ 74 h 338"/>
                <a:gd name="T14" fmla="*/ 55 w 166"/>
                <a:gd name="T15" fmla="*/ 45 h 338"/>
                <a:gd name="T16" fmla="*/ 70 w 166"/>
                <a:gd name="T17" fmla="*/ 30 h 338"/>
                <a:gd name="T18" fmla="*/ 78 w 166"/>
                <a:gd name="T19" fmla="*/ 22 h 338"/>
                <a:gd name="T20" fmla="*/ 96 w 166"/>
                <a:gd name="T21" fmla="*/ 19 h 338"/>
                <a:gd name="T22" fmla="*/ 103 w 166"/>
                <a:gd name="T23" fmla="*/ 8 h 338"/>
                <a:gd name="T24" fmla="*/ 111 w 166"/>
                <a:gd name="T25" fmla="*/ 4 h 338"/>
                <a:gd name="T26" fmla="*/ 141 w 166"/>
                <a:gd name="T27" fmla="*/ 19 h 338"/>
                <a:gd name="T28" fmla="*/ 148 w 166"/>
                <a:gd name="T29" fmla="*/ 30 h 338"/>
                <a:gd name="T30" fmla="*/ 155 w 166"/>
                <a:gd name="T31" fmla="*/ 52 h 338"/>
                <a:gd name="T32" fmla="*/ 155 w 166"/>
                <a:gd name="T33" fmla="*/ 78 h 338"/>
                <a:gd name="T34" fmla="*/ 159 w 166"/>
                <a:gd name="T35" fmla="*/ 89 h 338"/>
                <a:gd name="T36" fmla="*/ 144 w 166"/>
                <a:gd name="T37" fmla="*/ 89 h 338"/>
                <a:gd name="T38" fmla="*/ 133 w 166"/>
                <a:gd name="T39" fmla="*/ 93 h 338"/>
                <a:gd name="T40" fmla="*/ 129 w 166"/>
                <a:gd name="T41" fmla="*/ 104 h 338"/>
                <a:gd name="T42" fmla="*/ 129 w 166"/>
                <a:gd name="T43" fmla="*/ 108 h 338"/>
                <a:gd name="T44" fmla="*/ 133 w 166"/>
                <a:gd name="T45" fmla="*/ 119 h 338"/>
                <a:gd name="T46" fmla="*/ 126 w 166"/>
                <a:gd name="T47" fmla="*/ 134 h 338"/>
                <a:gd name="T48" fmla="*/ 115 w 166"/>
                <a:gd name="T49" fmla="*/ 149 h 338"/>
                <a:gd name="T50" fmla="*/ 103 w 166"/>
                <a:gd name="T51" fmla="*/ 156 h 338"/>
                <a:gd name="T52" fmla="*/ 92 w 166"/>
                <a:gd name="T53" fmla="*/ 160 h 338"/>
                <a:gd name="T54" fmla="*/ 85 w 166"/>
                <a:gd name="T55" fmla="*/ 174 h 338"/>
                <a:gd name="T56" fmla="*/ 81 w 166"/>
                <a:gd name="T57" fmla="*/ 189 h 338"/>
                <a:gd name="T58" fmla="*/ 81 w 166"/>
                <a:gd name="T59" fmla="*/ 204 h 338"/>
                <a:gd name="T60" fmla="*/ 85 w 166"/>
                <a:gd name="T61" fmla="*/ 215 h 338"/>
                <a:gd name="T62" fmla="*/ 100 w 166"/>
                <a:gd name="T63" fmla="*/ 226 h 338"/>
                <a:gd name="T64" fmla="*/ 100 w 166"/>
                <a:gd name="T65" fmla="*/ 249 h 338"/>
                <a:gd name="T66" fmla="*/ 85 w 166"/>
                <a:gd name="T67" fmla="*/ 245 h 338"/>
                <a:gd name="T68" fmla="*/ 70 w 166"/>
                <a:gd name="T69" fmla="*/ 245 h 338"/>
                <a:gd name="T70" fmla="*/ 81 w 166"/>
                <a:gd name="T71" fmla="*/ 249 h 338"/>
                <a:gd name="T72" fmla="*/ 100 w 166"/>
                <a:gd name="T73" fmla="*/ 252 h 338"/>
                <a:gd name="T74" fmla="*/ 92 w 166"/>
                <a:gd name="T75" fmla="*/ 256 h 338"/>
                <a:gd name="T76" fmla="*/ 85 w 166"/>
                <a:gd name="T77" fmla="*/ 264 h 338"/>
                <a:gd name="T78" fmla="*/ 78 w 166"/>
                <a:gd name="T79" fmla="*/ 271 h 338"/>
                <a:gd name="T80" fmla="*/ 78 w 166"/>
                <a:gd name="T81" fmla="*/ 282 h 338"/>
                <a:gd name="T82" fmla="*/ 81 w 166"/>
                <a:gd name="T83" fmla="*/ 301 h 338"/>
                <a:gd name="T84" fmla="*/ 66 w 166"/>
                <a:gd name="T85" fmla="*/ 319 h 338"/>
                <a:gd name="T86" fmla="*/ 48 w 166"/>
                <a:gd name="T87" fmla="*/ 330 h 338"/>
                <a:gd name="T88" fmla="*/ 29 w 166"/>
                <a:gd name="T89" fmla="*/ 330 h 338"/>
                <a:gd name="T90" fmla="*/ 29 w 166"/>
                <a:gd name="T91" fmla="*/ 315 h 338"/>
                <a:gd name="T92" fmla="*/ 15 w 166"/>
                <a:gd name="T93" fmla="*/ 297 h 338"/>
                <a:gd name="T94" fmla="*/ 7 w 166"/>
                <a:gd name="T95" fmla="*/ 282 h 338"/>
                <a:gd name="T96" fmla="*/ 7 w 166"/>
                <a:gd name="T97" fmla="*/ 275 h 338"/>
                <a:gd name="T98" fmla="*/ 0 w 166"/>
                <a:gd name="T99" fmla="*/ 264 h 338"/>
                <a:gd name="T100" fmla="*/ 103 w 166"/>
                <a:gd name="T101" fmla="*/ 252 h 338"/>
                <a:gd name="T102" fmla="*/ 4 w 166"/>
                <a:gd name="T103" fmla="*/ 278 h 338"/>
                <a:gd name="T104" fmla="*/ 115 w 166"/>
                <a:gd name="T105" fmla="*/ 271 h 338"/>
                <a:gd name="T106" fmla="*/ 118 w 166"/>
                <a:gd name="T107" fmla="*/ 282 h 338"/>
                <a:gd name="T108" fmla="*/ 107 w 166"/>
                <a:gd name="T109" fmla="*/ 304 h 338"/>
                <a:gd name="T110" fmla="*/ 115 w 166"/>
                <a:gd name="T111" fmla="*/ 293 h 338"/>
                <a:gd name="T112" fmla="*/ 107 w 166"/>
                <a:gd name="T113" fmla="*/ 286 h 338"/>
                <a:gd name="T114" fmla="*/ 107 w 166"/>
                <a:gd name="T115" fmla="*/ 301 h 338"/>
                <a:gd name="T116" fmla="*/ 81 w 166"/>
                <a:gd name="T117" fmla="*/ 319 h 338"/>
                <a:gd name="T118" fmla="*/ 85 w 166"/>
                <a:gd name="T119" fmla="*/ 29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6" h="338">
                  <a:moveTo>
                    <a:pt x="4" y="256"/>
                  </a:moveTo>
                  <a:lnTo>
                    <a:pt x="7" y="260"/>
                  </a:lnTo>
                  <a:lnTo>
                    <a:pt x="7" y="260"/>
                  </a:lnTo>
                  <a:lnTo>
                    <a:pt x="11" y="260"/>
                  </a:lnTo>
                  <a:lnTo>
                    <a:pt x="7" y="249"/>
                  </a:lnTo>
                  <a:lnTo>
                    <a:pt x="7" y="245"/>
                  </a:lnTo>
                  <a:lnTo>
                    <a:pt x="7" y="241"/>
                  </a:lnTo>
                  <a:lnTo>
                    <a:pt x="11" y="241"/>
                  </a:lnTo>
                  <a:lnTo>
                    <a:pt x="7" y="238"/>
                  </a:lnTo>
                  <a:lnTo>
                    <a:pt x="7" y="238"/>
                  </a:lnTo>
                  <a:lnTo>
                    <a:pt x="15" y="238"/>
                  </a:lnTo>
                  <a:lnTo>
                    <a:pt x="15" y="234"/>
                  </a:lnTo>
                  <a:lnTo>
                    <a:pt x="15" y="230"/>
                  </a:lnTo>
                  <a:lnTo>
                    <a:pt x="18" y="226"/>
                  </a:lnTo>
                  <a:lnTo>
                    <a:pt x="15" y="223"/>
                  </a:lnTo>
                  <a:lnTo>
                    <a:pt x="15" y="215"/>
                  </a:lnTo>
                  <a:lnTo>
                    <a:pt x="11" y="212"/>
                  </a:lnTo>
                  <a:lnTo>
                    <a:pt x="11" y="208"/>
                  </a:lnTo>
                  <a:lnTo>
                    <a:pt x="18" y="208"/>
                  </a:lnTo>
                  <a:lnTo>
                    <a:pt x="18" y="200"/>
                  </a:lnTo>
                  <a:lnTo>
                    <a:pt x="22" y="197"/>
                  </a:lnTo>
                  <a:lnTo>
                    <a:pt x="15" y="193"/>
                  </a:lnTo>
                  <a:lnTo>
                    <a:pt x="11" y="189"/>
                  </a:lnTo>
                  <a:lnTo>
                    <a:pt x="11" y="186"/>
                  </a:lnTo>
                  <a:lnTo>
                    <a:pt x="11" y="178"/>
                  </a:lnTo>
                  <a:lnTo>
                    <a:pt x="11" y="174"/>
                  </a:lnTo>
                  <a:lnTo>
                    <a:pt x="7" y="171"/>
                  </a:lnTo>
                  <a:lnTo>
                    <a:pt x="11" y="163"/>
                  </a:lnTo>
                  <a:lnTo>
                    <a:pt x="7" y="156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11" y="137"/>
                  </a:lnTo>
                  <a:lnTo>
                    <a:pt x="15" y="134"/>
                  </a:lnTo>
                  <a:lnTo>
                    <a:pt x="18" y="137"/>
                  </a:lnTo>
                  <a:lnTo>
                    <a:pt x="26" y="137"/>
                  </a:lnTo>
                  <a:lnTo>
                    <a:pt x="29" y="134"/>
                  </a:lnTo>
                  <a:lnTo>
                    <a:pt x="29" y="126"/>
                  </a:lnTo>
                  <a:lnTo>
                    <a:pt x="26" y="126"/>
                  </a:lnTo>
                  <a:lnTo>
                    <a:pt x="26" y="123"/>
                  </a:lnTo>
                  <a:lnTo>
                    <a:pt x="33" y="108"/>
                  </a:lnTo>
                  <a:lnTo>
                    <a:pt x="33" y="100"/>
                  </a:lnTo>
                  <a:lnTo>
                    <a:pt x="33" y="97"/>
                  </a:lnTo>
                  <a:lnTo>
                    <a:pt x="37" y="93"/>
                  </a:lnTo>
                  <a:lnTo>
                    <a:pt x="37" y="85"/>
                  </a:lnTo>
                  <a:lnTo>
                    <a:pt x="33" y="85"/>
                  </a:lnTo>
                  <a:lnTo>
                    <a:pt x="33" y="82"/>
                  </a:lnTo>
                  <a:lnTo>
                    <a:pt x="37" y="78"/>
                  </a:lnTo>
                  <a:lnTo>
                    <a:pt x="44" y="78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52" y="67"/>
                  </a:lnTo>
                  <a:lnTo>
                    <a:pt x="55" y="59"/>
                  </a:lnTo>
                  <a:lnTo>
                    <a:pt x="59" y="56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45"/>
                  </a:lnTo>
                  <a:lnTo>
                    <a:pt x="55" y="41"/>
                  </a:lnTo>
                  <a:lnTo>
                    <a:pt x="59" y="41"/>
                  </a:lnTo>
                  <a:lnTo>
                    <a:pt x="59" y="37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6" y="30"/>
                  </a:lnTo>
                  <a:lnTo>
                    <a:pt x="70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8" y="30"/>
                  </a:lnTo>
                  <a:lnTo>
                    <a:pt x="74" y="26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4" y="19"/>
                  </a:lnTo>
                  <a:lnTo>
                    <a:pt x="78" y="15"/>
                  </a:lnTo>
                  <a:lnTo>
                    <a:pt x="81" y="15"/>
                  </a:lnTo>
                  <a:lnTo>
                    <a:pt x="85" y="15"/>
                  </a:lnTo>
                  <a:lnTo>
                    <a:pt x="89" y="15"/>
                  </a:lnTo>
                  <a:lnTo>
                    <a:pt x="92" y="19"/>
                  </a:lnTo>
                  <a:lnTo>
                    <a:pt x="96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3" y="19"/>
                  </a:lnTo>
                  <a:lnTo>
                    <a:pt x="103" y="15"/>
                  </a:lnTo>
                  <a:lnTo>
                    <a:pt x="100" y="15"/>
                  </a:lnTo>
                  <a:lnTo>
                    <a:pt x="100" y="11"/>
                  </a:lnTo>
                  <a:lnTo>
                    <a:pt x="103" y="8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2" y="11"/>
                  </a:lnTo>
                  <a:lnTo>
                    <a:pt x="126" y="15"/>
                  </a:lnTo>
                  <a:lnTo>
                    <a:pt x="133" y="15"/>
                  </a:lnTo>
                  <a:lnTo>
                    <a:pt x="133" y="15"/>
                  </a:lnTo>
                  <a:lnTo>
                    <a:pt x="137" y="19"/>
                  </a:lnTo>
                  <a:lnTo>
                    <a:pt x="141" y="19"/>
                  </a:lnTo>
                  <a:lnTo>
                    <a:pt x="141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52" y="30"/>
                  </a:lnTo>
                  <a:lnTo>
                    <a:pt x="148" y="30"/>
                  </a:lnTo>
                  <a:lnTo>
                    <a:pt x="152" y="37"/>
                  </a:lnTo>
                  <a:lnTo>
                    <a:pt x="148" y="41"/>
                  </a:lnTo>
                  <a:lnTo>
                    <a:pt x="148" y="41"/>
                  </a:lnTo>
                  <a:lnTo>
                    <a:pt x="155" y="41"/>
                  </a:lnTo>
                  <a:lnTo>
                    <a:pt x="155" y="45"/>
                  </a:lnTo>
                  <a:lnTo>
                    <a:pt x="152" y="48"/>
                  </a:lnTo>
                  <a:lnTo>
                    <a:pt x="155" y="52"/>
                  </a:lnTo>
                  <a:lnTo>
                    <a:pt x="155" y="56"/>
                  </a:lnTo>
                  <a:lnTo>
                    <a:pt x="155" y="59"/>
                  </a:lnTo>
                  <a:lnTo>
                    <a:pt x="155" y="63"/>
                  </a:lnTo>
                  <a:lnTo>
                    <a:pt x="155" y="63"/>
                  </a:lnTo>
                  <a:lnTo>
                    <a:pt x="155" y="71"/>
                  </a:lnTo>
                  <a:lnTo>
                    <a:pt x="155" y="74"/>
                  </a:lnTo>
                  <a:lnTo>
                    <a:pt x="155" y="78"/>
                  </a:lnTo>
                  <a:lnTo>
                    <a:pt x="159" y="78"/>
                  </a:lnTo>
                  <a:lnTo>
                    <a:pt x="163" y="82"/>
                  </a:lnTo>
                  <a:lnTo>
                    <a:pt x="166" y="85"/>
                  </a:lnTo>
                  <a:lnTo>
                    <a:pt x="163" y="89"/>
                  </a:lnTo>
                  <a:lnTo>
                    <a:pt x="163" y="89"/>
                  </a:lnTo>
                  <a:lnTo>
                    <a:pt x="163" y="89"/>
                  </a:lnTo>
                  <a:lnTo>
                    <a:pt x="159" y="89"/>
                  </a:lnTo>
                  <a:lnTo>
                    <a:pt x="159" y="85"/>
                  </a:lnTo>
                  <a:lnTo>
                    <a:pt x="155" y="89"/>
                  </a:lnTo>
                  <a:lnTo>
                    <a:pt x="152" y="89"/>
                  </a:lnTo>
                  <a:lnTo>
                    <a:pt x="148" y="89"/>
                  </a:lnTo>
                  <a:lnTo>
                    <a:pt x="148" y="89"/>
                  </a:lnTo>
                  <a:lnTo>
                    <a:pt x="144" y="85"/>
                  </a:lnTo>
                  <a:lnTo>
                    <a:pt x="144" y="89"/>
                  </a:lnTo>
                  <a:lnTo>
                    <a:pt x="141" y="85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3" y="97"/>
                  </a:lnTo>
                  <a:lnTo>
                    <a:pt x="137" y="97"/>
                  </a:lnTo>
                  <a:lnTo>
                    <a:pt x="133" y="100"/>
                  </a:lnTo>
                  <a:lnTo>
                    <a:pt x="129" y="97"/>
                  </a:lnTo>
                  <a:lnTo>
                    <a:pt x="129" y="100"/>
                  </a:lnTo>
                  <a:lnTo>
                    <a:pt x="129" y="100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9" y="100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6" y="104"/>
                  </a:lnTo>
                  <a:lnTo>
                    <a:pt x="129" y="104"/>
                  </a:lnTo>
                  <a:lnTo>
                    <a:pt x="129" y="108"/>
                  </a:lnTo>
                  <a:lnTo>
                    <a:pt x="129" y="108"/>
                  </a:lnTo>
                  <a:lnTo>
                    <a:pt x="129" y="111"/>
                  </a:lnTo>
                  <a:lnTo>
                    <a:pt x="129" y="115"/>
                  </a:lnTo>
                  <a:lnTo>
                    <a:pt x="126" y="11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33" y="119"/>
                  </a:lnTo>
                  <a:lnTo>
                    <a:pt x="129" y="123"/>
                  </a:lnTo>
                  <a:lnTo>
                    <a:pt x="133" y="123"/>
                  </a:lnTo>
                  <a:lnTo>
                    <a:pt x="133" y="123"/>
                  </a:lnTo>
                  <a:lnTo>
                    <a:pt x="129" y="126"/>
                  </a:lnTo>
                  <a:lnTo>
                    <a:pt x="129" y="126"/>
                  </a:lnTo>
                  <a:lnTo>
                    <a:pt x="126" y="130"/>
                  </a:lnTo>
                  <a:lnTo>
                    <a:pt x="126" y="134"/>
                  </a:lnTo>
                  <a:lnTo>
                    <a:pt x="122" y="141"/>
                  </a:lnTo>
                  <a:lnTo>
                    <a:pt x="122" y="141"/>
                  </a:lnTo>
                  <a:lnTo>
                    <a:pt x="118" y="141"/>
                  </a:lnTo>
                  <a:lnTo>
                    <a:pt x="115" y="141"/>
                  </a:lnTo>
                  <a:lnTo>
                    <a:pt x="115" y="145"/>
                  </a:lnTo>
                  <a:lnTo>
                    <a:pt x="118" y="145"/>
                  </a:lnTo>
                  <a:lnTo>
                    <a:pt x="115" y="149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3" y="152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0" y="156"/>
                  </a:lnTo>
                  <a:lnTo>
                    <a:pt x="100" y="156"/>
                  </a:lnTo>
                  <a:lnTo>
                    <a:pt x="100" y="160"/>
                  </a:lnTo>
                  <a:lnTo>
                    <a:pt x="96" y="160"/>
                  </a:lnTo>
                  <a:lnTo>
                    <a:pt x="96" y="156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5" y="167"/>
                  </a:lnTo>
                  <a:lnTo>
                    <a:pt x="89" y="171"/>
                  </a:lnTo>
                  <a:lnTo>
                    <a:pt x="85" y="174"/>
                  </a:lnTo>
                  <a:lnTo>
                    <a:pt x="81" y="174"/>
                  </a:lnTo>
                  <a:lnTo>
                    <a:pt x="78" y="174"/>
                  </a:lnTo>
                  <a:lnTo>
                    <a:pt x="81" y="178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1" y="186"/>
                  </a:lnTo>
                  <a:lnTo>
                    <a:pt x="81" y="189"/>
                  </a:lnTo>
                  <a:lnTo>
                    <a:pt x="85" y="193"/>
                  </a:lnTo>
                  <a:lnTo>
                    <a:pt x="85" y="197"/>
                  </a:lnTo>
                  <a:lnTo>
                    <a:pt x="81" y="193"/>
                  </a:lnTo>
                  <a:lnTo>
                    <a:pt x="81" y="197"/>
                  </a:lnTo>
                  <a:lnTo>
                    <a:pt x="81" y="200"/>
                  </a:lnTo>
                  <a:lnTo>
                    <a:pt x="78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8"/>
                  </a:lnTo>
                  <a:lnTo>
                    <a:pt x="78" y="212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5" y="215"/>
                  </a:lnTo>
                  <a:lnTo>
                    <a:pt x="85" y="219"/>
                  </a:lnTo>
                  <a:lnTo>
                    <a:pt x="85" y="219"/>
                  </a:lnTo>
                  <a:lnTo>
                    <a:pt x="89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6" y="223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3" y="230"/>
                  </a:lnTo>
                  <a:lnTo>
                    <a:pt x="103" y="234"/>
                  </a:lnTo>
                  <a:lnTo>
                    <a:pt x="107" y="234"/>
                  </a:lnTo>
                  <a:lnTo>
                    <a:pt x="103" y="241"/>
                  </a:lnTo>
                  <a:lnTo>
                    <a:pt x="100" y="245"/>
                  </a:lnTo>
                  <a:lnTo>
                    <a:pt x="100" y="249"/>
                  </a:lnTo>
                  <a:lnTo>
                    <a:pt x="96" y="249"/>
                  </a:lnTo>
                  <a:lnTo>
                    <a:pt x="92" y="245"/>
                  </a:lnTo>
                  <a:lnTo>
                    <a:pt x="92" y="245"/>
                  </a:lnTo>
                  <a:lnTo>
                    <a:pt x="89" y="245"/>
                  </a:lnTo>
                  <a:lnTo>
                    <a:pt x="89" y="241"/>
                  </a:lnTo>
                  <a:lnTo>
                    <a:pt x="89" y="245"/>
                  </a:lnTo>
                  <a:lnTo>
                    <a:pt x="85" y="245"/>
                  </a:lnTo>
                  <a:lnTo>
                    <a:pt x="85" y="241"/>
                  </a:lnTo>
                  <a:lnTo>
                    <a:pt x="81" y="241"/>
                  </a:lnTo>
                  <a:lnTo>
                    <a:pt x="81" y="245"/>
                  </a:lnTo>
                  <a:lnTo>
                    <a:pt x="78" y="245"/>
                  </a:lnTo>
                  <a:lnTo>
                    <a:pt x="78" y="245"/>
                  </a:lnTo>
                  <a:lnTo>
                    <a:pt x="74" y="245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70" y="249"/>
                  </a:lnTo>
                  <a:lnTo>
                    <a:pt x="74" y="249"/>
                  </a:lnTo>
                  <a:lnTo>
                    <a:pt x="74" y="249"/>
                  </a:lnTo>
                  <a:lnTo>
                    <a:pt x="78" y="245"/>
                  </a:lnTo>
                  <a:lnTo>
                    <a:pt x="81" y="245"/>
                  </a:lnTo>
                  <a:lnTo>
                    <a:pt x="81" y="249"/>
                  </a:lnTo>
                  <a:lnTo>
                    <a:pt x="85" y="249"/>
                  </a:lnTo>
                  <a:lnTo>
                    <a:pt x="89" y="252"/>
                  </a:lnTo>
                  <a:lnTo>
                    <a:pt x="89" y="249"/>
                  </a:lnTo>
                  <a:lnTo>
                    <a:pt x="92" y="249"/>
                  </a:lnTo>
                  <a:lnTo>
                    <a:pt x="96" y="249"/>
                  </a:lnTo>
                  <a:lnTo>
                    <a:pt x="100" y="249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100" y="256"/>
                  </a:lnTo>
                  <a:lnTo>
                    <a:pt x="96" y="256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56"/>
                  </a:lnTo>
                  <a:lnTo>
                    <a:pt x="92" y="256"/>
                  </a:lnTo>
                  <a:lnTo>
                    <a:pt x="89" y="256"/>
                  </a:lnTo>
                  <a:lnTo>
                    <a:pt x="92" y="260"/>
                  </a:lnTo>
                  <a:lnTo>
                    <a:pt x="89" y="260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1" y="267"/>
                  </a:lnTo>
                  <a:lnTo>
                    <a:pt x="81" y="267"/>
                  </a:lnTo>
                  <a:lnTo>
                    <a:pt x="78" y="267"/>
                  </a:lnTo>
                  <a:lnTo>
                    <a:pt x="78" y="267"/>
                  </a:lnTo>
                  <a:lnTo>
                    <a:pt x="81" y="267"/>
                  </a:lnTo>
                  <a:lnTo>
                    <a:pt x="85" y="271"/>
                  </a:lnTo>
                  <a:lnTo>
                    <a:pt x="78" y="271"/>
                  </a:lnTo>
                  <a:lnTo>
                    <a:pt x="81" y="275"/>
                  </a:lnTo>
                  <a:lnTo>
                    <a:pt x="81" y="275"/>
                  </a:lnTo>
                  <a:lnTo>
                    <a:pt x="81" y="278"/>
                  </a:lnTo>
                  <a:lnTo>
                    <a:pt x="85" y="282"/>
                  </a:lnTo>
                  <a:lnTo>
                    <a:pt x="81" y="282"/>
                  </a:lnTo>
                  <a:lnTo>
                    <a:pt x="78" y="282"/>
                  </a:lnTo>
                  <a:lnTo>
                    <a:pt x="78" y="282"/>
                  </a:lnTo>
                  <a:lnTo>
                    <a:pt x="78" y="286"/>
                  </a:lnTo>
                  <a:lnTo>
                    <a:pt x="81" y="289"/>
                  </a:lnTo>
                  <a:lnTo>
                    <a:pt x="78" y="289"/>
                  </a:lnTo>
                  <a:lnTo>
                    <a:pt x="81" y="293"/>
                  </a:lnTo>
                  <a:lnTo>
                    <a:pt x="78" y="297"/>
                  </a:lnTo>
                  <a:lnTo>
                    <a:pt x="78" y="301"/>
                  </a:lnTo>
                  <a:lnTo>
                    <a:pt x="81" y="301"/>
                  </a:lnTo>
                  <a:lnTo>
                    <a:pt x="78" y="304"/>
                  </a:lnTo>
                  <a:lnTo>
                    <a:pt x="78" y="312"/>
                  </a:lnTo>
                  <a:lnTo>
                    <a:pt x="74" y="312"/>
                  </a:lnTo>
                  <a:lnTo>
                    <a:pt x="74" y="319"/>
                  </a:lnTo>
                  <a:lnTo>
                    <a:pt x="70" y="323"/>
                  </a:lnTo>
                  <a:lnTo>
                    <a:pt x="70" y="323"/>
                  </a:lnTo>
                  <a:lnTo>
                    <a:pt x="66" y="319"/>
                  </a:lnTo>
                  <a:lnTo>
                    <a:pt x="63" y="323"/>
                  </a:lnTo>
                  <a:lnTo>
                    <a:pt x="55" y="319"/>
                  </a:lnTo>
                  <a:lnTo>
                    <a:pt x="55" y="319"/>
                  </a:lnTo>
                  <a:lnTo>
                    <a:pt x="55" y="323"/>
                  </a:lnTo>
                  <a:lnTo>
                    <a:pt x="48" y="323"/>
                  </a:lnTo>
                  <a:lnTo>
                    <a:pt x="48" y="330"/>
                  </a:lnTo>
                  <a:lnTo>
                    <a:pt x="48" y="330"/>
                  </a:lnTo>
                  <a:lnTo>
                    <a:pt x="48" y="334"/>
                  </a:lnTo>
                  <a:lnTo>
                    <a:pt x="44" y="334"/>
                  </a:lnTo>
                  <a:lnTo>
                    <a:pt x="41" y="334"/>
                  </a:lnTo>
                  <a:lnTo>
                    <a:pt x="33" y="338"/>
                  </a:lnTo>
                  <a:lnTo>
                    <a:pt x="29" y="338"/>
                  </a:lnTo>
                  <a:lnTo>
                    <a:pt x="29" y="334"/>
                  </a:lnTo>
                  <a:lnTo>
                    <a:pt x="29" y="330"/>
                  </a:lnTo>
                  <a:lnTo>
                    <a:pt x="29" y="327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2" y="319"/>
                  </a:lnTo>
                  <a:lnTo>
                    <a:pt x="22" y="319"/>
                  </a:lnTo>
                  <a:lnTo>
                    <a:pt x="29" y="319"/>
                  </a:lnTo>
                  <a:lnTo>
                    <a:pt x="29" y="315"/>
                  </a:lnTo>
                  <a:lnTo>
                    <a:pt x="29" y="312"/>
                  </a:lnTo>
                  <a:lnTo>
                    <a:pt x="26" y="312"/>
                  </a:lnTo>
                  <a:lnTo>
                    <a:pt x="22" y="308"/>
                  </a:lnTo>
                  <a:lnTo>
                    <a:pt x="22" y="308"/>
                  </a:lnTo>
                  <a:lnTo>
                    <a:pt x="18" y="304"/>
                  </a:lnTo>
                  <a:lnTo>
                    <a:pt x="18" y="301"/>
                  </a:lnTo>
                  <a:lnTo>
                    <a:pt x="15" y="297"/>
                  </a:lnTo>
                  <a:lnTo>
                    <a:pt x="15" y="293"/>
                  </a:lnTo>
                  <a:lnTo>
                    <a:pt x="11" y="289"/>
                  </a:lnTo>
                  <a:lnTo>
                    <a:pt x="7" y="289"/>
                  </a:lnTo>
                  <a:lnTo>
                    <a:pt x="7" y="289"/>
                  </a:lnTo>
                  <a:lnTo>
                    <a:pt x="7" y="286"/>
                  </a:lnTo>
                  <a:lnTo>
                    <a:pt x="7" y="282"/>
                  </a:lnTo>
                  <a:lnTo>
                    <a:pt x="7" y="282"/>
                  </a:lnTo>
                  <a:lnTo>
                    <a:pt x="7" y="278"/>
                  </a:lnTo>
                  <a:lnTo>
                    <a:pt x="11" y="275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7" y="275"/>
                  </a:lnTo>
                  <a:lnTo>
                    <a:pt x="11" y="275"/>
                  </a:lnTo>
                  <a:lnTo>
                    <a:pt x="7" y="278"/>
                  </a:lnTo>
                  <a:lnTo>
                    <a:pt x="7" y="275"/>
                  </a:lnTo>
                  <a:lnTo>
                    <a:pt x="4" y="275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0" y="264"/>
                  </a:lnTo>
                  <a:lnTo>
                    <a:pt x="0" y="260"/>
                  </a:lnTo>
                  <a:lnTo>
                    <a:pt x="4" y="256"/>
                  </a:lnTo>
                  <a:lnTo>
                    <a:pt x="4" y="256"/>
                  </a:lnTo>
                  <a:lnTo>
                    <a:pt x="4" y="256"/>
                  </a:lnTo>
                  <a:close/>
                  <a:moveTo>
                    <a:pt x="100" y="249"/>
                  </a:moveTo>
                  <a:lnTo>
                    <a:pt x="103" y="252"/>
                  </a:lnTo>
                  <a:lnTo>
                    <a:pt x="103" y="252"/>
                  </a:lnTo>
                  <a:lnTo>
                    <a:pt x="103" y="249"/>
                  </a:lnTo>
                  <a:lnTo>
                    <a:pt x="107" y="245"/>
                  </a:lnTo>
                  <a:lnTo>
                    <a:pt x="107" y="245"/>
                  </a:lnTo>
                  <a:lnTo>
                    <a:pt x="103" y="245"/>
                  </a:lnTo>
                  <a:lnTo>
                    <a:pt x="100" y="249"/>
                  </a:lnTo>
                  <a:lnTo>
                    <a:pt x="100" y="249"/>
                  </a:lnTo>
                  <a:close/>
                  <a:moveTo>
                    <a:pt x="4" y="278"/>
                  </a:moveTo>
                  <a:lnTo>
                    <a:pt x="4" y="282"/>
                  </a:lnTo>
                  <a:lnTo>
                    <a:pt x="7" y="282"/>
                  </a:lnTo>
                  <a:lnTo>
                    <a:pt x="7" y="278"/>
                  </a:lnTo>
                  <a:lnTo>
                    <a:pt x="4" y="278"/>
                  </a:lnTo>
                  <a:lnTo>
                    <a:pt x="4" y="278"/>
                  </a:lnTo>
                  <a:close/>
                  <a:moveTo>
                    <a:pt x="115" y="267"/>
                  </a:moveTo>
                  <a:lnTo>
                    <a:pt x="115" y="271"/>
                  </a:lnTo>
                  <a:lnTo>
                    <a:pt x="118" y="271"/>
                  </a:lnTo>
                  <a:lnTo>
                    <a:pt x="115" y="267"/>
                  </a:lnTo>
                  <a:lnTo>
                    <a:pt x="115" y="267"/>
                  </a:lnTo>
                  <a:lnTo>
                    <a:pt x="115" y="267"/>
                  </a:lnTo>
                  <a:close/>
                  <a:moveTo>
                    <a:pt x="115" y="282"/>
                  </a:moveTo>
                  <a:lnTo>
                    <a:pt x="118" y="286"/>
                  </a:lnTo>
                  <a:lnTo>
                    <a:pt x="118" y="282"/>
                  </a:lnTo>
                  <a:lnTo>
                    <a:pt x="122" y="282"/>
                  </a:lnTo>
                  <a:lnTo>
                    <a:pt x="122" y="282"/>
                  </a:lnTo>
                  <a:lnTo>
                    <a:pt x="118" y="282"/>
                  </a:lnTo>
                  <a:lnTo>
                    <a:pt x="115" y="282"/>
                  </a:lnTo>
                  <a:lnTo>
                    <a:pt x="115" y="282"/>
                  </a:lnTo>
                  <a:close/>
                  <a:moveTo>
                    <a:pt x="103" y="304"/>
                  </a:moveTo>
                  <a:lnTo>
                    <a:pt x="107" y="304"/>
                  </a:lnTo>
                  <a:lnTo>
                    <a:pt x="107" y="304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11" y="297"/>
                  </a:lnTo>
                  <a:lnTo>
                    <a:pt x="111" y="297"/>
                  </a:lnTo>
                  <a:lnTo>
                    <a:pt x="115" y="293"/>
                  </a:lnTo>
                  <a:lnTo>
                    <a:pt x="115" y="293"/>
                  </a:lnTo>
                  <a:lnTo>
                    <a:pt x="111" y="289"/>
                  </a:lnTo>
                  <a:lnTo>
                    <a:pt x="115" y="286"/>
                  </a:lnTo>
                  <a:lnTo>
                    <a:pt x="115" y="286"/>
                  </a:lnTo>
                  <a:lnTo>
                    <a:pt x="115" y="286"/>
                  </a:lnTo>
                  <a:lnTo>
                    <a:pt x="115" y="282"/>
                  </a:lnTo>
                  <a:lnTo>
                    <a:pt x="111" y="286"/>
                  </a:lnTo>
                  <a:lnTo>
                    <a:pt x="107" y="286"/>
                  </a:lnTo>
                  <a:lnTo>
                    <a:pt x="107" y="286"/>
                  </a:lnTo>
                  <a:lnTo>
                    <a:pt x="103" y="289"/>
                  </a:lnTo>
                  <a:lnTo>
                    <a:pt x="103" y="293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3" y="304"/>
                  </a:lnTo>
                  <a:lnTo>
                    <a:pt x="103" y="304"/>
                  </a:lnTo>
                  <a:lnTo>
                    <a:pt x="103" y="304"/>
                  </a:lnTo>
                  <a:close/>
                  <a:moveTo>
                    <a:pt x="81" y="315"/>
                  </a:moveTo>
                  <a:lnTo>
                    <a:pt x="81" y="319"/>
                  </a:lnTo>
                  <a:lnTo>
                    <a:pt x="81" y="319"/>
                  </a:lnTo>
                  <a:lnTo>
                    <a:pt x="81" y="319"/>
                  </a:lnTo>
                  <a:lnTo>
                    <a:pt x="81" y="319"/>
                  </a:lnTo>
                  <a:lnTo>
                    <a:pt x="85" y="312"/>
                  </a:lnTo>
                  <a:lnTo>
                    <a:pt x="85" y="308"/>
                  </a:lnTo>
                  <a:lnTo>
                    <a:pt x="85" y="304"/>
                  </a:lnTo>
                  <a:lnTo>
                    <a:pt x="89" y="297"/>
                  </a:lnTo>
                  <a:lnTo>
                    <a:pt x="85" y="297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1" y="304"/>
                  </a:lnTo>
                  <a:lnTo>
                    <a:pt x="81" y="308"/>
                  </a:lnTo>
                  <a:lnTo>
                    <a:pt x="81" y="3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Freeform 40"/>
            <p:cNvSpPr>
              <a:spLocks noEditPoints="1"/>
            </p:cNvSpPr>
            <p:nvPr/>
          </p:nvSpPr>
          <p:spPr bwMode="auto">
            <a:xfrm>
              <a:off x="4626258" y="1511069"/>
              <a:ext cx="214868" cy="343531"/>
            </a:xfrm>
            <a:custGeom>
              <a:avLst/>
              <a:gdLst>
                <a:gd name="T0" fmla="*/ 41 w 45"/>
                <a:gd name="T1" fmla="*/ 60 h 72"/>
                <a:gd name="T2" fmla="*/ 42 w 45"/>
                <a:gd name="T3" fmla="*/ 49 h 72"/>
                <a:gd name="T4" fmla="*/ 39 w 45"/>
                <a:gd name="T5" fmla="*/ 41 h 72"/>
                <a:gd name="T6" fmla="*/ 37 w 45"/>
                <a:gd name="T7" fmla="*/ 36 h 72"/>
                <a:gd name="T8" fmla="*/ 36 w 45"/>
                <a:gd name="T9" fmla="*/ 28 h 72"/>
                <a:gd name="T10" fmla="*/ 35 w 45"/>
                <a:gd name="T11" fmla="*/ 18 h 72"/>
                <a:gd name="T12" fmla="*/ 29 w 45"/>
                <a:gd name="T13" fmla="*/ 14 h 72"/>
                <a:gd name="T14" fmla="*/ 28 w 45"/>
                <a:gd name="T15" fmla="*/ 9 h 72"/>
                <a:gd name="T16" fmla="*/ 29 w 45"/>
                <a:gd name="T17" fmla="*/ 3 h 72"/>
                <a:gd name="T18" fmla="*/ 22 w 45"/>
                <a:gd name="T19" fmla="*/ 0 h 72"/>
                <a:gd name="T20" fmla="*/ 19 w 45"/>
                <a:gd name="T21" fmla="*/ 2 h 72"/>
                <a:gd name="T22" fmla="*/ 18 w 45"/>
                <a:gd name="T23" fmla="*/ 8 h 72"/>
                <a:gd name="T24" fmla="*/ 15 w 45"/>
                <a:gd name="T25" fmla="*/ 10 h 72"/>
                <a:gd name="T26" fmla="*/ 10 w 45"/>
                <a:gd name="T27" fmla="*/ 12 h 72"/>
                <a:gd name="T28" fmla="*/ 3 w 45"/>
                <a:gd name="T29" fmla="*/ 7 h 72"/>
                <a:gd name="T30" fmla="*/ 1 w 45"/>
                <a:gd name="T31" fmla="*/ 9 h 72"/>
                <a:gd name="T32" fmla="*/ 7 w 45"/>
                <a:gd name="T33" fmla="*/ 13 h 72"/>
                <a:gd name="T34" fmla="*/ 10 w 45"/>
                <a:gd name="T35" fmla="*/ 15 h 72"/>
                <a:gd name="T36" fmla="*/ 11 w 45"/>
                <a:gd name="T37" fmla="*/ 20 h 72"/>
                <a:gd name="T38" fmla="*/ 13 w 45"/>
                <a:gd name="T39" fmla="*/ 24 h 72"/>
                <a:gd name="T40" fmla="*/ 13 w 45"/>
                <a:gd name="T41" fmla="*/ 30 h 72"/>
                <a:gd name="T42" fmla="*/ 17 w 45"/>
                <a:gd name="T43" fmla="*/ 33 h 72"/>
                <a:gd name="T44" fmla="*/ 20 w 45"/>
                <a:gd name="T45" fmla="*/ 37 h 72"/>
                <a:gd name="T46" fmla="*/ 21 w 45"/>
                <a:gd name="T47" fmla="*/ 40 h 72"/>
                <a:gd name="T48" fmla="*/ 17 w 45"/>
                <a:gd name="T49" fmla="*/ 42 h 72"/>
                <a:gd name="T50" fmla="*/ 14 w 45"/>
                <a:gd name="T51" fmla="*/ 44 h 72"/>
                <a:gd name="T52" fmla="*/ 13 w 45"/>
                <a:gd name="T53" fmla="*/ 48 h 72"/>
                <a:gd name="T54" fmla="*/ 10 w 45"/>
                <a:gd name="T55" fmla="*/ 48 h 72"/>
                <a:gd name="T56" fmla="*/ 9 w 45"/>
                <a:gd name="T57" fmla="*/ 51 h 72"/>
                <a:gd name="T58" fmla="*/ 7 w 45"/>
                <a:gd name="T59" fmla="*/ 51 h 72"/>
                <a:gd name="T60" fmla="*/ 7 w 45"/>
                <a:gd name="T61" fmla="*/ 55 h 72"/>
                <a:gd name="T62" fmla="*/ 7 w 45"/>
                <a:gd name="T63" fmla="*/ 57 h 72"/>
                <a:gd name="T64" fmla="*/ 9 w 45"/>
                <a:gd name="T65" fmla="*/ 62 h 72"/>
                <a:gd name="T66" fmla="*/ 8 w 45"/>
                <a:gd name="T67" fmla="*/ 67 h 72"/>
                <a:gd name="T68" fmla="*/ 12 w 45"/>
                <a:gd name="T69" fmla="*/ 68 h 72"/>
                <a:gd name="T70" fmla="*/ 15 w 45"/>
                <a:gd name="T71" fmla="*/ 69 h 72"/>
                <a:gd name="T72" fmla="*/ 16 w 45"/>
                <a:gd name="T73" fmla="*/ 72 h 72"/>
                <a:gd name="T74" fmla="*/ 19 w 45"/>
                <a:gd name="T75" fmla="*/ 71 h 72"/>
                <a:gd name="T76" fmla="*/ 25 w 45"/>
                <a:gd name="T77" fmla="*/ 69 h 72"/>
                <a:gd name="T78" fmla="*/ 27 w 45"/>
                <a:gd name="T79" fmla="*/ 68 h 72"/>
                <a:gd name="T80" fmla="*/ 28 w 45"/>
                <a:gd name="T81" fmla="*/ 68 h 72"/>
                <a:gd name="T82" fmla="*/ 31 w 45"/>
                <a:gd name="T83" fmla="*/ 67 h 72"/>
                <a:gd name="T84" fmla="*/ 34 w 45"/>
                <a:gd name="T85" fmla="*/ 67 h 72"/>
                <a:gd name="T86" fmla="*/ 18 w 45"/>
                <a:gd name="T87" fmla="*/ 38 h 72"/>
                <a:gd name="T88" fmla="*/ 19 w 45"/>
                <a:gd name="T89" fmla="*/ 38 h 72"/>
                <a:gd name="T90" fmla="*/ 6 w 45"/>
                <a:gd name="T91" fmla="*/ 50 h 72"/>
                <a:gd name="T92" fmla="*/ 6 w 45"/>
                <a:gd name="T93" fmla="*/ 50 h 72"/>
                <a:gd name="T94" fmla="*/ 15 w 45"/>
                <a:gd name="T95" fmla="*/ 71 h 72"/>
                <a:gd name="T96" fmla="*/ 14 w 45"/>
                <a:gd name="T97" fmla="*/ 69 h 72"/>
                <a:gd name="T98" fmla="*/ 11 w 45"/>
                <a:gd name="T99" fmla="*/ 69 h 72"/>
                <a:gd name="T100" fmla="*/ 9 w 45"/>
                <a:gd name="T101" fmla="*/ 68 h 72"/>
                <a:gd name="T102" fmla="*/ 3 w 45"/>
                <a:gd name="T103" fmla="*/ 68 h 72"/>
                <a:gd name="T104" fmla="*/ 5 w 45"/>
                <a:gd name="T105" fmla="*/ 71 h 72"/>
                <a:gd name="T106" fmla="*/ 3 w 45"/>
                <a:gd name="T107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" h="72">
                  <a:moveTo>
                    <a:pt x="36" y="67"/>
                  </a:moveTo>
                  <a:cubicBezTo>
                    <a:pt x="35" y="66"/>
                    <a:pt x="35" y="66"/>
                    <a:pt x="35" y="66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5" y="68"/>
                    <a:pt x="35" y="67"/>
                    <a:pt x="36" y="67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7" y="49"/>
                  </a:move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49"/>
                    <a:pt x="7" y="49"/>
                    <a:pt x="7" y="49"/>
                  </a:cubicBezTo>
                  <a:close/>
                  <a:moveTo>
                    <a:pt x="6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lose/>
                  <a:moveTo>
                    <a:pt x="15" y="71"/>
                  </a:moveTo>
                  <a:cubicBezTo>
                    <a:pt x="16" y="71"/>
                    <a:pt x="16" y="71"/>
                    <a:pt x="16" y="71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lose/>
                  <a:moveTo>
                    <a:pt x="14" y="70"/>
                  </a:moveTo>
                  <a:cubicBezTo>
                    <a:pt x="14" y="70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70"/>
                    <a:pt x="14" y="70"/>
                  </a:cubicBezTo>
                  <a:close/>
                  <a:moveTo>
                    <a:pt x="12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69"/>
                    <a:pt x="12" y="69"/>
                    <a:pt x="12" y="69"/>
                  </a:cubicBezTo>
                  <a:close/>
                  <a:moveTo>
                    <a:pt x="11" y="68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3" y="69"/>
                  </a:moveTo>
                  <a:cubicBezTo>
                    <a:pt x="4" y="70"/>
                    <a:pt x="4" y="70"/>
                    <a:pt x="4" y="70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2" y="70"/>
                    <a:pt x="2" y="70"/>
                  </a:cubicBezTo>
                  <a:lnTo>
                    <a:pt x="3" y="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Freeform 41"/>
            <p:cNvSpPr>
              <a:spLocks noEditPoints="1"/>
            </p:cNvSpPr>
            <p:nvPr/>
          </p:nvSpPr>
          <p:spPr bwMode="auto">
            <a:xfrm>
              <a:off x="4688015" y="1859746"/>
              <a:ext cx="109364" cy="65619"/>
            </a:xfrm>
            <a:custGeom>
              <a:avLst/>
              <a:gdLst>
                <a:gd name="T0" fmla="*/ 85 w 85"/>
                <a:gd name="T1" fmla="*/ 48 h 51"/>
                <a:gd name="T2" fmla="*/ 85 w 85"/>
                <a:gd name="T3" fmla="*/ 44 h 51"/>
                <a:gd name="T4" fmla="*/ 78 w 85"/>
                <a:gd name="T5" fmla="*/ 29 h 51"/>
                <a:gd name="T6" fmla="*/ 82 w 85"/>
                <a:gd name="T7" fmla="*/ 14 h 51"/>
                <a:gd name="T8" fmla="*/ 85 w 85"/>
                <a:gd name="T9" fmla="*/ 7 h 51"/>
                <a:gd name="T10" fmla="*/ 85 w 85"/>
                <a:gd name="T11" fmla="*/ 7 h 51"/>
                <a:gd name="T12" fmla="*/ 85 w 85"/>
                <a:gd name="T13" fmla="*/ 7 h 51"/>
                <a:gd name="T14" fmla="*/ 63 w 85"/>
                <a:gd name="T15" fmla="*/ 3 h 51"/>
                <a:gd name="T16" fmla="*/ 56 w 85"/>
                <a:gd name="T17" fmla="*/ 0 h 51"/>
                <a:gd name="T18" fmla="*/ 48 w 85"/>
                <a:gd name="T19" fmla="*/ 0 h 51"/>
                <a:gd name="T20" fmla="*/ 48 w 85"/>
                <a:gd name="T21" fmla="*/ 0 h 51"/>
                <a:gd name="T22" fmla="*/ 48 w 85"/>
                <a:gd name="T23" fmla="*/ 3 h 51"/>
                <a:gd name="T24" fmla="*/ 45 w 85"/>
                <a:gd name="T25" fmla="*/ 3 h 51"/>
                <a:gd name="T26" fmla="*/ 37 w 85"/>
                <a:gd name="T27" fmla="*/ 3 h 51"/>
                <a:gd name="T28" fmla="*/ 34 w 85"/>
                <a:gd name="T29" fmla="*/ 7 h 51"/>
                <a:gd name="T30" fmla="*/ 30 w 85"/>
                <a:gd name="T31" fmla="*/ 7 h 51"/>
                <a:gd name="T32" fmla="*/ 23 w 85"/>
                <a:gd name="T33" fmla="*/ 11 h 51"/>
                <a:gd name="T34" fmla="*/ 23 w 85"/>
                <a:gd name="T35" fmla="*/ 22 h 51"/>
                <a:gd name="T36" fmla="*/ 23 w 85"/>
                <a:gd name="T37" fmla="*/ 22 h 51"/>
                <a:gd name="T38" fmla="*/ 26 w 85"/>
                <a:gd name="T39" fmla="*/ 26 h 51"/>
                <a:gd name="T40" fmla="*/ 23 w 85"/>
                <a:gd name="T41" fmla="*/ 29 h 51"/>
                <a:gd name="T42" fmla="*/ 30 w 85"/>
                <a:gd name="T43" fmla="*/ 37 h 51"/>
                <a:gd name="T44" fmla="*/ 34 w 85"/>
                <a:gd name="T45" fmla="*/ 33 h 51"/>
                <a:gd name="T46" fmla="*/ 37 w 85"/>
                <a:gd name="T47" fmla="*/ 33 h 51"/>
                <a:gd name="T48" fmla="*/ 34 w 85"/>
                <a:gd name="T49" fmla="*/ 44 h 51"/>
                <a:gd name="T50" fmla="*/ 41 w 85"/>
                <a:gd name="T51" fmla="*/ 40 h 51"/>
                <a:gd name="T52" fmla="*/ 48 w 85"/>
                <a:gd name="T53" fmla="*/ 40 h 51"/>
                <a:gd name="T54" fmla="*/ 52 w 85"/>
                <a:gd name="T55" fmla="*/ 37 h 51"/>
                <a:gd name="T56" fmla="*/ 56 w 85"/>
                <a:gd name="T57" fmla="*/ 40 h 51"/>
                <a:gd name="T58" fmla="*/ 63 w 85"/>
                <a:gd name="T59" fmla="*/ 44 h 51"/>
                <a:gd name="T60" fmla="*/ 67 w 85"/>
                <a:gd name="T61" fmla="*/ 51 h 51"/>
                <a:gd name="T62" fmla="*/ 78 w 85"/>
                <a:gd name="T63" fmla="*/ 51 h 51"/>
                <a:gd name="T64" fmla="*/ 82 w 85"/>
                <a:gd name="T65" fmla="*/ 51 h 51"/>
                <a:gd name="T66" fmla="*/ 19 w 85"/>
                <a:gd name="T67" fmla="*/ 18 h 51"/>
                <a:gd name="T68" fmla="*/ 15 w 85"/>
                <a:gd name="T69" fmla="*/ 18 h 51"/>
                <a:gd name="T70" fmla="*/ 15 w 85"/>
                <a:gd name="T71" fmla="*/ 18 h 51"/>
                <a:gd name="T72" fmla="*/ 8 w 85"/>
                <a:gd name="T73" fmla="*/ 22 h 51"/>
                <a:gd name="T74" fmla="*/ 0 w 85"/>
                <a:gd name="T75" fmla="*/ 22 h 51"/>
                <a:gd name="T76" fmla="*/ 4 w 85"/>
                <a:gd name="T77" fmla="*/ 18 h 51"/>
                <a:gd name="T78" fmla="*/ 8 w 85"/>
                <a:gd name="T79" fmla="*/ 18 h 51"/>
                <a:gd name="T80" fmla="*/ 11 w 85"/>
                <a:gd name="T81" fmla="*/ 18 h 51"/>
                <a:gd name="T82" fmla="*/ 15 w 85"/>
                <a:gd name="T83" fmla="*/ 22 h 51"/>
                <a:gd name="T84" fmla="*/ 11 w 85"/>
                <a:gd name="T85" fmla="*/ 22 h 51"/>
                <a:gd name="T86" fmla="*/ 8 w 85"/>
                <a:gd name="T87" fmla="*/ 26 h 51"/>
                <a:gd name="T88" fmla="*/ 15 w 85"/>
                <a:gd name="T89" fmla="*/ 26 h 51"/>
                <a:gd name="T90" fmla="*/ 23 w 85"/>
                <a:gd name="T91" fmla="*/ 29 h 51"/>
                <a:gd name="T92" fmla="*/ 15 w 85"/>
                <a:gd name="T93" fmla="*/ 26 h 51"/>
                <a:gd name="T94" fmla="*/ 0 w 85"/>
                <a:gd name="T95" fmla="*/ 44 h 51"/>
                <a:gd name="T96" fmla="*/ 4 w 85"/>
                <a:gd name="T97" fmla="*/ 40 h 51"/>
                <a:gd name="T98" fmla="*/ 8 w 85"/>
                <a:gd name="T99" fmla="*/ 37 h 51"/>
                <a:gd name="T100" fmla="*/ 15 w 85"/>
                <a:gd name="T101" fmla="*/ 33 h 51"/>
                <a:gd name="T102" fmla="*/ 19 w 85"/>
                <a:gd name="T103" fmla="*/ 29 h 51"/>
                <a:gd name="T104" fmla="*/ 19 w 85"/>
                <a:gd name="T105" fmla="*/ 29 h 51"/>
                <a:gd name="T106" fmla="*/ 15 w 85"/>
                <a:gd name="T107" fmla="*/ 26 h 51"/>
                <a:gd name="T108" fmla="*/ 8 w 85"/>
                <a:gd name="T109" fmla="*/ 26 h 51"/>
                <a:gd name="T110" fmla="*/ 4 w 85"/>
                <a:gd name="T111" fmla="*/ 29 h 51"/>
                <a:gd name="T112" fmla="*/ 0 w 85"/>
                <a:gd name="T113" fmla="*/ 29 h 51"/>
                <a:gd name="T114" fmla="*/ 0 w 85"/>
                <a:gd name="T115" fmla="*/ 29 h 51"/>
                <a:gd name="T116" fmla="*/ 0 w 85"/>
                <a:gd name="T117" fmla="*/ 29 h 51"/>
                <a:gd name="T118" fmla="*/ 0 w 85"/>
                <a:gd name="T119" fmla="*/ 33 h 51"/>
                <a:gd name="T120" fmla="*/ 0 w 85"/>
                <a:gd name="T121" fmla="*/ 37 h 51"/>
                <a:gd name="T122" fmla="*/ 4 w 85"/>
                <a:gd name="T123" fmla="*/ 40 h 51"/>
                <a:gd name="T124" fmla="*/ 0 w 85"/>
                <a:gd name="T125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" h="51">
                  <a:moveTo>
                    <a:pt x="82" y="51"/>
                  </a:moveTo>
                  <a:lnTo>
                    <a:pt x="85" y="48"/>
                  </a:lnTo>
                  <a:lnTo>
                    <a:pt x="82" y="44"/>
                  </a:lnTo>
                  <a:lnTo>
                    <a:pt x="85" y="44"/>
                  </a:lnTo>
                  <a:lnTo>
                    <a:pt x="85" y="40"/>
                  </a:lnTo>
                  <a:lnTo>
                    <a:pt x="78" y="29"/>
                  </a:lnTo>
                  <a:lnTo>
                    <a:pt x="78" y="18"/>
                  </a:lnTo>
                  <a:lnTo>
                    <a:pt x="82" y="14"/>
                  </a:lnTo>
                  <a:lnTo>
                    <a:pt x="82" y="11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3"/>
                  </a:lnTo>
                  <a:lnTo>
                    <a:pt x="85" y="7"/>
                  </a:lnTo>
                  <a:lnTo>
                    <a:pt x="71" y="7"/>
                  </a:lnTo>
                  <a:lnTo>
                    <a:pt x="63" y="3"/>
                  </a:lnTo>
                  <a:lnTo>
                    <a:pt x="60" y="3"/>
                  </a:lnTo>
                  <a:lnTo>
                    <a:pt x="56" y="0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7"/>
                  </a:lnTo>
                  <a:lnTo>
                    <a:pt x="34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6" y="7"/>
                  </a:lnTo>
                  <a:lnTo>
                    <a:pt x="23" y="11"/>
                  </a:lnTo>
                  <a:lnTo>
                    <a:pt x="19" y="1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3" y="29"/>
                  </a:lnTo>
                  <a:lnTo>
                    <a:pt x="26" y="33"/>
                  </a:lnTo>
                  <a:lnTo>
                    <a:pt x="30" y="37"/>
                  </a:lnTo>
                  <a:lnTo>
                    <a:pt x="34" y="37"/>
                  </a:lnTo>
                  <a:lnTo>
                    <a:pt x="34" y="33"/>
                  </a:lnTo>
                  <a:lnTo>
                    <a:pt x="37" y="29"/>
                  </a:lnTo>
                  <a:lnTo>
                    <a:pt x="37" y="33"/>
                  </a:lnTo>
                  <a:lnTo>
                    <a:pt x="34" y="40"/>
                  </a:lnTo>
                  <a:lnTo>
                    <a:pt x="34" y="44"/>
                  </a:lnTo>
                  <a:lnTo>
                    <a:pt x="37" y="40"/>
                  </a:lnTo>
                  <a:lnTo>
                    <a:pt x="41" y="40"/>
                  </a:lnTo>
                  <a:lnTo>
                    <a:pt x="45" y="37"/>
                  </a:lnTo>
                  <a:lnTo>
                    <a:pt x="48" y="40"/>
                  </a:lnTo>
                  <a:lnTo>
                    <a:pt x="52" y="40"/>
                  </a:lnTo>
                  <a:lnTo>
                    <a:pt x="52" y="37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0" y="44"/>
                  </a:lnTo>
                  <a:lnTo>
                    <a:pt x="63" y="44"/>
                  </a:lnTo>
                  <a:lnTo>
                    <a:pt x="67" y="48"/>
                  </a:lnTo>
                  <a:lnTo>
                    <a:pt x="67" y="51"/>
                  </a:lnTo>
                  <a:lnTo>
                    <a:pt x="71" y="51"/>
                  </a:lnTo>
                  <a:lnTo>
                    <a:pt x="78" y="51"/>
                  </a:lnTo>
                  <a:lnTo>
                    <a:pt x="82" y="51"/>
                  </a:lnTo>
                  <a:lnTo>
                    <a:pt x="82" y="51"/>
                  </a:lnTo>
                  <a:close/>
                  <a:moveTo>
                    <a:pt x="15" y="18"/>
                  </a:moveTo>
                  <a:lnTo>
                    <a:pt x="19" y="18"/>
                  </a:lnTo>
                  <a:lnTo>
                    <a:pt x="19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8" y="26"/>
                  </a:moveTo>
                  <a:lnTo>
                    <a:pt x="8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8" y="26"/>
                  </a:lnTo>
                  <a:lnTo>
                    <a:pt x="8" y="26"/>
                  </a:lnTo>
                  <a:close/>
                  <a:moveTo>
                    <a:pt x="15" y="26"/>
                  </a:moveTo>
                  <a:lnTo>
                    <a:pt x="15" y="26"/>
                  </a:lnTo>
                  <a:lnTo>
                    <a:pt x="19" y="26"/>
                  </a:lnTo>
                  <a:lnTo>
                    <a:pt x="23" y="29"/>
                  </a:lnTo>
                  <a:lnTo>
                    <a:pt x="19" y="29"/>
                  </a:lnTo>
                  <a:lnTo>
                    <a:pt x="15" y="26"/>
                  </a:lnTo>
                  <a:lnTo>
                    <a:pt x="15" y="26"/>
                  </a:lnTo>
                  <a:close/>
                  <a:moveTo>
                    <a:pt x="0" y="44"/>
                  </a:moveTo>
                  <a:lnTo>
                    <a:pt x="0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5" y="33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5" y="29"/>
                  </a:lnTo>
                  <a:lnTo>
                    <a:pt x="15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" name="Freeform 42"/>
            <p:cNvSpPr/>
            <p:nvPr/>
          </p:nvSpPr>
          <p:spPr bwMode="auto">
            <a:xfrm>
              <a:off x="4673862" y="1907351"/>
              <a:ext cx="133810" cy="66905"/>
            </a:xfrm>
            <a:custGeom>
              <a:avLst/>
              <a:gdLst>
                <a:gd name="T0" fmla="*/ 104 w 104"/>
                <a:gd name="T1" fmla="*/ 37 h 52"/>
                <a:gd name="T2" fmla="*/ 100 w 104"/>
                <a:gd name="T3" fmla="*/ 29 h 52"/>
                <a:gd name="T4" fmla="*/ 96 w 104"/>
                <a:gd name="T5" fmla="*/ 26 h 52"/>
                <a:gd name="T6" fmla="*/ 96 w 104"/>
                <a:gd name="T7" fmla="*/ 22 h 52"/>
                <a:gd name="T8" fmla="*/ 96 w 104"/>
                <a:gd name="T9" fmla="*/ 18 h 52"/>
                <a:gd name="T10" fmla="*/ 89 w 104"/>
                <a:gd name="T11" fmla="*/ 14 h 52"/>
                <a:gd name="T12" fmla="*/ 78 w 104"/>
                <a:gd name="T13" fmla="*/ 14 h 52"/>
                <a:gd name="T14" fmla="*/ 74 w 104"/>
                <a:gd name="T15" fmla="*/ 7 h 52"/>
                <a:gd name="T16" fmla="*/ 67 w 104"/>
                <a:gd name="T17" fmla="*/ 3 h 52"/>
                <a:gd name="T18" fmla="*/ 63 w 104"/>
                <a:gd name="T19" fmla="*/ 0 h 52"/>
                <a:gd name="T20" fmla="*/ 59 w 104"/>
                <a:gd name="T21" fmla="*/ 3 h 52"/>
                <a:gd name="T22" fmla="*/ 52 w 104"/>
                <a:gd name="T23" fmla="*/ 3 h 52"/>
                <a:gd name="T24" fmla="*/ 45 w 104"/>
                <a:gd name="T25" fmla="*/ 7 h 52"/>
                <a:gd name="T26" fmla="*/ 48 w 104"/>
                <a:gd name="T27" fmla="*/ 14 h 52"/>
                <a:gd name="T28" fmla="*/ 41 w 104"/>
                <a:gd name="T29" fmla="*/ 26 h 52"/>
                <a:gd name="T30" fmla="*/ 34 w 104"/>
                <a:gd name="T31" fmla="*/ 22 h 52"/>
                <a:gd name="T32" fmla="*/ 26 w 104"/>
                <a:gd name="T33" fmla="*/ 11 h 52"/>
                <a:gd name="T34" fmla="*/ 22 w 104"/>
                <a:gd name="T35" fmla="*/ 7 h 52"/>
                <a:gd name="T36" fmla="*/ 15 w 104"/>
                <a:gd name="T37" fmla="*/ 11 h 52"/>
                <a:gd name="T38" fmla="*/ 11 w 104"/>
                <a:gd name="T39" fmla="*/ 14 h 52"/>
                <a:gd name="T40" fmla="*/ 8 w 104"/>
                <a:gd name="T41" fmla="*/ 18 h 52"/>
                <a:gd name="T42" fmla="*/ 8 w 104"/>
                <a:gd name="T43" fmla="*/ 26 h 52"/>
                <a:gd name="T44" fmla="*/ 4 w 104"/>
                <a:gd name="T45" fmla="*/ 33 h 52"/>
                <a:gd name="T46" fmla="*/ 0 w 104"/>
                <a:gd name="T47" fmla="*/ 37 h 52"/>
                <a:gd name="T48" fmla="*/ 4 w 104"/>
                <a:gd name="T49" fmla="*/ 44 h 52"/>
                <a:gd name="T50" fmla="*/ 8 w 104"/>
                <a:gd name="T51" fmla="*/ 44 h 52"/>
                <a:gd name="T52" fmla="*/ 11 w 104"/>
                <a:gd name="T53" fmla="*/ 40 h 52"/>
                <a:gd name="T54" fmla="*/ 26 w 104"/>
                <a:gd name="T55" fmla="*/ 37 h 52"/>
                <a:gd name="T56" fmla="*/ 34 w 104"/>
                <a:gd name="T57" fmla="*/ 40 h 52"/>
                <a:gd name="T58" fmla="*/ 37 w 104"/>
                <a:gd name="T59" fmla="*/ 37 h 52"/>
                <a:gd name="T60" fmla="*/ 41 w 104"/>
                <a:gd name="T61" fmla="*/ 37 h 52"/>
                <a:gd name="T62" fmla="*/ 48 w 104"/>
                <a:gd name="T63" fmla="*/ 40 h 52"/>
                <a:gd name="T64" fmla="*/ 56 w 104"/>
                <a:gd name="T65" fmla="*/ 37 h 52"/>
                <a:gd name="T66" fmla="*/ 67 w 104"/>
                <a:gd name="T67" fmla="*/ 40 h 52"/>
                <a:gd name="T68" fmla="*/ 74 w 104"/>
                <a:gd name="T69" fmla="*/ 48 h 52"/>
                <a:gd name="T70" fmla="*/ 85 w 104"/>
                <a:gd name="T71" fmla="*/ 52 h 52"/>
                <a:gd name="T72" fmla="*/ 85 w 104"/>
                <a:gd name="T73" fmla="*/ 52 h 52"/>
                <a:gd name="T74" fmla="*/ 96 w 104"/>
                <a:gd name="T75" fmla="*/ 48 h 52"/>
                <a:gd name="T76" fmla="*/ 100 w 104"/>
                <a:gd name="T77" fmla="*/ 44 h 52"/>
                <a:gd name="T78" fmla="*/ 104 w 104"/>
                <a:gd name="T79" fmla="*/ 4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52">
                  <a:moveTo>
                    <a:pt x="104" y="40"/>
                  </a:moveTo>
                  <a:lnTo>
                    <a:pt x="104" y="37"/>
                  </a:lnTo>
                  <a:lnTo>
                    <a:pt x="104" y="33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96" y="26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4"/>
                  </a:lnTo>
                  <a:lnTo>
                    <a:pt x="89" y="14"/>
                  </a:lnTo>
                  <a:lnTo>
                    <a:pt x="82" y="14"/>
                  </a:lnTo>
                  <a:lnTo>
                    <a:pt x="78" y="14"/>
                  </a:lnTo>
                  <a:lnTo>
                    <a:pt x="78" y="11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2" y="3"/>
                  </a:lnTo>
                  <a:lnTo>
                    <a:pt x="48" y="3"/>
                  </a:lnTo>
                  <a:lnTo>
                    <a:pt x="45" y="7"/>
                  </a:lnTo>
                  <a:lnTo>
                    <a:pt x="45" y="11"/>
                  </a:lnTo>
                  <a:lnTo>
                    <a:pt x="48" y="14"/>
                  </a:lnTo>
                  <a:lnTo>
                    <a:pt x="45" y="22"/>
                  </a:lnTo>
                  <a:lnTo>
                    <a:pt x="41" y="26"/>
                  </a:lnTo>
                  <a:lnTo>
                    <a:pt x="37" y="26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19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1" y="14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6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7"/>
                  </a:lnTo>
                  <a:lnTo>
                    <a:pt x="0" y="37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1" y="40"/>
                  </a:lnTo>
                  <a:lnTo>
                    <a:pt x="19" y="37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4" y="40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5" y="40"/>
                  </a:lnTo>
                  <a:lnTo>
                    <a:pt x="48" y="40"/>
                  </a:lnTo>
                  <a:lnTo>
                    <a:pt x="52" y="40"/>
                  </a:lnTo>
                  <a:lnTo>
                    <a:pt x="56" y="37"/>
                  </a:lnTo>
                  <a:lnTo>
                    <a:pt x="63" y="40"/>
                  </a:lnTo>
                  <a:lnTo>
                    <a:pt x="67" y="40"/>
                  </a:lnTo>
                  <a:lnTo>
                    <a:pt x="71" y="48"/>
                  </a:lnTo>
                  <a:lnTo>
                    <a:pt x="74" y="48"/>
                  </a:lnTo>
                  <a:lnTo>
                    <a:pt x="78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93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0"/>
                  </a:lnTo>
                  <a:lnTo>
                    <a:pt x="104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Freeform 43"/>
            <p:cNvSpPr/>
            <p:nvPr/>
          </p:nvSpPr>
          <p:spPr bwMode="auto">
            <a:xfrm>
              <a:off x="4679009" y="1954956"/>
              <a:ext cx="104218" cy="66905"/>
            </a:xfrm>
            <a:custGeom>
              <a:avLst/>
              <a:gdLst>
                <a:gd name="T0" fmla="*/ 26 w 81"/>
                <a:gd name="T1" fmla="*/ 41 h 52"/>
                <a:gd name="T2" fmla="*/ 26 w 81"/>
                <a:gd name="T3" fmla="*/ 33 h 52"/>
                <a:gd name="T4" fmla="*/ 30 w 81"/>
                <a:gd name="T5" fmla="*/ 29 h 52"/>
                <a:gd name="T6" fmla="*/ 26 w 81"/>
                <a:gd name="T7" fmla="*/ 29 h 52"/>
                <a:gd name="T8" fmla="*/ 26 w 81"/>
                <a:gd name="T9" fmla="*/ 29 h 52"/>
                <a:gd name="T10" fmla="*/ 22 w 81"/>
                <a:gd name="T11" fmla="*/ 26 h 52"/>
                <a:gd name="T12" fmla="*/ 22 w 81"/>
                <a:gd name="T13" fmla="*/ 26 h 52"/>
                <a:gd name="T14" fmla="*/ 15 w 81"/>
                <a:gd name="T15" fmla="*/ 26 h 52"/>
                <a:gd name="T16" fmla="*/ 11 w 81"/>
                <a:gd name="T17" fmla="*/ 26 h 52"/>
                <a:gd name="T18" fmla="*/ 7 w 81"/>
                <a:gd name="T19" fmla="*/ 18 h 52"/>
                <a:gd name="T20" fmla="*/ 0 w 81"/>
                <a:gd name="T21" fmla="*/ 18 h 52"/>
                <a:gd name="T22" fmla="*/ 0 w 81"/>
                <a:gd name="T23" fmla="*/ 18 h 52"/>
                <a:gd name="T24" fmla="*/ 0 w 81"/>
                <a:gd name="T25" fmla="*/ 18 h 52"/>
                <a:gd name="T26" fmla="*/ 0 w 81"/>
                <a:gd name="T27" fmla="*/ 15 h 52"/>
                <a:gd name="T28" fmla="*/ 0 w 81"/>
                <a:gd name="T29" fmla="*/ 11 h 52"/>
                <a:gd name="T30" fmla="*/ 4 w 81"/>
                <a:gd name="T31" fmla="*/ 7 h 52"/>
                <a:gd name="T32" fmla="*/ 4 w 81"/>
                <a:gd name="T33" fmla="*/ 7 h 52"/>
                <a:gd name="T34" fmla="*/ 7 w 81"/>
                <a:gd name="T35" fmla="*/ 3 h 52"/>
                <a:gd name="T36" fmla="*/ 15 w 81"/>
                <a:gd name="T37" fmla="*/ 0 h 52"/>
                <a:gd name="T38" fmla="*/ 22 w 81"/>
                <a:gd name="T39" fmla="*/ 0 h 52"/>
                <a:gd name="T40" fmla="*/ 26 w 81"/>
                <a:gd name="T41" fmla="*/ 0 h 52"/>
                <a:gd name="T42" fmla="*/ 30 w 81"/>
                <a:gd name="T43" fmla="*/ 3 h 52"/>
                <a:gd name="T44" fmla="*/ 33 w 81"/>
                <a:gd name="T45" fmla="*/ 0 h 52"/>
                <a:gd name="T46" fmla="*/ 33 w 81"/>
                <a:gd name="T47" fmla="*/ 0 h 52"/>
                <a:gd name="T48" fmla="*/ 37 w 81"/>
                <a:gd name="T49" fmla="*/ 0 h 52"/>
                <a:gd name="T50" fmla="*/ 37 w 81"/>
                <a:gd name="T51" fmla="*/ 0 h 52"/>
                <a:gd name="T52" fmla="*/ 41 w 81"/>
                <a:gd name="T53" fmla="*/ 3 h 52"/>
                <a:gd name="T54" fmla="*/ 44 w 81"/>
                <a:gd name="T55" fmla="*/ 3 h 52"/>
                <a:gd name="T56" fmla="*/ 48 w 81"/>
                <a:gd name="T57" fmla="*/ 3 h 52"/>
                <a:gd name="T58" fmla="*/ 52 w 81"/>
                <a:gd name="T59" fmla="*/ 0 h 52"/>
                <a:gd name="T60" fmla="*/ 59 w 81"/>
                <a:gd name="T61" fmla="*/ 3 h 52"/>
                <a:gd name="T62" fmla="*/ 63 w 81"/>
                <a:gd name="T63" fmla="*/ 3 h 52"/>
                <a:gd name="T64" fmla="*/ 67 w 81"/>
                <a:gd name="T65" fmla="*/ 11 h 52"/>
                <a:gd name="T66" fmla="*/ 70 w 81"/>
                <a:gd name="T67" fmla="*/ 11 h 52"/>
                <a:gd name="T68" fmla="*/ 74 w 81"/>
                <a:gd name="T69" fmla="*/ 15 h 52"/>
                <a:gd name="T70" fmla="*/ 81 w 81"/>
                <a:gd name="T71" fmla="*/ 15 h 52"/>
                <a:gd name="T72" fmla="*/ 81 w 81"/>
                <a:gd name="T73" fmla="*/ 15 h 52"/>
                <a:gd name="T74" fmla="*/ 78 w 81"/>
                <a:gd name="T75" fmla="*/ 22 h 52"/>
                <a:gd name="T76" fmla="*/ 81 w 81"/>
                <a:gd name="T77" fmla="*/ 22 h 52"/>
                <a:gd name="T78" fmla="*/ 81 w 81"/>
                <a:gd name="T79" fmla="*/ 26 h 52"/>
                <a:gd name="T80" fmla="*/ 74 w 81"/>
                <a:gd name="T81" fmla="*/ 26 h 52"/>
                <a:gd name="T82" fmla="*/ 70 w 81"/>
                <a:gd name="T83" fmla="*/ 33 h 52"/>
                <a:gd name="T84" fmla="*/ 70 w 81"/>
                <a:gd name="T85" fmla="*/ 33 h 52"/>
                <a:gd name="T86" fmla="*/ 70 w 81"/>
                <a:gd name="T87" fmla="*/ 37 h 52"/>
                <a:gd name="T88" fmla="*/ 74 w 81"/>
                <a:gd name="T89" fmla="*/ 37 h 52"/>
                <a:gd name="T90" fmla="*/ 74 w 81"/>
                <a:gd name="T91" fmla="*/ 41 h 52"/>
                <a:gd name="T92" fmla="*/ 70 w 81"/>
                <a:gd name="T93" fmla="*/ 41 h 52"/>
                <a:gd name="T94" fmla="*/ 67 w 81"/>
                <a:gd name="T95" fmla="*/ 41 h 52"/>
                <a:gd name="T96" fmla="*/ 67 w 81"/>
                <a:gd name="T97" fmla="*/ 41 h 52"/>
                <a:gd name="T98" fmla="*/ 63 w 81"/>
                <a:gd name="T99" fmla="*/ 44 h 52"/>
                <a:gd name="T100" fmla="*/ 59 w 81"/>
                <a:gd name="T101" fmla="*/ 44 h 52"/>
                <a:gd name="T102" fmla="*/ 59 w 81"/>
                <a:gd name="T103" fmla="*/ 48 h 52"/>
                <a:gd name="T104" fmla="*/ 59 w 81"/>
                <a:gd name="T105" fmla="*/ 48 h 52"/>
                <a:gd name="T106" fmla="*/ 52 w 81"/>
                <a:gd name="T107" fmla="*/ 52 h 52"/>
                <a:gd name="T108" fmla="*/ 48 w 81"/>
                <a:gd name="T109" fmla="*/ 48 h 52"/>
                <a:gd name="T110" fmla="*/ 44 w 81"/>
                <a:gd name="T111" fmla="*/ 52 h 52"/>
                <a:gd name="T112" fmla="*/ 41 w 81"/>
                <a:gd name="T113" fmla="*/ 52 h 52"/>
                <a:gd name="T114" fmla="*/ 37 w 81"/>
                <a:gd name="T115" fmla="*/ 52 h 52"/>
                <a:gd name="T116" fmla="*/ 37 w 81"/>
                <a:gd name="T117" fmla="*/ 48 h 52"/>
                <a:gd name="T118" fmla="*/ 37 w 81"/>
                <a:gd name="T119" fmla="*/ 41 h 52"/>
                <a:gd name="T120" fmla="*/ 33 w 81"/>
                <a:gd name="T121" fmla="*/ 41 h 52"/>
                <a:gd name="T122" fmla="*/ 30 w 81"/>
                <a:gd name="T123" fmla="*/ 37 h 52"/>
                <a:gd name="T124" fmla="*/ 26 w 81"/>
                <a:gd name="T125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" h="52">
                  <a:moveTo>
                    <a:pt x="26" y="41"/>
                  </a:moveTo>
                  <a:lnTo>
                    <a:pt x="26" y="33"/>
                  </a:lnTo>
                  <a:lnTo>
                    <a:pt x="30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2" y="0"/>
                  </a:lnTo>
                  <a:lnTo>
                    <a:pt x="59" y="3"/>
                  </a:lnTo>
                  <a:lnTo>
                    <a:pt x="63" y="3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4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78" y="22"/>
                  </a:lnTo>
                  <a:lnTo>
                    <a:pt x="81" y="22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7"/>
                  </a:lnTo>
                  <a:lnTo>
                    <a:pt x="74" y="37"/>
                  </a:lnTo>
                  <a:lnTo>
                    <a:pt x="74" y="41"/>
                  </a:lnTo>
                  <a:lnTo>
                    <a:pt x="70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3" y="44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7" y="52"/>
                  </a:lnTo>
                  <a:lnTo>
                    <a:pt x="37" y="48"/>
                  </a:lnTo>
                  <a:lnTo>
                    <a:pt x="37" y="41"/>
                  </a:lnTo>
                  <a:lnTo>
                    <a:pt x="33" y="41"/>
                  </a:lnTo>
                  <a:lnTo>
                    <a:pt x="30" y="37"/>
                  </a:lnTo>
                  <a:lnTo>
                    <a:pt x="26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Freeform 44"/>
            <p:cNvSpPr/>
            <p:nvPr/>
          </p:nvSpPr>
          <p:spPr bwMode="auto">
            <a:xfrm>
              <a:off x="4731760" y="1958817"/>
              <a:ext cx="176269" cy="124804"/>
            </a:xfrm>
            <a:custGeom>
              <a:avLst/>
              <a:gdLst>
                <a:gd name="T0" fmla="*/ 3 w 137"/>
                <a:gd name="T1" fmla="*/ 49 h 97"/>
                <a:gd name="T2" fmla="*/ 11 w 137"/>
                <a:gd name="T3" fmla="*/ 49 h 97"/>
                <a:gd name="T4" fmla="*/ 18 w 137"/>
                <a:gd name="T5" fmla="*/ 45 h 97"/>
                <a:gd name="T6" fmla="*/ 22 w 137"/>
                <a:gd name="T7" fmla="*/ 41 h 97"/>
                <a:gd name="T8" fmla="*/ 26 w 137"/>
                <a:gd name="T9" fmla="*/ 38 h 97"/>
                <a:gd name="T10" fmla="*/ 33 w 137"/>
                <a:gd name="T11" fmla="*/ 38 h 97"/>
                <a:gd name="T12" fmla="*/ 29 w 137"/>
                <a:gd name="T13" fmla="*/ 34 h 97"/>
                <a:gd name="T14" fmla="*/ 29 w 137"/>
                <a:gd name="T15" fmla="*/ 30 h 97"/>
                <a:gd name="T16" fmla="*/ 40 w 137"/>
                <a:gd name="T17" fmla="*/ 23 h 97"/>
                <a:gd name="T18" fmla="*/ 37 w 137"/>
                <a:gd name="T19" fmla="*/ 19 h 97"/>
                <a:gd name="T20" fmla="*/ 48 w 137"/>
                <a:gd name="T21" fmla="*/ 12 h 97"/>
                <a:gd name="T22" fmla="*/ 55 w 137"/>
                <a:gd name="T23" fmla="*/ 4 h 97"/>
                <a:gd name="T24" fmla="*/ 59 w 137"/>
                <a:gd name="T25" fmla="*/ 0 h 97"/>
                <a:gd name="T26" fmla="*/ 66 w 137"/>
                <a:gd name="T27" fmla="*/ 4 h 97"/>
                <a:gd name="T28" fmla="*/ 70 w 137"/>
                <a:gd name="T29" fmla="*/ 4 h 97"/>
                <a:gd name="T30" fmla="*/ 77 w 137"/>
                <a:gd name="T31" fmla="*/ 4 h 97"/>
                <a:gd name="T32" fmla="*/ 85 w 137"/>
                <a:gd name="T33" fmla="*/ 4 h 97"/>
                <a:gd name="T34" fmla="*/ 92 w 137"/>
                <a:gd name="T35" fmla="*/ 8 h 97"/>
                <a:gd name="T36" fmla="*/ 103 w 137"/>
                <a:gd name="T37" fmla="*/ 8 h 97"/>
                <a:gd name="T38" fmla="*/ 103 w 137"/>
                <a:gd name="T39" fmla="*/ 15 h 97"/>
                <a:gd name="T40" fmla="*/ 103 w 137"/>
                <a:gd name="T41" fmla="*/ 23 h 97"/>
                <a:gd name="T42" fmla="*/ 111 w 137"/>
                <a:gd name="T43" fmla="*/ 30 h 97"/>
                <a:gd name="T44" fmla="*/ 118 w 137"/>
                <a:gd name="T45" fmla="*/ 38 h 97"/>
                <a:gd name="T46" fmla="*/ 126 w 137"/>
                <a:gd name="T47" fmla="*/ 45 h 97"/>
                <a:gd name="T48" fmla="*/ 133 w 137"/>
                <a:gd name="T49" fmla="*/ 52 h 97"/>
                <a:gd name="T50" fmla="*/ 133 w 137"/>
                <a:gd name="T51" fmla="*/ 56 h 97"/>
                <a:gd name="T52" fmla="*/ 122 w 137"/>
                <a:gd name="T53" fmla="*/ 64 h 97"/>
                <a:gd name="T54" fmla="*/ 118 w 137"/>
                <a:gd name="T55" fmla="*/ 64 h 97"/>
                <a:gd name="T56" fmla="*/ 122 w 137"/>
                <a:gd name="T57" fmla="*/ 71 h 97"/>
                <a:gd name="T58" fmla="*/ 126 w 137"/>
                <a:gd name="T59" fmla="*/ 78 h 97"/>
                <a:gd name="T60" fmla="*/ 126 w 137"/>
                <a:gd name="T61" fmla="*/ 82 h 97"/>
                <a:gd name="T62" fmla="*/ 111 w 137"/>
                <a:gd name="T63" fmla="*/ 86 h 97"/>
                <a:gd name="T64" fmla="*/ 111 w 137"/>
                <a:gd name="T65" fmla="*/ 97 h 97"/>
                <a:gd name="T66" fmla="*/ 103 w 137"/>
                <a:gd name="T67" fmla="*/ 93 h 97"/>
                <a:gd name="T68" fmla="*/ 96 w 137"/>
                <a:gd name="T69" fmla="*/ 93 h 97"/>
                <a:gd name="T70" fmla="*/ 89 w 137"/>
                <a:gd name="T71" fmla="*/ 97 h 97"/>
                <a:gd name="T72" fmla="*/ 85 w 137"/>
                <a:gd name="T73" fmla="*/ 93 h 97"/>
                <a:gd name="T74" fmla="*/ 77 w 137"/>
                <a:gd name="T75" fmla="*/ 97 h 97"/>
                <a:gd name="T76" fmla="*/ 70 w 137"/>
                <a:gd name="T77" fmla="*/ 93 h 97"/>
                <a:gd name="T78" fmla="*/ 66 w 137"/>
                <a:gd name="T79" fmla="*/ 93 h 97"/>
                <a:gd name="T80" fmla="*/ 55 w 137"/>
                <a:gd name="T81" fmla="*/ 93 h 97"/>
                <a:gd name="T82" fmla="*/ 51 w 137"/>
                <a:gd name="T83" fmla="*/ 89 h 97"/>
                <a:gd name="T84" fmla="*/ 37 w 137"/>
                <a:gd name="T85" fmla="*/ 89 h 97"/>
                <a:gd name="T86" fmla="*/ 33 w 137"/>
                <a:gd name="T87" fmla="*/ 89 h 97"/>
                <a:gd name="T88" fmla="*/ 14 w 137"/>
                <a:gd name="T89" fmla="*/ 93 h 97"/>
                <a:gd name="T90" fmla="*/ 7 w 137"/>
                <a:gd name="T91" fmla="*/ 89 h 97"/>
                <a:gd name="T92" fmla="*/ 7 w 137"/>
                <a:gd name="T93" fmla="*/ 89 h 97"/>
                <a:gd name="T94" fmla="*/ 0 w 137"/>
                <a:gd name="T95" fmla="*/ 82 h 97"/>
                <a:gd name="T96" fmla="*/ 7 w 137"/>
                <a:gd name="T97" fmla="*/ 75 h 97"/>
                <a:gd name="T98" fmla="*/ 3 w 137"/>
                <a:gd name="T99" fmla="*/ 64 h 97"/>
                <a:gd name="T100" fmla="*/ 3 w 137"/>
                <a:gd name="T101" fmla="*/ 60 h 97"/>
                <a:gd name="T102" fmla="*/ 0 w 137"/>
                <a:gd name="T103" fmla="*/ 4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7" h="97">
                  <a:moveTo>
                    <a:pt x="0" y="49"/>
                  </a:moveTo>
                  <a:lnTo>
                    <a:pt x="3" y="49"/>
                  </a:lnTo>
                  <a:lnTo>
                    <a:pt x="7" y="45"/>
                  </a:lnTo>
                  <a:lnTo>
                    <a:pt x="11" y="49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9" y="38"/>
                  </a:lnTo>
                  <a:lnTo>
                    <a:pt x="33" y="38"/>
                  </a:lnTo>
                  <a:lnTo>
                    <a:pt x="33" y="34"/>
                  </a:lnTo>
                  <a:lnTo>
                    <a:pt x="29" y="34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40" y="23"/>
                  </a:lnTo>
                  <a:lnTo>
                    <a:pt x="40" y="19"/>
                  </a:lnTo>
                  <a:lnTo>
                    <a:pt x="37" y="19"/>
                  </a:lnTo>
                  <a:lnTo>
                    <a:pt x="40" y="12"/>
                  </a:lnTo>
                  <a:lnTo>
                    <a:pt x="48" y="12"/>
                  </a:lnTo>
                  <a:lnTo>
                    <a:pt x="51" y="8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4"/>
                  </a:lnTo>
                  <a:lnTo>
                    <a:pt x="66" y="0"/>
                  </a:lnTo>
                  <a:lnTo>
                    <a:pt x="70" y="4"/>
                  </a:lnTo>
                  <a:lnTo>
                    <a:pt x="74" y="4"/>
                  </a:lnTo>
                  <a:lnTo>
                    <a:pt x="77" y="4"/>
                  </a:lnTo>
                  <a:lnTo>
                    <a:pt x="81" y="8"/>
                  </a:lnTo>
                  <a:lnTo>
                    <a:pt x="85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3" y="8"/>
                  </a:lnTo>
                  <a:lnTo>
                    <a:pt x="103" y="12"/>
                  </a:lnTo>
                  <a:lnTo>
                    <a:pt x="103" y="15"/>
                  </a:lnTo>
                  <a:lnTo>
                    <a:pt x="103" y="19"/>
                  </a:lnTo>
                  <a:lnTo>
                    <a:pt x="103" y="23"/>
                  </a:lnTo>
                  <a:lnTo>
                    <a:pt x="107" y="26"/>
                  </a:lnTo>
                  <a:lnTo>
                    <a:pt x="111" y="30"/>
                  </a:lnTo>
                  <a:lnTo>
                    <a:pt x="114" y="38"/>
                  </a:lnTo>
                  <a:lnTo>
                    <a:pt x="118" y="38"/>
                  </a:lnTo>
                  <a:lnTo>
                    <a:pt x="118" y="45"/>
                  </a:lnTo>
                  <a:lnTo>
                    <a:pt x="126" y="45"/>
                  </a:lnTo>
                  <a:lnTo>
                    <a:pt x="133" y="49"/>
                  </a:lnTo>
                  <a:lnTo>
                    <a:pt x="133" y="52"/>
                  </a:lnTo>
                  <a:lnTo>
                    <a:pt x="137" y="56"/>
                  </a:lnTo>
                  <a:lnTo>
                    <a:pt x="133" y="56"/>
                  </a:lnTo>
                  <a:lnTo>
                    <a:pt x="129" y="64"/>
                  </a:lnTo>
                  <a:lnTo>
                    <a:pt x="122" y="64"/>
                  </a:lnTo>
                  <a:lnTo>
                    <a:pt x="118" y="60"/>
                  </a:lnTo>
                  <a:lnTo>
                    <a:pt x="118" y="64"/>
                  </a:lnTo>
                  <a:lnTo>
                    <a:pt x="118" y="67"/>
                  </a:lnTo>
                  <a:lnTo>
                    <a:pt x="122" y="71"/>
                  </a:lnTo>
                  <a:lnTo>
                    <a:pt x="122" y="75"/>
                  </a:lnTo>
                  <a:lnTo>
                    <a:pt x="126" y="78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18" y="86"/>
                  </a:lnTo>
                  <a:lnTo>
                    <a:pt x="111" y="86"/>
                  </a:lnTo>
                  <a:lnTo>
                    <a:pt x="111" y="89"/>
                  </a:lnTo>
                  <a:lnTo>
                    <a:pt x="111" y="97"/>
                  </a:lnTo>
                  <a:lnTo>
                    <a:pt x="107" y="97"/>
                  </a:lnTo>
                  <a:lnTo>
                    <a:pt x="103" y="93"/>
                  </a:lnTo>
                  <a:lnTo>
                    <a:pt x="100" y="93"/>
                  </a:lnTo>
                  <a:lnTo>
                    <a:pt x="96" y="93"/>
                  </a:lnTo>
                  <a:lnTo>
                    <a:pt x="92" y="93"/>
                  </a:lnTo>
                  <a:lnTo>
                    <a:pt x="89" y="97"/>
                  </a:lnTo>
                  <a:lnTo>
                    <a:pt x="85" y="97"/>
                  </a:lnTo>
                  <a:lnTo>
                    <a:pt x="85" y="93"/>
                  </a:lnTo>
                  <a:lnTo>
                    <a:pt x="81" y="93"/>
                  </a:lnTo>
                  <a:lnTo>
                    <a:pt x="77" y="97"/>
                  </a:lnTo>
                  <a:lnTo>
                    <a:pt x="74" y="93"/>
                  </a:lnTo>
                  <a:lnTo>
                    <a:pt x="70" y="93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3" y="93"/>
                  </a:lnTo>
                  <a:lnTo>
                    <a:pt x="55" y="93"/>
                  </a:lnTo>
                  <a:lnTo>
                    <a:pt x="55" y="93"/>
                  </a:lnTo>
                  <a:lnTo>
                    <a:pt x="51" y="89"/>
                  </a:lnTo>
                  <a:lnTo>
                    <a:pt x="44" y="89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33" y="89"/>
                  </a:lnTo>
                  <a:lnTo>
                    <a:pt x="29" y="89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86"/>
                  </a:lnTo>
                  <a:lnTo>
                    <a:pt x="0" y="82"/>
                  </a:lnTo>
                  <a:lnTo>
                    <a:pt x="3" y="78"/>
                  </a:lnTo>
                  <a:lnTo>
                    <a:pt x="7" y="75"/>
                  </a:lnTo>
                  <a:lnTo>
                    <a:pt x="7" y="67"/>
                  </a:lnTo>
                  <a:lnTo>
                    <a:pt x="3" y="64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" name="Freeform 45"/>
            <p:cNvSpPr/>
            <p:nvPr/>
          </p:nvSpPr>
          <p:spPr bwMode="auto">
            <a:xfrm>
              <a:off x="4717610" y="2059174"/>
              <a:ext cx="347390" cy="195568"/>
            </a:xfrm>
            <a:custGeom>
              <a:avLst/>
              <a:gdLst>
                <a:gd name="T0" fmla="*/ 40 w 270"/>
                <a:gd name="T1" fmla="*/ 11 h 152"/>
                <a:gd name="T2" fmla="*/ 62 w 270"/>
                <a:gd name="T3" fmla="*/ 11 h 152"/>
                <a:gd name="T4" fmla="*/ 77 w 270"/>
                <a:gd name="T5" fmla="*/ 15 h 152"/>
                <a:gd name="T6" fmla="*/ 96 w 270"/>
                <a:gd name="T7" fmla="*/ 15 h 152"/>
                <a:gd name="T8" fmla="*/ 111 w 270"/>
                <a:gd name="T9" fmla="*/ 15 h 152"/>
                <a:gd name="T10" fmla="*/ 122 w 270"/>
                <a:gd name="T11" fmla="*/ 8 h 152"/>
                <a:gd name="T12" fmla="*/ 140 w 270"/>
                <a:gd name="T13" fmla="*/ 0 h 152"/>
                <a:gd name="T14" fmla="*/ 170 w 270"/>
                <a:gd name="T15" fmla="*/ 0 h 152"/>
                <a:gd name="T16" fmla="*/ 185 w 270"/>
                <a:gd name="T17" fmla="*/ 15 h 152"/>
                <a:gd name="T18" fmla="*/ 196 w 270"/>
                <a:gd name="T19" fmla="*/ 30 h 152"/>
                <a:gd name="T20" fmla="*/ 218 w 270"/>
                <a:gd name="T21" fmla="*/ 37 h 152"/>
                <a:gd name="T22" fmla="*/ 237 w 270"/>
                <a:gd name="T23" fmla="*/ 45 h 152"/>
                <a:gd name="T24" fmla="*/ 255 w 270"/>
                <a:gd name="T25" fmla="*/ 45 h 152"/>
                <a:gd name="T26" fmla="*/ 270 w 270"/>
                <a:gd name="T27" fmla="*/ 52 h 152"/>
                <a:gd name="T28" fmla="*/ 266 w 270"/>
                <a:gd name="T29" fmla="*/ 71 h 152"/>
                <a:gd name="T30" fmla="*/ 255 w 270"/>
                <a:gd name="T31" fmla="*/ 86 h 152"/>
                <a:gd name="T32" fmla="*/ 248 w 270"/>
                <a:gd name="T33" fmla="*/ 97 h 152"/>
                <a:gd name="T34" fmla="*/ 233 w 270"/>
                <a:gd name="T35" fmla="*/ 104 h 152"/>
                <a:gd name="T36" fmla="*/ 218 w 270"/>
                <a:gd name="T37" fmla="*/ 108 h 152"/>
                <a:gd name="T38" fmla="*/ 203 w 270"/>
                <a:gd name="T39" fmla="*/ 108 h 152"/>
                <a:gd name="T40" fmla="*/ 203 w 270"/>
                <a:gd name="T41" fmla="*/ 119 h 152"/>
                <a:gd name="T42" fmla="*/ 203 w 270"/>
                <a:gd name="T43" fmla="*/ 112 h 152"/>
                <a:gd name="T44" fmla="*/ 192 w 270"/>
                <a:gd name="T45" fmla="*/ 119 h 152"/>
                <a:gd name="T46" fmla="*/ 181 w 270"/>
                <a:gd name="T47" fmla="*/ 123 h 152"/>
                <a:gd name="T48" fmla="*/ 192 w 270"/>
                <a:gd name="T49" fmla="*/ 126 h 152"/>
                <a:gd name="T50" fmla="*/ 196 w 270"/>
                <a:gd name="T51" fmla="*/ 130 h 152"/>
                <a:gd name="T52" fmla="*/ 203 w 270"/>
                <a:gd name="T53" fmla="*/ 134 h 152"/>
                <a:gd name="T54" fmla="*/ 196 w 270"/>
                <a:gd name="T55" fmla="*/ 119 h 152"/>
                <a:gd name="T56" fmla="*/ 211 w 270"/>
                <a:gd name="T57" fmla="*/ 134 h 152"/>
                <a:gd name="T58" fmla="*/ 222 w 270"/>
                <a:gd name="T59" fmla="*/ 130 h 152"/>
                <a:gd name="T60" fmla="*/ 225 w 270"/>
                <a:gd name="T61" fmla="*/ 138 h 152"/>
                <a:gd name="T62" fmla="*/ 199 w 270"/>
                <a:gd name="T63" fmla="*/ 145 h 152"/>
                <a:gd name="T64" fmla="*/ 177 w 270"/>
                <a:gd name="T65" fmla="*/ 149 h 152"/>
                <a:gd name="T66" fmla="*/ 170 w 270"/>
                <a:gd name="T67" fmla="*/ 134 h 152"/>
                <a:gd name="T68" fmla="*/ 177 w 270"/>
                <a:gd name="T69" fmla="*/ 126 h 152"/>
                <a:gd name="T70" fmla="*/ 174 w 270"/>
                <a:gd name="T71" fmla="*/ 123 h 152"/>
                <a:gd name="T72" fmla="*/ 159 w 270"/>
                <a:gd name="T73" fmla="*/ 119 h 152"/>
                <a:gd name="T74" fmla="*/ 151 w 270"/>
                <a:gd name="T75" fmla="*/ 115 h 152"/>
                <a:gd name="T76" fmla="*/ 155 w 270"/>
                <a:gd name="T77" fmla="*/ 112 h 152"/>
                <a:gd name="T78" fmla="*/ 151 w 270"/>
                <a:gd name="T79" fmla="*/ 108 h 152"/>
                <a:gd name="T80" fmla="*/ 144 w 270"/>
                <a:gd name="T81" fmla="*/ 112 h 152"/>
                <a:gd name="T82" fmla="*/ 133 w 270"/>
                <a:gd name="T83" fmla="*/ 119 h 152"/>
                <a:gd name="T84" fmla="*/ 122 w 270"/>
                <a:gd name="T85" fmla="*/ 130 h 152"/>
                <a:gd name="T86" fmla="*/ 122 w 270"/>
                <a:gd name="T87" fmla="*/ 138 h 152"/>
                <a:gd name="T88" fmla="*/ 103 w 270"/>
                <a:gd name="T89" fmla="*/ 138 h 152"/>
                <a:gd name="T90" fmla="*/ 103 w 270"/>
                <a:gd name="T91" fmla="*/ 130 h 152"/>
                <a:gd name="T92" fmla="*/ 111 w 270"/>
                <a:gd name="T93" fmla="*/ 115 h 152"/>
                <a:gd name="T94" fmla="*/ 122 w 270"/>
                <a:gd name="T95" fmla="*/ 112 h 152"/>
                <a:gd name="T96" fmla="*/ 111 w 270"/>
                <a:gd name="T97" fmla="*/ 97 h 152"/>
                <a:gd name="T98" fmla="*/ 100 w 270"/>
                <a:gd name="T99" fmla="*/ 82 h 152"/>
                <a:gd name="T100" fmla="*/ 81 w 270"/>
                <a:gd name="T101" fmla="*/ 78 h 152"/>
                <a:gd name="T102" fmla="*/ 70 w 270"/>
                <a:gd name="T103" fmla="*/ 75 h 152"/>
                <a:gd name="T104" fmla="*/ 66 w 270"/>
                <a:gd name="T105" fmla="*/ 86 h 152"/>
                <a:gd name="T106" fmla="*/ 44 w 270"/>
                <a:gd name="T107" fmla="*/ 93 h 152"/>
                <a:gd name="T108" fmla="*/ 22 w 270"/>
                <a:gd name="T109" fmla="*/ 89 h 152"/>
                <a:gd name="T110" fmla="*/ 7 w 270"/>
                <a:gd name="T111" fmla="*/ 86 h 152"/>
                <a:gd name="T112" fmla="*/ 3 w 270"/>
                <a:gd name="T113" fmla="*/ 67 h 152"/>
                <a:gd name="T114" fmla="*/ 18 w 270"/>
                <a:gd name="T115" fmla="*/ 45 h 152"/>
                <a:gd name="T116" fmla="*/ 22 w 270"/>
                <a:gd name="T117" fmla="*/ 34 h 152"/>
                <a:gd name="T118" fmla="*/ 18 w 270"/>
                <a:gd name="T119" fmla="*/ 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0" h="152">
                  <a:moveTo>
                    <a:pt x="18" y="11"/>
                  </a:moveTo>
                  <a:lnTo>
                    <a:pt x="18" y="11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40" y="11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5" y="11"/>
                  </a:lnTo>
                  <a:lnTo>
                    <a:pt x="62" y="11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74" y="15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81" y="15"/>
                  </a:lnTo>
                  <a:lnTo>
                    <a:pt x="85" y="15"/>
                  </a:lnTo>
                  <a:lnTo>
                    <a:pt x="88" y="19"/>
                  </a:lnTo>
                  <a:lnTo>
                    <a:pt x="92" y="15"/>
                  </a:lnTo>
                  <a:lnTo>
                    <a:pt x="96" y="15"/>
                  </a:lnTo>
                  <a:lnTo>
                    <a:pt x="96" y="19"/>
                  </a:lnTo>
                  <a:lnTo>
                    <a:pt x="100" y="19"/>
                  </a:lnTo>
                  <a:lnTo>
                    <a:pt x="103" y="15"/>
                  </a:lnTo>
                  <a:lnTo>
                    <a:pt x="107" y="15"/>
                  </a:lnTo>
                  <a:lnTo>
                    <a:pt x="111" y="15"/>
                  </a:lnTo>
                  <a:lnTo>
                    <a:pt x="114" y="15"/>
                  </a:lnTo>
                  <a:lnTo>
                    <a:pt x="118" y="19"/>
                  </a:lnTo>
                  <a:lnTo>
                    <a:pt x="122" y="19"/>
                  </a:lnTo>
                  <a:lnTo>
                    <a:pt x="122" y="11"/>
                  </a:lnTo>
                  <a:lnTo>
                    <a:pt x="122" y="8"/>
                  </a:lnTo>
                  <a:lnTo>
                    <a:pt x="129" y="8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51" y="0"/>
                  </a:lnTo>
                  <a:lnTo>
                    <a:pt x="159" y="0"/>
                  </a:lnTo>
                  <a:lnTo>
                    <a:pt x="166" y="0"/>
                  </a:lnTo>
                  <a:lnTo>
                    <a:pt x="170" y="0"/>
                  </a:lnTo>
                  <a:lnTo>
                    <a:pt x="170" y="8"/>
                  </a:lnTo>
                  <a:lnTo>
                    <a:pt x="174" y="8"/>
                  </a:lnTo>
                  <a:lnTo>
                    <a:pt x="174" y="11"/>
                  </a:lnTo>
                  <a:lnTo>
                    <a:pt x="177" y="19"/>
                  </a:lnTo>
                  <a:lnTo>
                    <a:pt x="185" y="15"/>
                  </a:lnTo>
                  <a:lnTo>
                    <a:pt x="188" y="19"/>
                  </a:lnTo>
                  <a:lnTo>
                    <a:pt x="188" y="23"/>
                  </a:lnTo>
                  <a:lnTo>
                    <a:pt x="192" y="23"/>
                  </a:lnTo>
                  <a:lnTo>
                    <a:pt x="192" y="26"/>
                  </a:lnTo>
                  <a:lnTo>
                    <a:pt x="196" y="30"/>
                  </a:lnTo>
                  <a:lnTo>
                    <a:pt x="203" y="37"/>
                  </a:lnTo>
                  <a:lnTo>
                    <a:pt x="203" y="34"/>
                  </a:lnTo>
                  <a:lnTo>
                    <a:pt x="211" y="37"/>
                  </a:lnTo>
                  <a:lnTo>
                    <a:pt x="214" y="37"/>
                  </a:lnTo>
                  <a:lnTo>
                    <a:pt x="218" y="37"/>
                  </a:lnTo>
                  <a:lnTo>
                    <a:pt x="222" y="34"/>
                  </a:lnTo>
                  <a:lnTo>
                    <a:pt x="225" y="34"/>
                  </a:lnTo>
                  <a:lnTo>
                    <a:pt x="229" y="41"/>
                  </a:lnTo>
                  <a:lnTo>
                    <a:pt x="233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44" y="45"/>
                  </a:lnTo>
                  <a:lnTo>
                    <a:pt x="248" y="45"/>
                  </a:lnTo>
                  <a:lnTo>
                    <a:pt x="251" y="49"/>
                  </a:lnTo>
                  <a:lnTo>
                    <a:pt x="255" y="45"/>
                  </a:lnTo>
                  <a:lnTo>
                    <a:pt x="259" y="49"/>
                  </a:lnTo>
                  <a:lnTo>
                    <a:pt x="262" y="49"/>
                  </a:lnTo>
                  <a:lnTo>
                    <a:pt x="266" y="49"/>
                  </a:lnTo>
                  <a:lnTo>
                    <a:pt x="266" y="52"/>
                  </a:lnTo>
                  <a:lnTo>
                    <a:pt x="270" y="52"/>
                  </a:lnTo>
                  <a:lnTo>
                    <a:pt x="270" y="56"/>
                  </a:lnTo>
                  <a:lnTo>
                    <a:pt x="266" y="60"/>
                  </a:lnTo>
                  <a:lnTo>
                    <a:pt x="262" y="60"/>
                  </a:lnTo>
                  <a:lnTo>
                    <a:pt x="262" y="67"/>
                  </a:lnTo>
                  <a:lnTo>
                    <a:pt x="266" y="71"/>
                  </a:lnTo>
                  <a:lnTo>
                    <a:pt x="270" y="75"/>
                  </a:lnTo>
                  <a:lnTo>
                    <a:pt x="266" y="78"/>
                  </a:lnTo>
                  <a:lnTo>
                    <a:pt x="266" y="82"/>
                  </a:lnTo>
                  <a:lnTo>
                    <a:pt x="262" y="86"/>
                  </a:lnTo>
                  <a:lnTo>
                    <a:pt x="255" y="86"/>
                  </a:lnTo>
                  <a:lnTo>
                    <a:pt x="251" y="89"/>
                  </a:lnTo>
                  <a:lnTo>
                    <a:pt x="251" y="93"/>
                  </a:lnTo>
                  <a:lnTo>
                    <a:pt x="248" y="97"/>
                  </a:lnTo>
                  <a:lnTo>
                    <a:pt x="248" y="101"/>
                  </a:lnTo>
                  <a:lnTo>
                    <a:pt x="248" y="97"/>
                  </a:lnTo>
                  <a:lnTo>
                    <a:pt x="244" y="97"/>
                  </a:lnTo>
                  <a:lnTo>
                    <a:pt x="240" y="101"/>
                  </a:lnTo>
                  <a:lnTo>
                    <a:pt x="237" y="101"/>
                  </a:lnTo>
                  <a:lnTo>
                    <a:pt x="233" y="101"/>
                  </a:lnTo>
                  <a:lnTo>
                    <a:pt x="233" y="104"/>
                  </a:lnTo>
                  <a:lnTo>
                    <a:pt x="229" y="104"/>
                  </a:lnTo>
                  <a:lnTo>
                    <a:pt x="225" y="104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18" y="108"/>
                  </a:lnTo>
                  <a:lnTo>
                    <a:pt x="218" y="112"/>
                  </a:lnTo>
                  <a:lnTo>
                    <a:pt x="211" y="108"/>
                  </a:lnTo>
                  <a:lnTo>
                    <a:pt x="207" y="112"/>
                  </a:lnTo>
                  <a:lnTo>
                    <a:pt x="207" y="112"/>
                  </a:lnTo>
                  <a:lnTo>
                    <a:pt x="203" y="108"/>
                  </a:lnTo>
                  <a:lnTo>
                    <a:pt x="203" y="108"/>
                  </a:lnTo>
                  <a:lnTo>
                    <a:pt x="203" y="112"/>
                  </a:lnTo>
                  <a:lnTo>
                    <a:pt x="207" y="112"/>
                  </a:lnTo>
                  <a:lnTo>
                    <a:pt x="203" y="115"/>
                  </a:lnTo>
                  <a:lnTo>
                    <a:pt x="203" y="119"/>
                  </a:lnTo>
                  <a:lnTo>
                    <a:pt x="199" y="119"/>
                  </a:lnTo>
                  <a:lnTo>
                    <a:pt x="199" y="119"/>
                  </a:lnTo>
                  <a:lnTo>
                    <a:pt x="199" y="119"/>
                  </a:lnTo>
                  <a:lnTo>
                    <a:pt x="203" y="115"/>
                  </a:lnTo>
                  <a:lnTo>
                    <a:pt x="203" y="112"/>
                  </a:lnTo>
                  <a:lnTo>
                    <a:pt x="199" y="112"/>
                  </a:lnTo>
                  <a:lnTo>
                    <a:pt x="199" y="112"/>
                  </a:lnTo>
                  <a:lnTo>
                    <a:pt x="196" y="119"/>
                  </a:lnTo>
                  <a:lnTo>
                    <a:pt x="192" y="119"/>
                  </a:lnTo>
                  <a:lnTo>
                    <a:pt x="192" y="119"/>
                  </a:lnTo>
                  <a:lnTo>
                    <a:pt x="188" y="119"/>
                  </a:lnTo>
                  <a:lnTo>
                    <a:pt x="185" y="119"/>
                  </a:lnTo>
                  <a:lnTo>
                    <a:pt x="185" y="119"/>
                  </a:lnTo>
                  <a:lnTo>
                    <a:pt x="181" y="119"/>
                  </a:lnTo>
                  <a:lnTo>
                    <a:pt x="181" y="123"/>
                  </a:lnTo>
                  <a:lnTo>
                    <a:pt x="181" y="123"/>
                  </a:lnTo>
                  <a:lnTo>
                    <a:pt x="188" y="123"/>
                  </a:lnTo>
                  <a:lnTo>
                    <a:pt x="188" y="123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6" y="126"/>
                  </a:lnTo>
                  <a:lnTo>
                    <a:pt x="192" y="126"/>
                  </a:lnTo>
                  <a:lnTo>
                    <a:pt x="192" y="130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199" y="130"/>
                  </a:lnTo>
                  <a:lnTo>
                    <a:pt x="199" y="134"/>
                  </a:lnTo>
                  <a:lnTo>
                    <a:pt x="203" y="134"/>
                  </a:lnTo>
                  <a:lnTo>
                    <a:pt x="207" y="138"/>
                  </a:lnTo>
                  <a:lnTo>
                    <a:pt x="207" y="134"/>
                  </a:lnTo>
                  <a:lnTo>
                    <a:pt x="203" y="130"/>
                  </a:lnTo>
                  <a:lnTo>
                    <a:pt x="196" y="123"/>
                  </a:lnTo>
                  <a:lnTo>
                    <a:pt x="196" y="119"/>
                  </a:lnTo>
                  <a:lnTo>
                    <a:pt x="196" y="119"/>
                  </a:lnTo>
                  <a:lnTo>
                    <a:pt x="199" y="123"/>
                  </a:lnTo>
                  <a:lnTo>
                    <a:pt x="199" y="126"/>
                  </a:lnTo>
                  <a:lnTo>
                    <a:pt x="207" y="134"/>
                  </a:lnTo>
                  <a:lnTo>
                    <a:pt x="211" y="134"/>
                  </a:lnTo>
                  <a:lnTo>
                    <a:pt x="211" y="134"/>
                  </a:lnTo>
                  <a:lnTo>
                    <a:pt x="214" y="134"/>
                  </a:lnTo>
                  <a:lnTo>
                    <a:pt x="218" y="134"/>
                  </a:lnTo>
                  <a:lnTo>
                    <a:pt x="218" y="130"/>
                  </a:lnTo>
                  <a:lnTo>
                    <a:pt x="222" y="130"/>
                  </a:lnTo>
                  <a:lnTo>
                    <a:pt x="229" y="130"/>
                  </a:lnTo>
                  <a:lnTo>
                    <a:pt x="225" y="134"/>
                  </a:lnTo>
                  <a:lnTo>
                    <a:pt x="225" y="134"/>
                  </a:lnTo>
                  <a:lnTo>
                    <a:pt x="225" y="138"/>
                  </a:lnTo>
                  <a:lnTo>
                    <a:pt x="225" y="138"/>
                  </a:lnTo>
                  <a:lnTo>
                    <a:pt x="218" y="141"/>
                  </a:lnTo>
                  <a:lnTo>
                    <a:pt x="211" y="138"/>
                  </a:lnTo>
                  <a:lnTo>
                    <a:pt x="207" y="141"/>
                  </a:lnTo>
                  <a:lnTo>
                    <a:pt x="207" y="145"/>
                  </a:lnTo>
                  <a:lnTo>
                    <a:pt x="199" y="145"/>
                  </a:lnTo>
                  <a:lnTo>
                    <a:pt x="192" y="149"/>
                  </a:lnTo>
                  <a:lnTo>
                    <a:pt x="188" y="152"/>
                  </a:lnTo>
                  <a:lnTo>
                    <a:pt x="181" y="152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1" y="141"/>
                  </a:lnTo>
                  <a:lnTo>
                    <a:pt x="181" y="141"/>
                  </a:lnTo>
                  <a:lnTo>
                    <a:pt x="177" y="138"/>
                  </a:lnTo>
                  <a:lnTo>
                    <a:pt x="174" y="138"/>
                  </a:lnTo>
                  <a:lnTo>
                    <a:pt x="170" y="134"/>
                  </a:lnTo>
                  <a:lnTo>
                    <a:pt x="166" y="138"/>
                  </a:lnTo>
                  <a:lnTo>
                    <a:pt x="166" y="138"/>
                  </a:lnTo>
                  <a:lnTo>
                    <a:pt x="170" y="130"/>
                  </a:lnTo>
                  <a:lnTo>
                    <a:pt x="174" y="130"/>
                  </a:lnTo>
                  <a:lnTo>
                    <a:pt x="177" y="126"/>
                  </a:lnTo>
                  <a:lnTo>
                    <a:pt x="181" y="126"/>
                  </a:lnTo>
                  <a:lnTo>
                    <a:pt x="177" y="126"/>
                  </a:lnTo>
                  <a:lnTo>
                    <a:pt x="177" y="123"/>
                  </a:lnTo>
                  <a:lnTo>
                    <a:pt x="177" y="119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0" y="119"/>
                  </a:lnTo>
                  <a:lnTo>
                    <a:pt x="166" y="119"/>
                  </a:lnTo>
                  <a:lnTo>
                    <a:pt x="162" y="123"/>
                  </a:lnTo>
                  <a:lnTo>
                    <a:pt x="159" y="119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5" y="115"/>
                  </a:lnTo>
                  <a:lnTo>
                    <a:pt x="151" y="115"/>
                  </a:lnTo>
                  <a:lnTo>
                    <a:pt x="144" y="115"/>
                  </a:lnTo>
                  <a:lnTo>
                    <a:pt x="144" y="112"/>
                  </a:lnTo>
                  <a:lnTo>
                    <a:pt x="148" y="112"/>
                  </a:lnTo>
                  <a:lnTo>
                    <a:pt x="155" y="112"/>
                  </a:lnTo>
                  <a:lnTo>
                    <a:pt x="155" y="112"/>
                  </a:lnTo>
                  <a:lnTo>
                    <a:pt x="159" y="112"/>
                  </a:lnTo>
                  <a:lnTo>
                    <a:pt x="162" y="112"/>
                  </a:lnTo>
                  <a:lnTo>
                    <a:pt x="155" y="112"/>
                  </a:lnTo>
                  <a:lnTo>
                    <a:pt x="155" y="112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08"/>
                  </a:lnTo>
                  <a:lnTo>
                    <a:pt x="140" y="112"/>
                  </a:lnTo>
                  <a:lnTo>
                    <a:pt x="137" y="112"/>
                  </a:lnTo>
                  <a:lnTo>
                    <a:pt x="133" y="115"/>
                  </a:lnTo>
                  <a:lnTo>
                    <a:pt x="133" y="119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25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30"/>
                  </a:lnTo>
                  <a:lnTo>
                    <a:pt x="122" y="134"/>
                  </a:lnTo>
                  <a:lnTo>
                    <a:pt x="122" y="134"/>
                  </a:lnTo>
                  <a:lnTo>
                    <a:pt x="122" y="138"/>
                  </a:lnTo>
                  <a:lnTo>
                    <a:pt x="122" y="138"/>
                  </a:lnTo>
                  <a:lnTo>
                    <a:pt x="118" y="134"/>
                  </a:lnTo>
                  <a:lnTo>
                    <a:pt x="114" y="134"/>
                  </a:lnTo>
                  <a:lnTo>
                    <a:pt x="111" y="138"/>
                  </a:lnTo>
                  <a:lnTo>
                    <a:pt x="103" y="138"/>
                  </a:lnTo>
                  <a:lnTo>
                    <a:pt x="100" y="138"/>
                  </a:lnTo>
                  <a:lnTo>
                    <a:pt x="96" y="134"/>
                  </a:lnTo>
                  <a:lnTo>
                    <a:pt x="100" y="130"/>
                  </a:lnTo>
                  <a:lnTo>
                    <a:pt x="103" y="130"/>
                  </a:lnTo>
                  <a:lnTo>
                    <a:pt x="103" y="130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07" y="115"/>
                  </a:lnTo>
                  <a:lnTo>
                    <a:pt x="111" y="115"/>
                  </a:lnTo>
                  <a:lnTo>
                    <a:pt x="114" y="112"/>
                  </a:lnTo>
                  <a:lnTo>
                    <a:pt x="118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2" y="112"/>
                  </a:lnTo>
                  <a:lnTo>
                    <a:pt x="122" y="108"/>
                  </a:lnTo>
                  <a:lnTo>
                    <a:pt x="122" y="104"/>
                  </a:lnTo>
                  <a:lnTo>
                    <a:pt x="118" y="104"/>
                  </a:lnTo>
                  <a:lnTo>
                    <a:pt x="111" y="101"/>
                  </a:lnTo>
                  <a:lnTo>
                    <a:pt x="111" y="97"/>
                  </a:lnTo>
                  <a:lnTo>
                    <a:pt x="107" y="97"/>
                  </a:lnTo>
                  <a:lnTo>
                    <a:pt x="107" y="93"/>
                  </a:lnTo>
                  <a:lnTo>
                    <a:pt x="107" y="89"/>
                  </a:lnTo>
                  <a:lnTo>
                    <a:pt x="103" y="86"/>
                  </a:lnTo>
                  <a:lnTo>
                    <a:pt x="100" y="82"/>
                  </a:lnTo>
                  <a:lnTo>
                    <a:pt x="96" y="82"/>
                  </a:lnTo>
                  <a:lnTo>
                    <a:pt x="96" y="82"/>
                  </a:lnTo>
                  <a:lnTo>
                    <a:pt x="92" y="82"/>
                  </a:lnTo>
                  <a:lnTo>
                    <a:pt x="85" y="78"/>
                  </a:lnTo>
                  <a:lnTo>
                    <a:pt x="81" y="78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74" y="75"/>
                  </a:lnTo>
                  <a:lnTo>
                    <a:pt x="74" y="78"/>
                  </a:lnTo>
                  <a:lnTo>
                    <a:pt x="70" y="75"/>
                  </a:lnTo>
                  <a:lnTo>
                    <a:pt x="70" y="78"/>
                  </a:lnTo>
                  <a:lnTo>
                    <a:pt x="66" y="75"/>
                  </a:lnTo>
                  <a:lnTo>
                    <a:pt x="66" y="78"/>
                  </a:lnTo>
                  <a:lnTo>
                    <a:pt x="66" y="82"/>
                  </a:lnTo>
                  <a:lnTo>
                    <a:pt x="66" y="86"/>
                  </a:lnTo>
                  <a:lnTo>
                    <a:pt x="62" y="86"/>
                  </a:lnTo>
                  <a:lnTo>
                    <a:pt x="59" y="89"/>
                  </a:lnTo>
                  <a:lnTo>
                    <a:pt x="48" y="89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37" y="93"/>
                  </a:lnTo>
                  <a:lnTo>
                    <a:pt x="33" y="93"/>
                  </a:lnTo>
                  <a:lnTo>
                    <a:pt x="33" y="89"/>
                  </a:lnTo>
                  <a:lnTo>
                    <a:pt x="29" y="89"/>
                  </a:lnTo>
                  <a:lnTo>
                    <a:pt x="22" y="89"/>
                  </a:lnTo>
                  <a:lnTo>
                    <a:pt x="18" y="86"/>
                  </a:lnTo>
                  <a:lnTo>
                    <a:pt x="14" y="86"/>
                  </a:lnTo>
                  <a:lnTo>
                    <a:pt x="11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3" y="8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3" y="67"/>
                  </a:lnTo>
                  <a:lnTo>
                    <a:pt x="7" y="67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18" y="49"/>
                  </a:lnTo>
                  <a:lnTo>
                    <a:pt x="18" y="45"/>
                  </a:lnTo>
                  <a:lnTo>
                    <a:pt x="22" y="41"/>
                  </a:lnTo>
                  <a:lnTo>
                    <a:pt x="25" y="41"/>
                  </a:lnTo>
                  <a:lnTo>
                    <a:pt x="25" y="37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5" y="30"/>
                  </a:lnTo>
                  <a:lnTo>
                    <a:pt x="22" y="30"/>
                  </a:lnTo>
                  <a:lnTo>
                    <a:pt x="18" y="26"/>
                  </a:lnTo>
                  <a:lnTo>
                    <a:pt x="18" y="23"/>
                  </a:lnTo>
                  <a:lnTo>
                    <a:pt x="18" y="15"/>
                  </a:lnTo>
                  <a:lnTo>
                    <a:pt x="18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" name="Freeform 46"/>
            <p:cNvSpPr/>
            <p:nvPr/>
          </p:nvSpPr>
          <p:spPr bwMode="auto">
            <a:xfrm>
              <a:off x="4802526" y="2155670"/>
              <a:ext cx="72051" cy="75912"/>
            </a:xfrm>
            <a:custGeom>
              <a:avLst/>
              <a:gdLst>
                <a:gd name="T0" fmla="*/ 0 w 56"/>
                <a:gd name="T1" fmla="*/ 11 h 59"/>
                <a:gd name="T2" fmla="*/ 0 w 56"/>
                <a:gd name="T3" fmla="*/ 7 h 59"/>
                <a:gd name="T4" fmla="*/ 0 w 56"/>
                <a:gd name="T5" fmla="*/ 3 h 59"/>
                <a:gd name="T6" fmla="*/ 0 w 56"/>
                <a:gd name="T7" fmla="*/ 0 h 59"/>
                <a:gd name="T8" fmla="*/ 4 w 56"/>
                <a:gd name="T9" fmla="*/ 3 h 59"/>
                <a:gd name="T10" fmla="*/ 4 w 56"/>
                <a:gd name="T11" fmla="*/ 0 h 59"/>
                <a:gd name="T12" fmla="*/ 8 w 56"/>
                <a:gd name="T13" fmla="*/ 3 h 59"/>
                <a:gd name="T14" fmla="*/ 8 w 56"/>
                <a:gd name="T15" fmla="*/ 0 h 59"/>
                <a:gd name="T16" fmla="*/ 11 w 56"/>
                <a:gd name="T17" fmla="*/ 0 h 59"/>
                <a:gd name="T18" fmla="*/ 11 w 56"/>
                <a:gd name="T19" fmla="*/ 0 h 59"/>
                <a:gd name="T20" fmla="*/ 15 w 56"/>
                <a:gd name="T21" fmla="*/ 3 h 59"/>
                <a:gd name="T22" fmla="*/ 19 w 56"/>
                <a:gd name="T23" fmla="*/ 3 h 59"/>
                <a:gd name="T24" fmla="*/ 26 w 56"/>
                <a:gd name="T25" fmla="*/ 7 h 59"/>
                <a:gd name="T26" fmla="*/ 30 w 56"/>
                <a:gd name="T27" fmla="*/ 7 h 59"/>
                <a:gd name="T28" fmla="*/ 30 w 56"/>
                <a:gd name="T29" fmla="*/ 7 h 59"/>
                <a:gd name="T30" fmla="*/ 34 w 56"/>
                <a:gd name="T31" fmla="*/ 7 h 59"/>
                <a:gd name="T32" fmla="*/ 37 w 56"/>
                <a:gd name="T33" fmla="*/ 11 h 59"/>
                <a:gd name="T34" fmla="*/ 41 w 56"/>
                <a:gd name="T35" fmla="*/ 14 h 59"/>
                <a:gd name="T36" fmla="*/ 41 w 56"/>
                <a:gd name="T37" fmla="*/ 18 h 59"/>
                <a:gd name="T38" fmla="*/ 41 w 56"/>
                <a:gd name="T39" fmla="*/ 22 h 59"/>
                <a:gd name="T40" fmla="*/ 45 w 56"/>
                <a:gd name="T41" fmla="*/ 22 h 59"/>
                <a:gd name="T42" fmla="*/ 45 w 56"/>
                <a:gd name="T43" fmla="*/ 26 h 59"/>
                <a:gd name="T44" fmla="*/ 52 w 56"/>
                <a:gd name="T45" fmla="*/ 29 h 59"/>
                <a:gd name="T46" fmla="*/ 56 w 56"/>
                <a:gd name="T47" fmla="*/ 29 h 59"/>
                <a:gd name="T48" fmla="*/ 56 w 56"/>
                <a:gd name="T49" fmla="*/ 33 h 59"/>
                <a:gd name="T50" fmla="*/ 56 w 56"/>
                <a:gd name="T51" fmla="*/ 37 h 59"/>
                <a:gd name="T52" fmla="*/ 56 w 56"/>
                <a:gd name="T53" fmla="*/ 40 h 59"/>
                <a:gd name="T54" fmla="*/ 56 w 56"/>
                <a:gd name="T55" fmla="*/ 40 h 59"/>
                <a:gd name="T56" fmla="*/ 52 w 56"/>
                <a:gd name="T57" fmla="*/ 40 h 59"/>
                <a:gd name="T58" fmla="*/ 48 w 56"/>
                <a:gd name="T59" fmla="*/ 37 h 59"/>
                <a:gd name="T60" fmla="*/ 45 w 56"/>
                <a:gd name="T61" fmla="*/ 40 h 59"/>
                <a:gd name="T62" fmla="*/ 41 w 56"/>
                <a:gd name="T63" fmla="*/ 40 h 59"/>
                <a:gd name="T64" fmla="*/ 41 w 56"/>
                <a:gd name="T65" fmla="*/ 44 h 59"/>
                <a:gd name="T66" fmla="*/ 41 w 56"/>
                <a:gd name="T67" fmla="*/ 48 h 59"/>
                <a:gd name="T68" fmla="*/ 41 w 56"/>
                <a:gd name="T69" fmla="*/ 48 h 59"/>
                <a:gd name="T70" fmla="*/ 37 w 56"/>
                <a:gd name="T71" fmla="*/ 55 h 59"/>
                <a:gd name="T72" fmla="*/ 37 w 56"/>
                <a:gd name="T73" fmla="*/ 55 h 59"/>
                <a:gd name="T74" fmla="*/ 34 w 56"/>
                <a:gd name="T75" fmla="*/ 55 h 59"/>
                <a:gd name="T76" fmla="*/ 30 w 56"/>
                <a:gd name="T77" fmla="*/ 59 h 59"/>
                <a:gd name="T78" fmla="*/ 30 w 56"/>
                <a:gd name="T79" fmla="*/ 55 h 59"/>
                <a:gd name="T80" fmla="*/ 30 w 56"/>
                <a:gd name="T81" fmla="*/ 51 h 59"/>
                <a:gd name="T82" fmla="*/ 30 w 56"/>
                <a:gd name="T83" fmla="*/ 40 h 59"/>
                <a:gd name="T84" fmla="*/ 26 w 56"/>
                <a:gd name="T85" fmla="*/ 33 h 59"/>
                <a:gd name="T86" fmla="*/ 26 w 56"/>
                <a:gd name="T87" fmla="*/ 29 h 59"/>
                <a:gd name="T88" fmla="*/ 15 w 56"/>
                <a:gd name="T89" fmla="*/ 26 h 59"/>
                <a:gd name="T90" fmla="*/ 15 w 56"/>
                <a:gd name="T91" fmla="*/ 22 h 59"/>
                <a:gd name="T92" fmla="*/ 11 w 56"/>
                <a:gd name="T93" fmla="*/ 14 h 59"/>
                <a:gd name="T94" fmla="*/ 8 w 56"/>
                <a:gd name="T95" fmla="*/ 11 h 59"/>
                <a:gd name="T96" fmla="*/ 0 w 56"/>
                <a:gd name="T97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" h="59">
                  <a:moveTo>
                    <a:pt x="0" y="11"/>
                  </a:move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3"/>
                  </a:lnTo>
                  <a:lnTo>
                    <a:pt x="4" y="0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9" y="3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4" y="7"/>
                  </a:lnTo>
                  <a:lnTo>
                    <a:pt x="37" y="11"/>
                  </a:lnTo>
                  <a:lnTo>
                    <a:pt x="41" y="14"/>
                  </a:lnTo>
                  <a:lnTo>
                    <a:pt x="41" y="18"/>
                  </a:lnTo>
                  <a:lnTo>
                    <a:pt x="41" y="22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52" y="29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6" y="37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48" y="37"/>
                  </a:lnTo>
                  <a:lnTo>
                    <a:pt x="45" y="40"/>
                  </a:lnTo>
                  <a:lnTo>
                    <a:pt x="41" y="40"/>
                  </a:lnTo>
                  <a:lnTo>
                    <a:pt x="41" y="44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7" y="55"/>
                  </a:lnTo>
                  <a:lnTo>
                    <a:pt x="37" y="55"/>
                  </a:lnTo>
                  <a:lnTo>
                    <a:pt x="34" y="55"/>
                  </a:lnTo>
                  <a:lnTo>
                    <a:pt x="30" y="59"/>
                  </a:lnTo>
                  <a:lnTo>
                    <a:pt x="30" y="55"/>
                  </a:lnTo>
                  <a:lnTo>
                    <a:pt x="30" y="51"/>
                  </a:lnTo>
                  <a:lnTo>
                    <a:pt x="30" y="40"/>
                  </a:lnTo>
                  <a:lnTo>
                    <a:pt x="26" y="33"/>
                  </a:lnTo>
                  <a:lnTo>
                    <a:pt x="26" y="29"/>
                  </a:lnTo>
                  <a:lnTo>
                    <a:pt x="15" y="26"/>
                  </a:lnTo>
                  <a:lnTo>
                    <a:pt x="15" y="22"/>
                  </a:lnTo>
                  <a:lnTo>
                    <a:pt x="11" y="14"/>
                  </a:lnTo>
                  <a:lnTo>
                    <a:pt x="8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" name="Freeform 47"/>
            <p:cNvSpPr/>
            <p:nvPr/>
          </p:nvSpPr>
          <p:spPr bwMode="auto">
            <a:xfrm>
              <a:off x="4688015" y="2169824"/>
              <a:ext cx="186562" cy="104218"/>
            </a:xfrm>
            <a:custGeom>
              <a:avLst/>
              <a:gdLst>
                <a:gd name="T0" fmla="*/ 34 w 145"/>
                <a:gd name="T1" fmla="*/ 0 h 81"/>
                <a:gd name="T2" fmla="*/ 41 w 145"/>
                <a:gd name="T3" fmla="*/ 0 h 81"/>
                <a:gd name="T4" fmla="*/ 52 w 145"/>
                <a:gd name="T5" fmla="*/ 3 h 81"/>
                <a:gd name="T6" fmla="*/ 56 w 145"/>
                <a:gd name="T7" fmla="*/ 7 h 81"/>
                <a:gd name="T8" fmla="*/ 67 w 145"/>
                <a:gd name="T9" fmla="*/ 7 h 81"/>
                <a:gd name="T10" fmla="*/ 71 w 145"/>
                <a:gd name="T11" fmla="*/ 3 h 81"/>
                <a:gd name="T12" fmla="*/ 85 w 145"/>
                <a:gd name="T13" fmla="*/ 0 h 81"/>
                <a:gd name="T14" fmla="*/ 100 w 145"/>
                <a:gd name="T15" fmla="*/ 3 h 81"/>
                <a:gd name="T16" fmla="*/ 104 w 145"/>
                <a:gd name="T17" fmla="*/ 15 h 81"/>
                <a:gd name="T18" fmla="*/ 115 w 145"/>
                <a:gd name="T19" fmla="*/ 22 h 81"/>
                <a:gd name="T20" fmla="*/ 119 w 145"/>
                <a:gd name="T21" fmla="*/ 40 h 81"/>
                <a:gd name="T22" fmla="*/ 123 w 145"/>
                <a:gd name="T23" fmla="*/ 52 h 81"/>
                <a:gd name="T24" fmla="*/ 134 w 145"/>
                <a:gd name="T25" fmla="*/ 52 h 81"/>
                <a:gd name="T26" fmla="*/ 141 w 145"/>
                <a:gd name="T27" fmla="*/ 48 h 81"/>
                <a:gd name="T28" fmla="*/ 141 w 145"/>
                <a:gd name="T29" fmla="*/ 52 h 81"/>
                <a:gd name="T30" fmla="*/ 145 w 145"/>
                <a:gd name="T31" fmla="*/ 55 h 81"/>
                <a:gd name="T32" fmla="*/ 137 w 145"/>
                <a:gd name="T33" fmla="*/ 59 h 81"/>
                <a:gd name="T34" fmla="*/ 130 w 145"/>
                <a:gd name="T35" fmla="*/ 63 h 81"/>
                <a:gd name="T36" fmla="*/ 130 w 145"/>
                <a:gd name="T37" fmla="*/ 70 h 81"/>
                <a:gd name="T38" fmla="*/ 130 w 145"/>
                <a:gd name="T39" fmla="*/ 74 h 81"/>
                <a:gd name="T40" fmla="*/ 126 w 145"/>
                <a:gd name="T41" fmla="*/ 78 h 81"/>
                <a:gd name="T42" fmla="*/ 123 w 145"/>
                <a:gd name="T43" fmla="*/ 74 h 81"/>
                <a:gd name="T44" fmla="*/ 115 w 145"/>
                <a:gd name="T45" fmla="*/ 74 h 81"/>
                <a:gd name="T46" fmla="*/ 104 w 145"/>
                <a:gd name="T47" fmla="*/ 74 h 81"/>
                <a:gd name="T48" fmla="*/ 93 w 145"/>
                <a:gd name="T49" fmla="*/ 78 h 81"/>
                <a:gd name="T50" fmla="*/ 85 w 145"/>
                <a:gd name="T51" fmla="*/ 81 h 81"/>
                <a:gd name="T52" fmla="*/ 78 w 145"/>
                <a:gd name="T53" fmla="*/ 81 h 81"/>
                <a:gd name="T54" fmla="*/ 71 w 145"/>
                <a:gd name="T55" fmla="*/ 81 h 81"/>
                <a:gd name="T56" fmla="*/ 67 w 145"/>
                <a:gd name="T57" fmla="*/ 81 h 81"/>
                <a:gd name="T58" fmla="*/ 56 w 145"/>
                <a:gd name="T59" fmla="*/ 81 h 81"/>
                <a:gd name="T60" fmla="*/ 52 w 145"/>
                <a:gd name="T61" fmla="*/ 78 h 81"/>
                <a:gd name="T62" fmla="*/ 45 w 145"/>
                <a:gd name="T63" fmla="*/ 81 h 81"/>
                <a:gd name="T64" fmla="*/ 45 w 145"/>
                <a:gd name="T65" fmla="*/ 78 h 81"/>
                <a:gd name="T66" fmla="*/ 41 w 145"/>
                <a:gd name="T67" fmla="*/ 74 h 81"/>
                <a:gd name="T68" fmla="*/ 37 w 145"/>
                <a:gd name="T69" fmla="*/ 70 h 81"/>
                <a:gd name="T70" fmla="*/ 37 w 145"/>
                <a:gd name="T71" fmla="*/ 63 h 81"/>
                <a:gd name="T72" fmla="*/ 30 w 145"/>
                <a:gd name="T73" fmla="*/ 66 h 81"/>
                <a:gd name="T74" fmla="*/ 23 w 145"/>
                <a:gd name="T75" fmla="*/ 66 h 81"/>
                <a:gd name="T76" fmla="*/ 15 w 145"/>
                <a:gd name="T77" fmla="*/ 63 h 81"/>
                <a:gd name="T78" fmla="*/ 19 w 145"/>
                <a:gd name="T79" fmla="*/ 55 h 81"/>
                <a:gd name="T80" fmla="*/ 8 w 145"/>
                <a:gd name="T81" fmla="*/ 52 h 81"/>
                <a:gd name="T82" fmla="*/ 4 w 145"/>
                <a:gd name="T83" fmla="*/ 44 h 81"/>
                <a:gd name="T84" fmla="*/ 0 w 145"/>
                <a:gd name="T85" fmla="*/ 40 h 81"/>
                <a:gd name="T86" fmla="*/ 4 w 145"/>
                <a:gd name="T87" fmla="*/ 37 h 81"/>
                <a:gd name="T88" fmla="*/ 11 w 145"/>
                <a:gd name="T89" fmla="*/ 33 h 81"/>
                <a:gd name="T90" fmla="*/ 15 w 145"/>
                <a:gd name="T91" fmla="*/ 29 h 81"/>
                <a:gd name="T92" fmla="*/ 23 w 145"/>
                <a:gd name="T93" fmla="*/ 11 h 81"/>
                <a:gd name="T94" fmla="*/ 30 w 145"/>
                <a:gd name="T95" fmla="*/ 7 h 81"/>
                <a:gd name="T96" fmla="*/ 30 w 145"/>
                <a:gd name="T9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81">
                  <a:moveTo>
                    <a:pt x="30" y="0"/>
                  </a:moveTo>
                  <a:lnTo>
                    <a:pt x="34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5" y="3"/>
                  </a:lnTo>
                  <a:lnTo>
                    <a:pt x="52" y="3"/>
                  </a:lnTo>
                  <a:lnTo>
                    <a:pt x="56" y="3"/>
                  </a:lnTo>
                  <a:lnTo>
                    <a:pt x="56" y="7"/>
                  </a:lnTo>
                  <a:lnTo>
                    <a:pt x="60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71" y="3"/>
                  </a:lnTo>
                  <a:lnTo>
                    <a:pt x="82" y="3"/>
                  </a:lnTo>
                  <a:lnTo>
                    <a:pt x="85" y="0"/>
                  </a:lnTo>
                  <a:lnTo>
                    <a:pt x="97" y="0"/>
                  </a:lnTo>
                  <a:lnTo>
                    <a:pt x="100" y="3"/>
                  </a:lnTo>
                  <a:lnTo>
                    <a:pt x="104" y="11"/>
                  </a:lnTo>
                  <a:lnTo>
                    <a:pt x="104" y="15"/>
                  </a:lnTo>
                  <a:lnTo>
                    <a:pt x="115" y="18"/>
                  </a:lnTo>
                  <a:lnTo>
                    <a:pt x="115" y="22"/>
                  </a:lnTo>
                  <a:lnTo>
                    <a:pt x="119" y="29"/>
                  </a:lnTo>
                  <a:lnTo>
                    <a:pt x="119" y="40"/>
                  </a:lnTo>
                  <a:lnTo>
                    <a:pt x="119" y="44"/>
                  </a:lnTo>
                  <a:lnTo>
                    <a:pt x="123" y="52"/>
                  </a:lnTo>
                  <a:lnTo>
                    <a:pt x="126" y="52"/>
                  </a:lnTo>
                  <a:lnTo>
                    <a:pt x="134" y="52"/>
                  </a:lnTo>
                  <a:lnTo>
                    <a:pt x="137" y="48"/>
                  </a:lnTo>
                  <a:lnTo>
                    <a:pt x="141" y="48"/>
                  </a:lnTo>
                  <a:lnTo>
                    <a:pt x="145" y="52"/>
                  </a:lnTo>
                  <a:lnTo>
                    <a:pt x="141" y="52"/>
                  </a:lnTo>
                  <a:lnTo>
                    <a:pt x="145" y="55"/>
                  </a:lnTo>
                  <a:lnTo>
                    <a:pt x="145" y="55"/>
                  </a:lnTo>
                  <a:lnTo>
                    <a:pt x="141" y="59"/>
                  </a:lnTo>
                  <a:lnTo>
                    <a:pt x="137" y="59"/>
                  </a:lnTo>
                  <a:lnTo>
                    <a:pt x="134" y="63"/>
                  </a:lnTo>
                  <a:lnTo>
                    <a:pt x="130" y="63"/>
                  </a:lnTo>
                  <a:lnTo>
                    <a:pt x="130" y="66"/>
                  </a:lnTo>
                  <a:lnTo>
                    <a:pt x="130" y="70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8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23" y="74"/>
                  </a:lnTo>
                  <a:lnTo>
                    <a:pt x="119" y="78"/>
                  </a:lnTo>
                  <a:lnTo>
                    <a:pt x="115" y="74"/>
                  </a:lnTo>
                  <a:lnTo>
                    <a:pt x="111" y="74"/>
                  </a:lnTo>
                  <a:lnTo>
                    <a:pt x="104" y="74"/>
                  </a:lnTo>
                  <a:lnTo>
                    <a:pt x="100" y="74"/>
                  </a:lnTo>
                  <a:lnTo>
                    <a:pt x="93" y="78"/>
                  </a:lnTo>
                  <a:lnTo>
                    <a:pt x="89" y="78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78" y="81"/>
                  </a:lnTo>
                  <a:lnTo>
                    <a:pt x="74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7" y="81"/>
                  </a:lnTo>
                  <a:lnTo>
                    <a:pt x="60" y="81"/>
                  </a:lnTo>
                  <a:lnTo>
                    <a:pt x="56" y="81"/>
                  </a:lnTo>
                  <a:lnTo>
                    <a:pt x="52" y="81"/>
                  </a:lnTo>
                  <a:lnTo>
                    <a:pt x="52" y="78"/>
                  </a:lnTo>
                  <a:lnTo>
                    <a:pt x="48" y="78"/>
                  </a:lnTo>
                  <a:lnTo>
                    <a:pt x="45" y="81"/>
                  </a:lnTo>
                  <a:lnTo>
                    <a:pt x="41" y="78"/>
                  </a:lnTo>
                  <a:lnTo>
                    <a:pt x="45" y="78"/>
                  </a:lnTo>
                  <a:lnTo>
                    <a:pt x="45" y="74"/>
                  </a:lnTo>
                  <a:lnTo>
                    <a:pt x="41" y="74"/>
                  </a:lnTo>
                  <a:lnTo>
                    <a:pt x="37" y="74"/>
                  </a:lnTo>
                  <a:lnTo>
                    <a:pt x="37" y="70"/>
                  </a:lnTo>
                  <a:lnTo>
                    <a:pt x="34" y="66"/>
                  </a:lnTo>
                  <a:lnTo>
                    <a:pt x="37" y="63"/>
                  </a:lnTo>
                  <a:lnTo>
                    <a:pt x="34" y="63"/>
                  </a:lnTo>
                  <a:lnTo>
                    <a:pt x="30" y="66"/>
                  </a:lnTo>
                  <a:lnTo>
                    <a:pt x="26" y="66"/>
                  </a:lnTo>
                  <a:lnTo>
                    <a:pt x="23" y="66"/>
                  </a:lnTo>
                  <a:lnTo>
                    <a:pt x="23" y="63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19" y="55"/>
                  </a:lnTo>
                  <a:lnTo>
                    <a:pt x="15" y="55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8" y="33"/>
                  </a:lnTo>
                  <a:lnTo>
                    <a:pt x="11" y="33"/>
                  </a:lnTo>
                  <a:lnTo>
                    <a:pt x="15" y="33"/>
                  </a:lnTo>
                  <a:lnTo>
                    <a:pt x="15" y="29"/>
                  </a:lnTo>
                  <a:lnTo>
                    <a:pt x="19" y="22"/>
                  </a:lnTo>
                  <a:lnTo>
                    <a:pt x="23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34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" name="Freeform 48"/>
            <p:cNvSpPr/>
            <p:nvPr/>
          </p:nvSpPr>
          <p:spPr bwMode="auto">
            <a:xfrm>
              <a:off x="4606958" y="2159531"/>
              <a:ext cx="124804" cy="72051"/>
            </a:xfrm>
            <a:custGeom>
              <a:avLst/>
              <a:gdLst>
                <a:gd name="T0" fmla="*/ 63 w 97"/>
                <a:gd name="T1" fmla="*/ 48 h 56"/>
                <a:gd name="T2" fmla="*/ 67 w 97"/>
                <a:gd name="T3" fmla="*/ 45 h 56"/>
                <a:gd name="T4" fmla="*/ 67 w 97"/>
                <a:gd name="T5" fmla="*/ 45 h 56"/>
                <a:gd name="T6" fmla="*/ 71 w 97"/>
                <a:gd name="T7" fmla="*/ 41 h 56"/>
                <a:gd name="T8" fmla="*/ 74 w 97"/>
                <a:gd name="T9" fmla="*/ 41 h 56"/>
                <a:gd name="T10" fmla="*/ 78 w 97"/>
                <a:gd name="T11" fmla="*/ 41 h 56"/>
                <a:gd name="T12" fmla="*/ 78 w 97"/>
                <a:gd name="T13" fmla="*/ 37 h 56"/>
                <a:gd name="T14" fmla="*/ 82 w 97"/>
                <a:gd name="T15" fmla="*/ 30 h 56"/>
                <a:gd name="T16" fmla="*/ 86 w 97"/>
                <a:gd name="T17" fmla="*/ 19 h 56"/>
                <a:gd name="T18" fmla="*/ 89 w 97"/>
                <a:gd name="T19" fmla="*/ 15 h 56"/>
                <a:gd name="T20" fmla="*/ 93 w 97"/>
                <a:gd name="T21" fmla="*/ 15 h 56"/>
                <a:gd name="T22" fmla="*/ 97 w 97"/>
                <a:gd name="T23" fmla="*/ 11 h 56"/>
                <a:gd name="T24" fmla="*/ 93 w 97"/>
                <a:gd name="T25" fmla="*/ 8 h 56"/>
                <a:gd name="T26" fmla="*/ 89 w 97"/>
                <a:gd name="T27" fmla="*/ 4 h 56"/>
                <a:gd name="T28" fmla="*/ 86 w 97"/>
                <a:gd name="T29" fmla="*/ 0 h 56"/>
                <a:gd name="T30" fmla="*/ 82 w 97"/>
                <a:gd name="T31" fmla="*/ 4 h 56"/>
                <a:gd name="T32" fmla="*/ 78 w 97"/>
                <a:gd name="T33" fmla="*/ 0 h 56"/>
                <a:gd name="T34" fmla="*/ 71 w 97"/>
                <a:gd name="T35" fmla="*/ 4 h 56"/>
                <a:gd name="T36" fmla="*/ 67 w 97"/>
                <a:gd name="T37" fmla="*/ 0 h 56"/>
                <a:gd name="T38" fmla="*/ 60 w 97"/>
                <a:gd name="T39" fmla="*/ 0 h 56"/>
                <a:gd name="T40" fmla="*/ 60 w 97"/>
                <a:gd name="T41" fmla="*/ 4 h 56"/>
                <a:gd name="T42" fmla="*/ 56 w 97"/>
                <a:gd name="T43" fmla="*/ 8 h 56"/>
                <a:gd name="T44" fmla="*/ 56 w 97"/>
                <a:gd name="T45" fmla="*/ 11 h 56"/>
                <a:gd name="T46" fmla="*/ 49 w 97"/>
                <a:gd name="T47" fmla="*/ 8 h 56"/>
                <a:gd name="T48" fmla="*/ 45 w 97"/>
                <a:gd name="T49" fmla="*/ 11 h 56"/>
                <a:gd name="T50" fmla="*/ 41 w 97"/>
                <a:gd name="T51" fmla="*/ 11 h 56"/>
                <a:gd name="T52" fmla="*/ 41 w 97"/>
                <a:gd name="T53" fmla="*/ 15 h 56"/>
                <a:gd name="T54" fmla="*/ 30 w 97"/>
                <a:gd name="T55" fmla="*/ 15 h 56"/>
                <a:gd name="T56" fmla="*/ 26 w 97"/>
                <a:gd name="T57" fmla="*/ 19 h 56"/>
                <a:gd name="T58" fmla="*/ 19 w 97"/>
                <a:gd name="T59" fmla="*/ 15 h 56"/>
                <a:gd name="T60" fmla="*/ 8 w 97"/>
                <a:gd name="T61" fmla="*/ 11 h 56"/>
                <a:gd name="T62" fmla="*/ 8 w 97"/>
                <a:gd name="T63" fmla="*/ 11 h 56"/>
                <a:gd name="T64" fmla="*/ 8 w 97"/>
                <a:gd name="T65" fmla="*/ 15 h 56"/>
                <a:gd name="T66" fmla="*/ 8 w 97"/>
                <a:gd name="T67" fmla="*/ 19 h 56"/>
                <a:gd name="T68" fmla="*/ 0 w 97"/>
                <a:gd name="T69" fmla="*/ 19 h 56"/>
                <a:gd name="T70" fmla="*/ 0 w 97"/>
                <a:gd name="T71" fmla="*/ 19 h 56"/>
                <a:gd name="T72" fmla="*/ 4 w 97"/>
                <a:gd name="T73" fmla="*/ 23 h 56"/>
                <a:gd name="T74" fmla="*/ 4 w 97"/>
                <a:gd name="T75" fmla="*/ 26 h 56"/>
                <a:gd name="T76" fmla="*/ 4 w 97"/>
                <a:gd name="T77" fmla="*/ 30 h 56"/>
                <a:gd name="T78" fmla="*/ 4 w 97"/>
                <a:gd name="T79" fmla="*/ 30 h 56"/>
                <a:gd name="T80" fmla="*/ 0 w 97"/>
                <a:gd name="T81" fmla="*/ 34 h 56"/>
                <a:gd name="T82" fmla="*/ 0 w 97"/>
                <a:gd name="T83" fmla="*/ 34 h 56"/>
                <a:gd name="T84" fmla="*/ 4 w 97"/>
                <a:gd name="T85" fmla="*/ 37 h 56"/>
                <a:gd name="T86" fmla="*/ 4 w 97"/>
                <a:gd name="T87" fmla="*/ 45 h 56"/>
                <a:gd name="T88" fmla="*/ 8 w 97"/>
                <a:gd name="T89" fmla="*/ 45 h 56"/>
                <a:gd name="T90" fmla="*/ 15 w 97"/>
                <a:gd name="T91" fmla="*/ 48 h 56"/>
                <a:gd name="T92" fmla="*/ 19 w 97"/>
                <a:gd name="T93" fmla="*/ 52 h 56"/>
                <a:gd name="T94" fmla="*/ 23 w 97"/>
                <a:gd name="T95" fmla="*/ 52 h 56"/>
                <a:gd name="T96" fmla="*/ 30 w 97"/>
                <a:gd name="T97" fmla="*/ 56 h 56"/>
                <a:gd name="T98" fmla="*/ 37 w 97"/>
                <a:gd name="T99" fmla="*/ 56 h 56"/>
                <a:gd name="T100" fmla="*/ 37 w 97"/>
                <a:gd name="T101" fmla="*/ 52 h 56"/>
                <a:gd name="T102" fmla="*/ 41 w 97"/>
                <a:gd name="T103" fmla="*/ 56 h 56"/>
                <a:gd name="T104" fmla="*/ 41 w 97"/>
                <a:gd name="T105" fmla="*/ 52 h 56"/>
                <a:gd name="T106" fmla="*/ 45 w 97"/>
                <a:gd name="T107" fmla="*/ 52 h 56"/>
                <a:gd name="T108" fmla="*/ 49 w 97"/>
                <a:gd name="T109" fmla="*/ 52 h 56"/>
                <a:gd name="T110" fmla="*/ 49 w 97"/>
                <a:gd name="T111" fmla="*/ 48 h 56"/>
                <a:gd name="T112" fmla="*/ 52 w 97"/>
                <a:gd name="T113" fmla="*/ 45 h 56"/>
                <a:gd name="T114" fmla="*/ 56 w 97"/>
                <a:gd name="T115" fmla="*/ 48 h 56"/>
                <a:gd name="T116" fmla="*/ 60 w 97"/>
                <a:gd name="T117" fmla="*/ 48 h 56"/>
                <a:gd name="T118" fmla="*/ 63 w 97"/>
                <a:gd name="T11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56">
                  <a:moveTo>
                    <a:pt x="63" y="48"/>
                  </a:moveTo>
                  <a:lnTo>
                    <a:pt x="67" y="45"/>
                  </a:lnTo>
                  <a:lnTo>
                    <a:pt x="67" y="45"/>
                  </a:lnTo>
                  <a:lnTo>
                    <a:pt x="71" y="41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78" y="37"/>
                  </a:lnTo>
                  <a:lnTo>
                    <a:pt x="82" y="30"/>
                  </a:lnTo>
                  <a:lnTo>
                    <a:pt x="86" y="19"/>
                  </a:lnTo>
                  <a:lnTo>
                    <a:pt x="89" y="15"/>
                  </a:lnTo>
                  <a:lnTo>
                    <a:pt x="93" y="15"/>
                  </a:lnTo>
                  <a:lnTo>
                    <a:pt x="97" y="11"/>
                  </a:lnTo>
                  <a:lnTo>
                    <a:pt x="93" y="8"/>
                  </a:lnTo>
                  <a:lnTo>
                    <a:pt x="89" y="4"/>
                  </a:lnTo>
                  <a:lnTo>
                    <a:pt x="86" y="0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71" y="4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8"/>
                  </a:lnTo>
                  <a:lnTo>
                    <a:pt x="56" y="11"/>
                  </a:lnTo>
                  <a:lnTo>
                    <a:pt x="49" y="8"/>
                  </a:lnTo>
                  <a:lnTo>
                    <a:pt x="45" y="11"/>
                  </a:lnTo>
                  <a:lnTo>
                    <a:pt x="41" y="11"/>
                  </a:lnTo>
                  <a:lnTo>
                    <a:pt x="41" y="15"/>
                  </a:lnTo>
                  <a:lnTo>
                    <a:pt x="30" y="15"/>
                  </a:lnTo>
                  <a:lnTo>
                    <a:pt x="26" y="19"/>
                  </a:lnTo>
                  <a:lnTo>
                    <a:pt x="19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23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4" y="37"/>
                  </a:lnTo>
                  <a:lnTo>
                    <a:pt x="4" y="45"/>
                  </a:lnTo>
                  <a:lnTo>
                    <a:pt x="8" y="45"/>
                  </a:lnTo>
                  <a:lnTo>
                    <a:pt x="15" y="48"/>
                  </a:lnTo>
                  <a:lnTo>
                    <a:pt x="19" y="52"/>
                  </a:lnTo>
                  <a:lnTo>
                    <a:pt x="23" y="52"/>
                  </a:lnTo>
                  <a:lnTo>
                    <a:pt x="30" y="56"/>
                  </a:lnTo>
                  <a:lnTo>
                    <a:pt x="37" y="56"/>
                  </a:lnTo>
                  <a:lnTo>
                    <a:pt x="37" y="52"/>
                  </a:lnTo>
                  <a:lnTo>
                    <a:pt x="41" y="56"/>
                  </a:lnTo>
                  <a:lnTo>
                    <a:pt x="41" y="52"/>
                  </a:lnTo>
                  <a:lnTo>
                    <a:pt x="45" y="52"/>
                  </a:lnTo>
                  <a:lnTo>
                    <a:pt x="49" y="52"/>
                  </a:lnTo>
                  <a:lnTo>
                    <a:pt x="49" y="48"/>
                  </a:lnTo>
                  <a:lnTo>
                    <a:pt x="52" y="45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3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" name="Freeform 49"/>
            <p:cNvSpPr/>
            <p:nvPr/>
          </p:nvSpPr>
          <p:spPr bwMode="auto">
            <a:xfrm>
              <a:off x="4617251" y="2140231"/>
              <a:ext cx="104218" cy="43745"/>
            </a:xfrm>
            <a:custGeom>
              <a:avLst/>
              <a:gdLst>
                <a:gd name="T0" fmla="*/ 0 w 81"/>
                <a:gd name="T1" fmla="*/ 26 h 34"/>
                <a:gd name="T2" fmla="*/ 11 w 81"/>
                <a:gd name="T3" fmla="*/ 30 h 34"/>
                <a:gd name="T4" fmla="*/ 18 w 81"/>
                <a:gd name="T5" fmla="*/ 34 h 34"/>
                <a:gd name="T6" fmla="*/ 22 w 81"/>
                <a:gd name="T7" fmla="*/ 30 h 34"/>
                <a:gd name="T8" fmla="*/ 33 w 81"/>
                <a:gd name="T9" fmla="*/ 30 h 34"/>
                <a:gd name="T10" fmla="*/ 33 w 81"/>
                <a:gd name="T11" fmla="*/ 26 h 34"/>
                <a:gd name="T12" fmla="*/ 37 w 81"/>
                <a:gd name="T13" fmla="*/ 26 h 34"/>
                <a:gd name="T14" fmla="*/ 41 w 81"/>
                <a:gd name="T15" fmla="*/ 23 h 34"/>
                <a:gd name="T16" fmla="*/ 48 w 81"/>
                <a:gd name="T17" fmla="*/ 26 h 34"/>
                <a:gd name="T18" fmla="*/ 48 w 81"/>
                <a:gd name="T19" fmla="*/ 23 h 34"/>
                <a:gd name="T20" fmla="*/ 52 w 81"/>
                <a:gd name="T21" fmla="*/ 19 h 34"/>
                <a:gd name="T22" fmla="*/ 52 w 81"/>
                <a:gd name="T23" fmla="*/ 15 h 34"/>
                <a:gd name="T24" fmla="*/ 59 w 81"/>
                <a:gd name="T25" fmla="*/ 15 h 34"/>
                <a:gd name="T26" fmla="*/ 63 w 81"/>
                <a:gd name="T27" fmla="*/ 19 h 34"/>
                <a:gd name="T28" fmla="*/ 70 w 81"/>
                <a:gd name="T29" fmla="*/ 15 h 34"/>
                <a:gd name="T30" fmla="*/ 74 w 81"/>
                <a:gd name="T31" fmla="*/ 19 h 34"/>
                <a:gd name="T32" fmla="*/ 78 w 81"/>
                <a:gd name="T33" fmla="*/ 15 h 34"/>
                <a:gd name="T34" fmla="*/ 78 w 81"/>
                <a:gd name="T35" fmla="*/ 12 h 34"/>
                <a:gd name="T36" fmla="*/ 81 w 81"/>
                <a:gd name="T37" fmla="*/ 4 h 34"/>
                <a:gd name="T38" fmla="*/ 81 w 81"/>
                <a:gd name="T39" fmla="*/ 4 h 34"/>
                <a:gd name="T40" fmla="*/ 74 w 81"/>
                <a:gd name="T41" fmla="*/ 0 h 34"/>
                <a:gd name="T42" fmla="*/ 70 w 81"/>
                <a:gd name="T43" fmla="*/ 0 h 34"/>
                <a:gd name="T44" fmla="*/ 66 w 81"/>
                <a:gd name="T45" fmla="*/ 0 h 34"/>
                <a:gd name="T46" fmla="*/ 63 w 81"/>
                <a:gd name="T47" fmla="*/ 0 h 34"/>
                <a:gd name="T48" fmla="*/ 63 w 81"/>
                <a:gd name="T49" fmla="*/ 0 h 34"/>
                <a:gd name="T50" fmla="*/ 59 w 81"/>
                <a:gd name="T51" fmla="*/ 0 h 34"/>
                <a:gd name="T52" fmla="*/ 59 w 81"/>
                <a:gd name="T53" fmla="*/ 0 h 34"/>
                <a:gd name="T54" fmla="*/ 52 w 81"/>
                <a:gd name="T55" fmla="*/ 0 h 34"/>
                <a:gd name="T56" fmla="*/ 52 w 81"/>
                <a:gd name="T57" fmla="*/ 0 h 34"/>
                <a:gd name="T58" fmla="*/ 48 w 81"/>
                <a:gd name="T59" fmla="*/ 0 h 34"/>
                <a:gd name="T60" fmla="*/ 48 w 81"/>
                <a:gd name="T61" fmla="*/ 4 h 34"/>
                <a:gd name="T62" fmla="*/ 44 w 81"/>
                <a:gd name="T63" fmla="*/ 4 h 34"/>
                <a:gd name="T64" fmla="*/ 41 w 81"/>
                <a:gd name="T65" fmla="*/ 4 h 34"/>
                <a:gd name="T66" fmla="*/ 41 w 81"/>
                <a:gd name="T67" fmla="*/ 4 h 34"/>
                <a:gd name="T68" fmla="*/ 33 w 81"/>
                <a:gd name="T69" fmla="*/ 4 h 34"/>
                <a:gd name="T70" fmla="*/ 29 w 81"/>
                <a:gd name="T71" fmla="*/ 4 h 34"/>
                <a:gd name="T72" fmla="*/ 26 w 81"/>
                <a:gd name="T73" fmla="*/ 8 h 34"/>
                <a:gd name="T74" fmla="*/ 22 w 81"/>
                <a:gd name="T75" fmla="*/ 12 h 34"/>
                <a:gd name="T76" fmla="*/ 15 w 81"/>
                <a:gd name="T77" fmla="*/ 12 h 34"/>
                <a:gd name="T78" fmla="*/ 11 w 81"/>
                <a:gd name="T79" fmla="*/ 12 h 34"/>
                <a:gd name="T80" fmla="*/ 7 w 81"/>
                <a:gd name="T81" fmla="*/ 12 h 34"/>
                <a:gd name="T82" fmla="*/ 3 w 81"/>
                <a:gd name="T83" fmla="*/ 12 h 34"/>
                <a:gd name="T84" fmla="*/ 0 w 81"/>
                <a:gd name="T85" fmla="*/ 15 h 34"/>
                <a:gd name="T86" fmla="*/ 0 w 81"/>
                <a:gd name="T87" fmla="*/ 15 h 34"/>
                <a:gd name="T88" fmla="*/ 0 w 81"/>
                <a:gd name="T89" fmla="*/ 19 h 34"/>
                <a:gd name="T90" fmla="*/ 0 w 81"/>
                <a:gd name="T91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1" h="34">
                  <a:moveTo>
                    <a:pt x="0" y="26"/>
                  </a:moveTo>
                  <a:lnTo>
                    <a:pt x="11" y="30"/>
                  </a:lnTo>
                  <a:lnTo>
                    <a:pt x="18" y="34"/>
                  </a:lnTo>
                  <a:lnTo>
                    <a:pt x="22" y="30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7" y="26"/>
                  </a:lnTo>
                  <a:lnTo>
                    <a:pt x="41" y="23"/>
                  </a:lnTo>
                  <a:lnTo>
                    <a:pt x="48" y="26"/>
                  </a:lnTo>
                  <a:lnTo>
                    <a:pt x="48" y="23"/>
                  </a:lnTo>
                  <a:lnTo>
                    <a:pt x="52" y="19"/>
                  </a:lnTo>
                  <a:lnTo>
                    <a:pt x="52" y="15"/>
                  </a:lnTo>
                  <a:lnTo>
                    <a:pt x="59" y="15"/>
                  </a:lnTo>
                  <a:lnTo>
                    <a:pt x="63" y="19"/>
                  </a:lnTo>
                  <a:lnTo>
                    <a:pt x="70" y="15"/>
                  </a:lnTo>
                  <a:lnTo>
                    <a:pt x="74" y="19"/>
                  </a:lnTo>
                  <a:lnTo>
                    <a:pt x="78" y="15"/>
                  </a:lnTo>
                  <a:lnTo>
                    <a:pt x="78" y="12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6" y="8"/>
                  </a:lnTo>
                  <a:lnTo>
                    <a:pt x="22" y="12"/>
                  </a:lnTo>
                  <a:lnTo>
                    <a:pt x="15" y="12"/>
                  </a:lnTo>
                  <a:lnTo>
                    <a:pt x="11" y="12"/>
                  </a:lnTo>
                  <a:lnTo>
                    <a:pt x="7" y="12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2" name="Freeform 50"/>
            <p:cNvSpPr/>
            <p:nvPr/>
          </p:nvSpPr>
          <p:spPr bwMode="auto">
            <a:xfrm>
              <a:off x="4731760" y="2265035"/>
              <a:ext cx="123517" cy="66905"/>
            </a:xfrm>
            <a:custGeom>
              <a:avLst/>
              <a:gdLst>
                <a:gd name="T0" fmla="*/ 7 w 96"/>
                <a:gd name="T1" fmla="*/ 0 h 52"/>
                <a:gd name="T2" fmla="*/ 11 w 96"/>
                <a:gd name="T3" fmla="*/ 4 h 52"/>
                <a:gd name="T4" fmla="*/ 11 w 96"/>
                <a:gd name="T5" fmla="*/ 7 h 52"/>
                <a:gd name="T6" fmla="*/ 18 w 96"/>
                <a:gd name="T7" fmla="*/ 4 h 52"/>
                <a:gd name="T8" fmla="*/ 22 w 96"/>
                <a:gd name="T9" fmla="*/ 7 h 52"/>
                <a:gd name="T10" fmla="*/ 33 w 96"/>
                <a:gd name="T11" fmla="*/ 7 h 52"/>
                <a:gd name="T12" fmla="*/ 37 w 96"/>
                <a:gd name="T13" fmla="*/ 7 h 52"/>
                <a:gd name="T14" fmla="*/ 44 w 96"/>
                <a:gd name="T15" fmla="*/ 7 h 52"/>
                <a:gd name="T16" fmla="*/ 51 w 96"/>
                <a:gd name="T17" fmla="*/ 7 h 52"/>
                <a:gd name="T18" fmla="*/ 59 w 96"/>
                <a:gd name="T19" fmla="*/ 4 h 52"/>
                <a:gd name="T20" fmla="*/ 70 w 96"/>
                <a:gd name="T21" fmla="*/ 0 h 52"/>
                <a:gd name="T22" fmla="*/ 81 w 96"/>
                <a:gd name="T23" fmla="*/ 0 h 52"/>
                <a:gd name="T24" fmla="*/ 89 w 96"/>
                <a:gd name="T25" fmla="*/ 0 h 52"/>
                <a:gd name="T26" fmla="*/ 92 w 96"/>
                <a:gd name="T27" fmla="*/ 4 h 52"/>
                <a:gd name="T28" fmla="*/ 96 w 96"/>
                <a:gd name="T29" fmla="*/ 7 h 52"/>
                <a:gd name="T30" fmla="*/ 92 w 96"/>
                <a:gd name="T31" fmla="*/ 15 h 52"/>
                <a:gd name="T32" fmla="*/ 85 w 96"/>
                <a:gd name="T33" fmla="*/ 15 h 52"/>
                <a:gd name="T34" fmla="*/ 85 w 96"/>
                <a:gd name="T35" fmla="*/ 26 h 52"/>
                <a:gd name="T36" fmla="*/ 81 w 96"/>
                <a:gd name="T37" fmla="*/ 30 h 52"/>
                <a:gd name="T38" fmla="*/ 89 w 96"/>
                <a:gd name="T39" fmla="*/ 37 h 52"/>
                <a:gd name="T40" fmla="*/ 89 w 96"/>
                <a:gd name="T41" fmla="*/ 41 h 52"/>
                <a:gd name="T42" fmla="*/ 85 w 96"/>
                <a:gd name="T43" fmla="*/ 41 h 52"/>
                <a:gd name="T44" fmla="*/ 74 w 96"/>
                <a:gd name="T45" fmla="*/ 37 h 52"/>
                <a:gd name="T46" fmla="*/ 70 w 96"/>
                <a:gd name="T47" fmla="*/ 41 h 52"/>
                <a:gd name="T48" fmla="*/ 66 w 96"/>
                <a:gd name="T49" fmla="*/ 41 h 52"/>
                <a:gd name="T50" fmla="*/ 63 w 96"/>
                <a:gd name="T51" fmla="*/ 44 h 52"/>
                <a:gd name="T52" fmla="*/ 63 w 96"/>
                <a:gd name="T53" fmla="*/ 52 h 52"/>
                <a:gd name="T54" fmla="*/ 55 w 96"/>
                <a:gd name="T55" fmla="*/ 52 h 52"/>
                <a:gd name="T56" fmla="*/ 48 w 96"/>
                <a:gd name="T57" fmla="*/ 52 h 52"/>
                <a:gd name="T58" fmla="*/ 44 w 96"/>
                <a:gd name="T59" fmla="*/ 52 h 52"/>
                <a:gd name="T60" fmla="*/ 40 w 96"/>
                <a:gd name="T61" fmla="*/ 52 h 52"/>
                <a:gd name="T62" fmla="*/ 29 w 96"/>
                <a:gd name="T63" fmla="*/ 48 h 52"/>
                <a:gd name="T64" fmla="*/ 22 w 96"/>
                <a:gd name="T65" fmla="*/ 52 h 52"/>
                <a:gd name="T66" fmla="*/ 18 w 96"/>
                <a:gd name="T67" fmla="*/ 52 h 52"/>
                <a:gd name="T68" fmla="*/ 14 w 96"/>
                <a:gd name="T69" fmla="*/ 48 h 52"/>
                <a:gd name="T70" fmla="*/ 11 w 96"/>
                <a:gd name="T71" fmla="*/ 41 h 52"/>
                <a:gd name="T72" fmla="*/ 3 w 96"/>
                <a:gd name="T73" fmla="*/ 33 h 52"/>
                <a:gd name="T74" fmla="*/ 3 w 96"/>
                <a:gd name="T75" fmla="*/ 30 h 52"/>
                <a:gd name="T76" fmla="*/ 7 w 96"/>
                <a:gd name="T77" fmla="*/ 22 h 52"/>
                <a:gd name="T78" fmla="*/ 7 w 96"/>
                <a:gd name="T79" fmla="*/ 15 h 52"/>
                <a:gd name="T80" fmla="*/ 0 w 96"/>
                <a:gd name="T81" fmla="*/ 4 h 52"/>
                <a:gd name="T82" fmla="*/ 3 w 96"/>
                <a:gd name="T8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6" h="52">
                  <a:moveTo>
                    <a:pt x="3" y="0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7" y="4"/>
                  </a:lnTo>
                  <a:lnTo>
                    <a:pt x="11" y="7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6" y="7"/>
                  </a:lnTo>
                  <a:lnTo>
                    <a:pt x="33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40" y="7"/>
                  </a:lnTo>
                  <a:lnTo>
                    <a:pt x="44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5" y="4"/>
                  </a:lnTo>
                  <a:lnTo>
                    <a:pt x="59" y="4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4"/>
                  </a:lnTo>
                  <a:lnTo>
                    <a:pt x="89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7"/>
                  </a:lnTo>
                  <a:lnTo>
                    <a:pt x="96" y="11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85" y="15"/>
                  </a:lnTo>
                  <a:lnTo>
                    <a:pt x="89" y="22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5" y="30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9" y="41"/>
                  </a:lnTo>
                  <a:lnTo>
                    <a:pt x="85" y="37"/>
                  </a:lnTo>
                  <a:lnTo>
                    <a:pt x="85" y="41"/>
                  </a:lnTo>
                  <a:lnTo>
                    <a:pt x="81" y="37"/>
                  </a:lnTo>
                  <a:lnTo>
                    <a:pt x="74" y="37"/>
                  </a:lnTo>
                  <a:lnTo>
                    <a:pt x="74" y="37"/>
                  </a:lnTo>
                  <a:lnTo>
                    <a:pt x="70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3" y="44"/>
                  </a:lnTo>
                  <a:lnTo>
                    <a:pt x="63" y="48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55" y="52"/>
                  </a:lnTo>
                  <a:lnTo>
                    <a:pt x="51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3" y="52"/>
                  </a:lnTo>
                  <a:lnTo>
                    <a:pt x="29" y="48"/>
                  </a:lnTo>
                  <a:lnTo>
                    <a:pt x="29" y="52"/>
                  </a:lnTo>
                  <a:lnTo>
                    <a:pt x="22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4" y="48"/>
                  </a:lnTo>
                  <a:lnTo>
                    <a:pt x="14" y="44"/>
                  </a:lnTo>
                  <a:lnTo>
                    <a:pt x="11" y="4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7" y="33"/>
                  </a:lnTo>
                  <a:lnTo>
                    <a:pt x="3" y="30"/>
                  </a:lnTo>
                  <a:lnTo>
                    <a:pt x="3" y="26"/>
                  </a:lnTo>
                  <a:lnTo>
                    <a:pt x="7" y="22"/>
                  </a:lnTo>
                  <a:lnTo>
                    <a:pt x="11" y="18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3" name="Freeform 51"/>
            <p:cNvSpPr/>
            <p:nvPr/>
          </p:nvSpPr>
          <p:spPr bwMode="auto">
            <a:xfrm>
              <a:off x="4698308" y="2307493"/>
              <a:ext cx="56612" cy="38599"/>
            </a:xfrm>
            <a:custGeom>
              <a:avLst/>
              <a:gdLst>
                <a:gd name="T0" fmla="*/ 29 w 44"/>
                <a:gd name="T1" fmla="*/ 0 h 30"/>
                <a:gd name="T2" fmla="*/ 37 w 44"/>
                <a:gd name="T3" fmla="*/ 8 h 30"/>
                <a:gd name="T4" fmla="*/ 40 w 44"/>
                <a:gd name="T5" fmla="*/ 11 h 30"/>
                <a:gd name="T6" fmla="*/ 40 w 44"/>
                <a:gd name="T7" fmla="*/ 15 h 30"/>
                <a:gd name="T8" fmla="*/ 44 w 44"/>
                <a:gd name="T9" fmla="*/ 19 h 30"/>
                <a:gd name="T10" fmla="*/ 40 w 44"/>
                <a:gd name="T11" fmla="*/ 23 h 30"/>
                <a:gd name="T12" fmla="*/ 37 w 44"/>
                <a:gd name="T13" fmla="*/ 23 h 30"/>
                <a:gd name="T14" fmla="*/ 33 w 44"/>
                <a:gd name="T15" fmla="*/ 23 h 30"/>
                <a:gd name="T16" fmla="*/ 26 w 44"/>
                <a:gd name="T17" fmla="*/ 23 h 30"/>
                <a:gd name="T18" fmla="*/ 22 w 44"/>
                <a:gd name="T19" fmla="*/ 26 h 30"/>
                <a:gd name="T20" fmla="*/ 22 w 44"/>
                <a:gd name="T21" fmla="*/ 26 h 30"/>
                <a:gd name="T22" fmla="*/ 18 w 44"/>
                <a:gd name="T23" fmla="*/ 26 h 30"/>
                <a:gd name="T24" fmla="*/ 11 w 44"/>
                <a:gd name="T25" fmla="*/ 30 h 30"/>
                <a:gd name="T26" fmla="*/ 11 w 44"/>
                <a:gd name="T27" fmla="*/ 30 h 30"/>
                <a:gd name="T28" fmla="*/ 7 w 44"/>
                <a:gd name="T29" fmla="*/ 30 h 30"/>
                <a:gd name="T30" fmla="*/ 7 w 44"/>
                <a:gd name="T31" fmla="*/ 26 h 30"/>
                <a:gd name="T32" fmla="*/ 3 w 44"/>
                <a:gd name="T33" fmla="*/ 23 h 30"/>
                <a:gd name="T34" fmla="*/ 0 w 44"/>
                <a:gd name="T35" fmla="*/ 15 h 30"/>
                <a:gd name="T36" fmla="*/ 3 w 44"/>
                <a:gd name="T37" fmla="*/ 11 h 30"/>
                <a:gd name="T38" fmla="*/ 3 w 44"/>
                <a:gd name="T39" fmla="*/ 11 h 30"/>
                <a:gd name="T40" fmla="*/ 3 w 44"/>
                <a:gd name="T41" fmla="*/ 11 h 30"/>
                <a:gd name="T42" fmla="*/ 3 w 44"/>
                <a:gd name="T43" fmla="*/ 8 h 30"/>
                <a:gd name="T44" fmla="*/ 7 w 44"/>
                <a:gd name="T45" fmla="*/ 4 h 30"/>
                <a:gd name="T46" fmla="*/ 11 w 44"/>
                <a:gd name="T47" fmla="*/ 4 h 30"/>
                <a:gd name="T48" fmla="*/ 15 w 44"/>
                <a:gd name="T49" fmla="*/ 4 h 30"/>
                <a:gd name="T50" fmla="*/ 22 w 44"/>
                <a:gd name="T51" fmla="*/ 0 h 30"/>
                <a:gd name="T52" fmla="*/ 22 w 44"/>
                <a:gd name="T53" fmla="*/ 4 h 30"/>
                <a:gd name="T54" fmla="*/ 29 w 44"/>
                <a:gd name="T55" fmla="*/ 0 h 30"/>
                <a:gd name="T56" fmla="*/ 29 w 44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30">
                  <a:moveTo>
                    <a:pt x="29" y="0"/>
                  </a:moveTo>
                  <a:lnTo>
                    <a:pt x="37" y="8"/>
                  </a:lnTo>
                  <a:lnTo>
                    <a:pt x="40" y="11"/>
                  </a:lnTo>
                  <a:lnTo>
                    <a:pt x="40" y="15"/>
                  </a:lnTo>
                  <a:lnTo>
                    <a:pt x="44" y="19"/>
                  </a:lnTo>
                  <a:lnTo>
                    <a:pt x="40" y="23"/>
                  </a:lnTo>
                  <a:lnTo>
                    <a:pt x="37" y="23"/>
                  </a:lnTo>
                  <a:lnTo>
                    <a:pt x="33" y="23"/>
                  </a:lnTo>
                  <a:lnTo>
                    <a:pt x="26" y="23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6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3" y="23"/>
                  </a:lnTo>
                  <a:lnTo>
                    <a:pt x="0" y="15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" name="Freeform 52"/>
            <p:cNvSpPr/>
            <p:nvPr/>
          </p:nvSpPr>
          <p:spPr bwMode="auto">
            <a:xfrm>
              <a:off x="4673864" y="2303634"/>
              <a:ext cx="38599" cy="65619"/>
            </a:xfrm>
            <a:custGeom>
              <a:avLst/>
              <a:gdLst>
                <a:gd name="T0" fmla="*/ 22 w 30"/>
                <a:gd name="T1" fmla="*/ 14 h 51"/>
                <a:gd name="T2" fmla="*/ 19 w 30"/>
                <a:gd name="T3" fmla="*/ 18 h 51"/>
                <a:gd name="T4" fmla="*/ 22 w 30"/>
                <a:gd name="T5" fmla="*/ 26 h 51"/>
                <a:gd name="T6" fmla="*/ 26 w 30"/>
                <a:gd name="T7" fmla="*/ 29 h 51"/>
                <a:gd name="T8" fmla="*/ 26 w 30"/>
                <a:gd name="T9" fmla="*/ 33 h 51"/>
                <a:gd name="T10" fmla="*/ 30 w 30"/>
                <a:gd name="T11" fmla="*/ 33 h 51"/>
                <a:gd name="T12" fmla="*/ 30 w 30"/>
                <a:gd name="T13" fmla="*/ 37 h 51"/>
                <a:gd name="T14" fmla="*/ 26 w 30"/>
                <a:gd name="T15" fmla="*/ 44 h 51"/>
                <a:gd name="T16" fmla="*/ 19 w 30"/>
                <a:gd name="T17" fmla="*/ 44 h 51"/>
                <a:gd name="T18" fmla="*/ 19 w 30"/>
                <a:gd name="T19" fmla="*/ 48 h 51"/>
                <a:gd name="T20" fmla="*/ 19 w 30"/>
                <a:gd name="T21" fmla="*/ 51 h 51"/>
                <a:gd name="T22" fmla="*/ 15 w 30"/>
                <a:gd name="T23" fmla="*/ 51 h 51"/>
                <a:gd name="T24" fmla="*/ 11 w 30"/>
                <a:gd name="T25" fmla="*/ 51 h 51"/>
                <a:gd name="T26" fmla="*/ 8 w 30"/>
                <a:gd name="T27" fmla="*/ 44 h 51"/>
                <a:gd name="T28" fmla="*/ 4 w 30"/>
                <a:gd name="T29" fmla="*/ 44 h 51"/>
                <a:gd name="T30" fmla="*/ 0 w 30"/>
                <a:gd name="T31" fmla="*/ 44 h 51"/>
                <a:gd name="T32" fmla="*/ 4 w 30"/>
                <a:gd name="T33" fmla="*/ 40 h 51"/>
                <a:gd name="T34" fmla="*/ 0 w 30"/>
                <a:gd name="T35" fmla="*/ 37 h 51"/>
                <a:gd name="T36" fmla="*/ 0 w 30"/>
                <a:gd name="T37" fmla="*/ 33 h 51"/>
                <a:gd name="T38" fmla="*/ 4 w 30"/>
                <a:gd name="T39" fmla="*/ 29 h 51"/>
                <a:gd name="T40" fmla="*/ 0 w 30"/>
                <a:gd name="T41" fmla="*/ 26 h 51"/>
                <a:gd name="T42" fmla="*/ 4 w 30"/>
                <a:gd name="T43" fmla="*/ 18 h 51"/>
                <a:gd name="T44" fmla="*/ 4 w 30"/>
                <a:gd name="T45" fmla="*/ 18 h 51"/>
                <a:gd name="T46" fmla="*/ 4 w 30"/>
                <a:gd name="T47" fmla="*/ 14 h 51"/>
                <a:gd name="T48" fmla="*/ 0 w 30"/>
                <a:gd name="T49" fmla="*/ 14 h 51"/>
                <a:gd name="T50" fmla="*/ 0 w 30"/>
                <a:gd name="T51" fmla="*/ 7 h 51"/>
                <a:gd name="T52" fmla="*/ 0 w 30"/>
                <a:gd name="T53" fmla="*/ 3 h 51"/>
                <a:gd name="T54" fmla="*/ 4 w 30"/>
                <a:gd name="T55" fmla="*/ 0 h 51"/>
                <a:gd name="T56" fmla="*/ 8 w 30"/>
                <a:gd name="T57" fmla="*/ 0 h 51"/>
                <a:gd name="T58" fmla="*/ 8 w 30"/>
                <a:gd name="T59" fmla="*/ 3 h 51"/>
                <a:gd name="T60" fmla="*/ 11 w 30"/>
                <a:gd name="T61" fmla="*/ 0 h 51"/>
                <a:gd name="T62" fmla="*/ 11 w 30"/>
                <a:gd name="T63" fmla="*/ 0 h 51"/>
                <a:gd name="T64" fmla="*/ 11 w 30"/>
                <a:gd name="T65" fmla="*/ 0 h 51"/>
                <a:gd name="T66" fmla="*/ 15 w 30"/>
                <a:gd name="T67" fmla="*/ 3 h 51"/>
                <a:gd name="T68" fmla="*/ 15 w 30"/>
                <a:gd name="T69" fmla="*/ 3 h 51"/>
                <a:gd name="T70" fmla="*/ 19 w 30"/>
                <a:gd name="T71" fmla="*/ 7 h 51"/>
                <a:gd name="T72" fmla="*/ 22 w 30"/>
                <a:gd name="T73" fmla="*/ 7 h 51"/>
                <a:gd name="T74" fmla="*/ 22 w 30"/>
                <a:gd name="T75" fmla="*/ 11 h 51"/>
                <a:gd name="T76" fmla="*/ 22 w 30"/>
                <a:gd name="T77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" h="51">
                  <a:moveTo>
                    <a:pt x="22" y="14"/>
                  </a:moveTo>
                  <a:lnTo>
                    <a:pt x="19" y="18"/>
                  </a:lnTo>
                  <a:lnTo>
                    <a:pt x="22" y="26"/>
                  </a:lnTo>
                  <a:lnTo>
                    <a:pt x="26" y="29"/>
                  </a:lnTo>
                  <a:lnTo>
                    <a:pt x="26" y="33"/>
                  </a:lnTo>
                  <a:lnTo>
                    <a:pt x="30" y="33"/>
                  </a:lnTo>
                  <a:lnTo>
                    <a:pt x="30" y="37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9" y="48"/>
                  </a:lnTo>
                  <a:lnTo>
                    <a:pt x="19" y="51"/>
                  </a:lnTo>
                  <a:lnTo>
                    <a:pt x="15" y="51"/>
                  </a:lnTo>
                  <a:lnTo>
                    <a:pt x="11" y="51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0" y="2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2" y="11"/>
                  </a:lnTo>
                  <a:lnTo>
                    <a:pt x="22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" name="Freeform 53"/>
            <p:cNvSpPr/>
            <p:nvPr/>
          </p:nvSpPr>
          <p:spPr bwMode="auto">
            <a:xfrm>
              <a:off x="4659711" y="2217429"/>
              <a:ext cx="86205" cy="104218"/>
            </a:xfrm>
            <a:custGeom>
              <a:avLst/>
              <a:gdLst>
                <a:gd name="T0" fmla="*/ 0 w 67"/>
                <a:gd name="T1" fmla="*/ 7 h 81"/>
                <a:gd name="T2" fmla="*/ 8 w 67"/>
                <a:gd name="T3" fmla="*/ 7 h 81"/>
                <a:gd name="T4" fmla="*/ 11 w 67"/>
                <a:gd name="T5" fmla="*/ 0 h 81"/>
                <a:gd name="T6" fmla="*/ 19 w 67"/>
                <a:gd name="T7" fmla="*/ 3 h 81"/>
                <a:gd name="T8" fmla="*/ 26 w 67"/>
                <a:gd name="T9" fmla="*/ 7 h 81"/>
                <a:gd name="T10" fmla="*/ 30 w 67"/>
                <a:gd name="T11" fmla="*/ 15 h 81"/>
                <a:gd name="T12" fmla="*/ 41 w 67"/>
                <a:gd name="T13" fmla="*/ 18 h 81"/>
                <a:gd name="T14" fmla="*/ 37 w 67"/>
                <a:gd name="T15" fmla="*/ 26 h 81"/>
                <a:gd name="T16" fmla="*/ 45 w 67"/>
                <a:gd name="T17" fmla="*/ 29 h 81"/>
                <a:gd name="T18" fmla="*/ 52 w 67"/>
                <a:gd name="T19" fmla="*/ 29 h 81"/>
                <a:gd name="T20" fmla="*/ 59 w 67"/>
                <a:gd name="T21" fmla="*/ 26 h 81"/>
                <a:gd name="T22" fmla="*/ 59 w 67"/>
                <a:gd name="T23" fmla="*/ 33 h 81"/>
                <a:gd name="T24" fmla="*/ 56 w 67"/>
                <a:gd name="T25" fmla="*/ 41 h 81"/>
                <a:gd name="T26" fmla="*/ 63 w 67"/>
                <a:gd name="T27" fmla="*/ 52 h 81"/>
                <a:gd name="T28" fmla="*/ 63 w 67"/>
                <a:gd name="T29" fmla="*/ 59 h 81"/>
                <a:gd name="T30" fmla="*/ 59 w 67"/>
                <a:gd name="T31" fmla="*/ 67 h 81"/>
                <a:gd name="T32" fmla="*/ 59 w 67"/>
                <a:gd name="T33" fmla="*/ 70 h 81"/>
                <a:gd name="T34" fmla="*/ 52 w 67"/>
                <a:gd name="T35" fmla="*/ 74 h 81"/>
                <a:gd name="T36" fmla="*/ 45 w 67"/>
                <a:gd name="T37" fmla="*/ 74 h 81"/>
                <a:gd name="T38" fmla="*/ 37 w 67"/>
                <a:gd name="T39" fmla="*/ 74 h 81"/>
                <a:gd name="T40" fmla="*/ 33 w 67"/>
                <a:gd name="T41" fmla="*/ 81 h 81"/>
                <a:gd name="T42" fmla="*/ 33 w 67"/>
                <a:gd name="T43" fmla="*/ 78 h 81"/>
                <a:gd name="T44" fmla="*/ 30 w 67"/>
                <a:gd name="T45" fmla="*/ 74 h 81"/>
                <a:gd name="T46" fmla="*/ 26 w 67"/>
                <a:gd name="T47" fmla="*/ 70 h 81"/>
                <a:gd name="T48" fmla="*/ 22 w 67"/>
                <a:gd name="T49" fmla="*/ 67 h 81"/>
                <a:gd name="T50" fmla="*/ 26 w 67"/>
                <a:gd name="T51" fmla="*/ 63 h 81"/>
                <a:gd name="T52" fmla="*/ 22 w 67"/>
                <a:gd name="T53" fmla="*/ 59 h 81"/>
                <a:gd name="T54" fmla="*/ 15 w 67"/>
                <a:gd name="T55" fmla="*/ 55 h 81"/>
                <a:gd name="T56" fmla="*/ 11 w 67"/>
                <a:gd name="T57" fmla="*/ 52 h 81"/>
                <a:gd name="T58" fmla="*/ 11 w 67"/>
                <a:gd name="T59" fmla="*/ 48 h 81"/>
                <a:gd name="T60" fmla="*/ 8 w 67"/>
                <a:gd name="T61" fmla="*/ 41 h 81"/>
                <a:gd name="T62" fmla="*/ 11 w 67"/>
                <a:gd name="T63" fmla="*/ 41 h 81"/>
                <a:gd name="T64" fmla="*/ 11 w 67"/>
                <a:gd name="T65" fmla="*/ 37 h 81"/>
                <a:gd name="T66" fmla="*/ 4 w 67"/>
                <a:gd name="T67" fmla="*/ 33 h 81"/>
                <a:gd name="T68" fmla="*/ 8 w 67"/>
                <a:gd name="T69" fmla="*/ 29 h 81"/>
                <a:gd name="T70" fmla="*/ 4 w 67"/>
                <a:gd name="T71" fmla="*/ 26 h 81"/>
                <a:gd name="T72" fmla="*/ 4 w 67"/>
                <a:gd name="T73" fmla="*/ 26 h 81"/>
                <a:gd name="T74" fmla="*/ 4 w 67"/>
                <a:gd name="T75" fmla="*/ 22 h 81"/>
                <a:gd name="T76" fmla="*/ 8 w 67"/>
                <a:gd name="T77" fmla="*/ 18 h 81"/>
                <a:gd name="T78" fmla="*/ 4 w 67"/>
                <a:gd name="T79" fmla="*/ 18 h 81"/>
                <a:gd name="T80" fmla="*/ 0 w 67"/>
                <a:gd name="T81" fmla="*/ 1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" h="81">
                  <a:moveTo>
                    <a:pt x="0" y="11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37" y="18"/>
                  </a:lnTo>
                  <a:lnTo>
                    <a:pt x="41" y="18"/>
                  </a:lnTo>
                  <a:lnTo>
                    <a:pt x="37" y="22"/>
                  </a:lnTo>
                  <a:lnTo>
                    <a:pt x="37" y="26"/>
                  </a:lnTo>
                  <a:lnTo>
                    <a:pt x="45" y="26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52" y="29"/>
                  </a:lnTo>
                  <a:lnTo>
                    <a:pt x="56" y="26"/>
                  </a:lnTo>
                  <a:lnTo>
                    <a:pt x="59" y="26"/>
                  </a:lnTo>
                  <a:lnTo>
                    <a:pt x="56" y="29"/>
                  </a:lnTo>
                  <a:lnTo>
                    <a:pt x="59" y="33"/>
                  </a:lnTo>
                  <a:lnTo>
                    <a:pt x="59" y="37"/>
                  </a:lnTo>
                  <a:lnTo>
                    <a:pt x="56" y="41"/>
                  </a:lnTo>
                  <a:lnTo>
                    <a:pt x="59" y="48"/>
                  </a:lnTo>
                  <a:lnTo>
                    <a:pt x="63" y="52"/>
                  </a:lnTo>
                  <a:lnTo>
                    <a:pt x="67" y="55"/>
                  </a:lnTo>
                  <a:lnTo>
                    <a:pt x="63" y="59"/>
                  </a:lnTo>
                  <a:lnTo>
                    <a:pt x="59" y="63"/>
                  </a:lnTo>
                  <a:lnTo>
                    <a:pt x="59" y="67"/>
                  </a:lnTo>
                  <a:lnTo>
                    <a:pt x="63" y="70"/>
                  </a:lnTo>
                  <a:lnTo>
                    <a:pt x="59" y="70"/>
                  </a:lnTo>
                  <a:lnTo>
                    <a:pt x="59" y="70"/>
                  </a:lnTo>
                  <a:lnTo>
                    <a:pt x="52" y="74"/>
                  </a:lnTo>
                  <a:lnTo>
                    <a:pt x="52" y="70"/>
                  </a:lnTo>
                  <a:lnTo>
                    <a:pt x="45" y="74"/>
                  </a:lnTo>
                  <a:lnTo>
                    <a:pt x="41" y="74"/>
                  </a:lnTo>
                  <a:lnTo>
                    <a:pt x="37" y="74"/>
                  </a:lnTo>
                  <a:lnTo>
                    <a:pt x="33" y="78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78"/>
                  </a:lnTo>
                  <a:lnTo>
                    <a:pt x="33" y="74"/>
                  </a:lnTo>
                  <a:lnTo>
                    <a:pt x="30" y="74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6" y="63"/>
                  </a:lnTo>
                  <a:lnTo>
                    <a:pt x="26" y="59"/>
                  </a:lnTo>
                  <a:lnTo>
                    <a:pt x="22" y="59"/>
                  </a:lnTo>
                  <a:lnTo>
                    <a:pt x="19" y="55"/>
                  </a:lnTo>
                  <a:lnTo>
                    <a:pt x="15" y="55"/>
                  </a:lnTo>
                  <a:lnTo>
                    <a:pt x="11" y="55"/>
                  </a:lnTo>
                  <a:lnTo>
                    <a:pt x="11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8" y="29"/>
                  </a:lnTo>
                  <a:lnTo>
                    <a:pt x="8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6" name="Freeform 54"/>
            <p:cNvSpPr/>
            <p:nvPr/>
          </p:nvSpPr>
          <p:spPr bwMode="auto">
            <a:xfrm>
              <a:off x="4654564" y="2279187"/>
              <a:ext cx="38599" cy="42459"/>
            </a:xfrm>
            <a:custGeom>
              <a:avLst/>
              <a:gdLst>
                <a:gd name="T0" fmla="*/ 15 w 30"/>
                <a:gd name="T1" fmla="*/ 33 h 33"/>
                <a:gd name="T2" fmla="*/ 15 w 30"/>
                <a:gd name="T3" fmla="*/ 26 h 33"/>
                <a:gd name="T4" fmla="*/ 15 w 30"/>
                <a:gd name="T5" fmla="*/ 22 h 33"/>
                <a:gd name="T6" fmla="*/ 19 w 30"/>
                <a:gd name="T7" fmla="*/ 19 h 33"/>
                <a:gd name="T8" fmla="*/ 23 w 30"/>
                <a:gd name="T9" fmla="*/ 19 h 33"/>
                <a:gd name="T10" fmla="*/ 23 w 30"/>
                <a:gd name="T11" fmla="*/ 22 h 33"/>
                <a:gd name="T12" fmla="*/ 26 w 30"/>
                <a:gd name="T13" fmla="*/ 19 h 33"/>
                <a:gd name="T14" fmla="*/ 26 w 30"/>
                <a:gd name="T15" fmla="*/ 19 h 33"/>
                <a:gd name="T16" fmla="*/ 30 w 30"/>
                <a:gd name="T17" fmla="*/ 15 h 33"/>
                <a:gd name="T18" fmla="*/ 30 w 30"/>
                <a:gd name="T19" fmla="*/ 11 h 33"/>
                <a:gd name="T20" fmla="*/ 26 w 30"/>
                <a:gd name="T21" fmla="*/ 11 h 33"/>
                <a:gd name="T22" fmla="*/ 23 w 30"/>
                <a:gd name="T23" fmla="*/ 7 h 33"/>
                <a:gd name="T24" fmla="*/ 19 w 30"/>
                <a:gd name="T25" fmla="*/ 7 h 33"/>
                <a:gd name="T26" fmla="*/ 15 w 30"/>
                <a:gd name="T27" fmla="*/ 7 h 33"/>
                <a:gd name="T28" fmla="*/ 15 w 30"/>
                <a:gd name="T29" fmla="*/ 4 h 33"/>
                <a:gd name="T30" fmla="*/ 15 w 30"/>
                <a:gd name="T31" fmla="*/ 0 h 33"/>
                <a:gd name="T32" fmla="*/ 12 w 30"/>
                <a:gd name="T33" fmla="*/ 4 h 33"/>
                <a:gd name="T34" fmla="*/ 12 w 30"/>
                <a:gd name="T35" fmla="*/ 0 h 33"/>
                <a:gd name="T36" fmla="*/ 8 w 30"/>
                <a:gd name="T37" fmla="*/ 0 h 33"/>
                <a:gd name="T38" fmla="*/ 4 w 30"/>
                <a:gd name="T39" fmla="*/ 0 h 33"/>
                <a:gd name="T40" fmla="*/ 4 w 30"/>
                <a:gd name="T41" fmla="*/ 4 h 33"/>
                <a:gd name="T42" fmla="*/ 8 w 30"/>
                <a:gd name="T43" fmla="*/ 4 h 33"/>
                <a:gd name="T44" fmla="*/ 8 w 30"/>
                <a:gd name="T45" fmla="*/ 7 h 33"/>
                <a:gd name="T46" fmla="*/ 8 w 30"/>
                <a:gd name="T47" fmla="*/ 7 h 33"/>
                <a:gd name="T48" fmla="*/ 4 w 30"/>
                <a:gd name="T49" fmla="*/ 7 h 33"/>
                <a:gd name="T50" fmla="*/ 4 w 30"/>
                <a:gd name="T51" fmla="*/ 11 h 33"/>
                <a:gd name="T52" fmla="*/ 4 w 30"/>
                <a:gd name="T53" fmla="*/ 15 h 33"/>
                <a:gd name="T54" fmla="*/ 0 w 30"/>
                <a:gd name="T55" fmla="*/ 19 h 33"/>
                <a:gd name="T56" fmla="*/ 0 w 30"/>
                <a:gd name="T57" fmla="*/ 19 h 33"/>
                <a:gd name="T58" fmla="*/ 0 w 30"/>
                <a:gd name="T59" fmla="*/ 19 h 33"/>
                <a:gd name="T60" fmla="*/ 4 w 30"/>
                <a:gd name="T61" fmla="*/ 22 h 33"/>
                <a:gd name="T62" fmla="*/ 12 w 30"/>
                <a:gd name="T63" fmla="*/ 30 h 33"/>
                <a:gd name="T64" fmla="*/ 12 w 30"/>
                <a:gd name="T65" fmla="*/ 30 h 33"/>
                <a:gd name="T66" fmla="*/ 15 w 30"/>
                <a:gd name="T6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33">
                  <a:moveTo>
                    <a:pt x="15" y="33"/>
                  </a:moveTo>
                  <a:lnTo>
                    <a:pt x="15" y="26"/>
                  </a:lnTo>
                  <a:lnTo>
                    <a:pt x="15" y="22"/>
                  </a:lnTo>
                  <a:lnTo>
                    <a:pt x="19" y="19"/>
                  </a:lnTo>
                  <a:lnTo>
                    <a:pt x="23" y="19"/>
                  </a:lnTo>
                  <a:lnTo>
                    <a:pt x="23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30" y="15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5" y="7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2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5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4555492" y="2217429"/>
              <a:ext cx="114511" cy="81058"/>
            </a:xfrm>
            <a:custGeom>
              <a:avLst/>
              <a:gdLst>
                <a:gd name="T0" fmla="*/ 23 w 24"/>
                <a:gd name="T1" fmla="*/ 6 h 17"/>
                <a:gd name="T2" fmla="*/ 23 w 24"/>
                <a:gd name="T3" fmla="*/ 5 h 17"/>
                <a:gd name="T4" fmla="*/ 22 w 24"/>
                <a:gd name="T5" fmla="*/ 3 h 17"/>
                <a:gd name="T6" fmla="*/ 19 w 24"/>
                <a:gd name="T7" fmla="*/ 3 h 17"/>
                <a:gd name="T8" fmla="*/ 15 w 24"/>
                <a:gd name="T9" fmla="*/ 1 h 17"/>
                <a:gd name="T10" fmla="*/ 12 w 24"/>
                <a:gd name="T11" fmla="*/ 0 h 17"/>
                <a:gd name="T12" fmla="*/ 8 w 24"/>
                <a:gd name="T13" fmla="*/ 2 h 17"/>
                <a:gd name="T14" fmla="*/ 5 w 24"/>
                <a:gd name="T15" fmla="*/ 4 h 17"/>
                <a:gd name="T16" fmla="*/ 1 w 24"/>
                <a:gd name="T17" fmla="*/ 5 h 17"/>
                <a:gd name="T18" fmla="*/ 0 w 24"/>
                <a:gd name="T19" fmla="*/ 6 h 17"/>
                <a:gd name="T20" fmla="*/ 1 w 24"/>
                <a:gd name="T21" fmla="*/ 8 h 17"/>
                <a:gd name="T22" fmla="*/ 3 w 24"/>
                <a:gd name="T23" fmla="*/ 5 h 17"/>
                <a:gd name="T24" fmla="*/ 5 w 24"/>
                <a:gd name="T25" fmla="*/ 6 h 17"/>
                <a:gd name="T26" fmla="*/ 8 w 24"/>
                <a:gd name="T27" fmla="*/ 10 h 17"/>
                <a:gd name="T28" fmla="*/ 8 w 24"/>
                <a:gd name="T29" fmla="*/ 10 h 17"/>
                <a:gd name="T30" fmla="*/ 7 w 24"/>
                <a:gd name="T31" fmla="*/ 12 h 17"/>
                <a:gd name="T32" fmla="*/ 10 w 24"/>
                <a:gd name="T33" fmla="*/ 13 h 17"/>
                <a:gd name="T34" fmla="*/ 12 w 24"/>
                <a:gd name="T35" fmla="*/ 14 h 17"/>
                <a:gd name="T36" fmla="*/ 17 w 24"/>
                <a:gd name="T37" fmla="*/ 16 h 17"/>
                <a:gd name="T38" fmla="*/ 16 w 24"/>
                <a:gd name="T39" fmla="*/ 17 h 17"/>
                <a:gd name="T40" fmla="*/ 17 w 24"/>
                <a:gd name="T41" fmla="*/ 16 h 17"/>
                <a:gd name="T42" fmla="*/ 11 w 24"/>
                <a:gd name="T43" fmla="*/ 10 h 17"/>
                <a:gd name="T44" fmla="*/ 10 w 24"/>
                <a:gd name="T45" fmla="*/ 8 h 17"/>
                <a:gd name="T46" fmla="*/ 9 w 24"/>
                <a:gd name="T47" fmla="*/ 7 h 17"/>
                <a:gd name="T48" fmla="*/ 9 w 24"/>
                <a:gd name="T49" fmla="*/ 5 h 17"/>
                <a:gd name="T50" fmla="*/ 11 w 24"/>
                <a:gd name="T51" fmla="*/ 6 h 17"/>
                <a:gd name="T52" fmla="*/ 13 w 24"/>
                <a:gd name="T53" fmla="*/ 5 h 17"/>
                <a:gd name="T54" fmla="*/ 14 w 24"/>
                <a:gd name="T55" fmla="*/ 5 h 17"/>
                <a:gd name="T56" fmla="*/ 16 w 24"/>
                <a:gd name="T57" fmla="*/ 5 h 17"/>
                <a:gd name="T58" fmla="*/ 18 w 24"/>
                <a:gd name="T59" fmla="*/ 6 h 17"/>
                <a:gd name="T60" fmla="*/ 20 w 24"/>
                <a:gd name="T61" fmla="*/ 6 h 17"/>
                <a:gd name="T62" fmla="*/ 23 w 24"/>
                <a:gd name="T63" fmla="*/ 7 h 17"/>
                <a:gd name="T64" fmla="*/ 16 w 24"/>
                <a:gd name="T65" fmla="*/ 17 h 17"/>
                <a:gd name="T66" fmla="*/ 12 w 24"/>
                <a:gd name="T67" fmla="*/ 15 h 17"/>
                <a:gd name="T68" fmla="*/ 12 w 24"/>
                <a:gd name="T69" fmla="*/ 15 h 17"/>
                <a:gd name="T70" fmla="*/ 15 w 24"/>
                <a:gd name="T71" fmla="*/ 15 h 17"/>
                <a:gd name="T72" fmla="*/ 13 w 24"/>
                <a:gd name="T73" fmla="*/ 14 h 17"/>
                <a:gd name="T74" fmla="*/ 7 w 24"/>
                <a:gd name="T75" fmla="*/ 10 h 17"/>
                <a:gd name="T76" fmla="*/ 5 w 24"/>
                <a:gd name="T77" fmla="*/ 8 h 17"/>
                <a:gd name="T78" fmla="*/ 5 w 24"/>
                <a:gd name="T79" fmla="*/ 8 h 17"/>
                <a:gd name="T80" fmla="*/ 7 w 24"/>
                <a:gd name="T81" fmla="*/ 12 h 17"/>
                <a:gd name="T82" fmla="*/ 5 w 24"/>
                <a:gd name="T83" fmla="*/ 10 h 17"/>
                <a:gd name="T84" fmla="*/ 3 w 24"/>
                <a:gd name="T85" fmla="*/ 7 h 17"/>
                <a:gd name="T86" fmla="*/ 4 w 24"/>
                <a:gd name="T87" fmla="*/ 9 h 17"/>
                <a:gd name="T88" fmla="*/ 3 w 24"/>
                <a:gd name="T89" fmla="*/ 7 h 17"/>
                <a:gd name="T90" fmla="*/ 4 w 24"/>
                <a:gd name="T91" fmla="*/ 7 h 17"/>
                <a:gd name="T92" fmla="*/ 3 w 24"/>
                <a:gd name="T9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17">
                  <a:moveTo>
                    <a:pt x="23" y="7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14" y="16"/>
                  </a:moveTo>
                  <a:cubicBezTo>
                    <a:pt x="14" y="16"/>
                    <a:pt x="15" y="16"/>
                    <a:pt x="15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2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13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6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5" y="8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6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5" y="9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3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4" y="5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8" name="Freeform 56"/>
            <p:cNvSpPr/>
            <p:nvPr/>
          </p:nvSpPr>
          <p:spPr bwMode="auto">
            <a:xfrm>
              <a:off x="4597952" y="2240588"/>
              <a:ext cx="75912" cy="63045"/>
            </a:xfrm>
            <a:custGeom>
              <a:avLst/>
              <a:gdLst>
                <a:gd name="T0" fmla="*/ 30 w 59"/>
                <a:gd name="T1" fmla="*/ 41 h 49"/>
                <a:gd name="T2" fmla="*/ 7 w 59"/>
                <a:gd name="T3" fmla="*/ 19 h 49"/>
                <a:gd name="T4" fmla="*/ 7 w 59"/>
                <a:gd name="T5" fmla="*/ 15 h 49"/>
                <a:gd name="T6" fmla="*/ 4 w 59"/>
                <a:gd name="T7" fmla="*/ 11 h 49"/>
                <a:gd name="T8" fmla="*/ 0 w 59"/>
                <a:gd name="T9" fmla="*/ 8 h 49"/>
                <a:gd name="T10" fmla="*/ 0 w 59"/>
                <a:gd name="T11" fmla="*/ 4 h 49"/>
                <a:gd name="T12" fmla="*/ 0 w 59"/>
                <a:gd name="T13" fmla="*/ 0 h 49"/>
                <a:gd name="T14" fmla="*/ 7 w 59"/>
                <a:gd name="T15" fmla="*/ 4 h 49"/>
                <a:gd name="T16" fmla="*/ 7 w 59"/>
                <a:gd name="T17" fmla="*/ 0 h 49"/>
                <a:gd name="T18" fmla="*/ 15 w 59"/>
                <a:gd name="T19" fmla="*/ 0 h 49"/>
                <a:gd name="T20" fmla="*/ 18 w 59"/>
                <a:gd name="T21" fmla="*/ 0 h 49"/>
                <a:gd name="T22" fmla="*/ 22 w 59"/>
                <a:gd name="T23" fmla="*/ 0 h 49"/>
                <a:gd name="T24" fmla="*/ 26 w 59"/>
                <a:gd name="T25" fmla="*/ 0 h 49"/>
                <a:gd name="T26" fmla="*/ 33 w 59"/>
                <a:gd name="T27" fmla="*/ 0 h 49"/>
                <a:gd name="T28" fmla="*/ 37 w 59"/>
                <a:gd name="T29" fmla="*/ 4 h 49"/>
                <a:gd name="T30" fmla="*/ 41 w 59"/>
                <a:gd name="T31" fmla="*/ 4 h 49"/>
                <a:gd name="T32" fmla="*/ 52 w 59"/>
                <a:gd name="T33" fmla="*/ 8 h 49"/>
                <a:gd name="T34" fmla="*/ 52 w 59"/>
                <a:gd name="T35" fmla="*/ 8 h 49"/>
                <a:gd name="T36" fmla="*/ 56 w 59"/>
                <a:gd name="T37" fmla="*/ 11 h 49"/>
                <a:gd name="T38" fmla="*/ 52 w 59"/>
                <a:gd name="T39" fmla="*/ 15 h 49"/>
                <a:gd name="T40" fmla="*/ 59 w 59"/>
                <a:gd name="T41" fmla="*/ 19 h 49"/>
                <a:gd name="T42" fmla="*/ 59 w 59"/>
                <a:gd name="T43" fmla="*/ 23 h 49"/>
                <a:gd name="T44" fmla="*/ 56 w 59"/>
                <a:gd name="T45" fmla="*/ 23 h 49"/>
                <a:gd name="T46" fmla="*/ 59 w 59"/>
                <a:gd name="T47" fmla="*/ 30 h 49"/>
                <a:gd name="T48" fmla="*/ 56 w 59"/>
                <a:gd name="T49" fmla="*/ 30 h 49"/>
                <a:gd name="T50" fmla="*/ 48 w 59"/>
                <a:gd name="T51" fmla="*/ 30 h 49"/>
                <a:gd name="T52" fmla="*/ 52 w 59"/>
                <a:gd name="T53" fmla="*/ 34 h 49"/>
                <a:gd name="T54" fmla="*/ 52 w 59"/>
                <a:gd name="T55" fmla="*/ 37 h 49"/>
                <a:gd name="T56" fmla="*/ 48 w 59"/>
                <a:gd name="T57" fmla="*/ 41 h 49"/>
                <a:gd name="T58" fmla="*/ 44 w 59"/>
                <a:gd name="T59" fmla="*/ 49 h 49"/>
                <a:gd name="T60" fmla="*/ 41 w 59"/>
                <a:gd name="T61" fmla="*/ 45 h 49"/>
                <a:gd name="T62" fmla="*/ 33 w 59"/>
                <a:gd name="T63" fmla="*/ 45 h 49"/>
                <a:gd name="T64" fmla="*/ 30 w 59"/>
                <a:gd name="T6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49">
                  <a:moveTo>
                    <a:pt x="30" y="45"/>
                  </a:moveTo>
                  <a:lnTo>
                    <a:pt x="30" y="41"/>
                  </a:lnTo>
                  <a:lnTo>
                    <a:pt x="18" y="3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3" y="0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1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6" y="19"/>
                  </a:lnTo>
                  <a:lnTo>
                    <a:pt x="59" y="19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6"/>
                  </a:lnTo>
                  <a:lnTo>
                    <a:pt x="59" y="30"/>
                  </a:lnTo>
                  <a:lnTo>
                    <a:pt x="56" y="34"/>
                  </a:lnTo>
                  <a:lnTo>
                    <a:pt x="56" y="30"/>
                  </a:lnTo>
                  <a:lnTo>
                    <a:pt x="52" y="30"/>
                  </a:lnTo>
                  <a:lnTo>
                    <a:pt x="48" y="30"/>
                  </a:lnTo>
                  <a:lnTo>
                    <a:pt x="48" y="34"/>
                  </a:lnTo>
                  <a:lnTo>
                    <a:pt x="52" y="34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8" y="37"/>
                  </a:lnTo>
                  <a:lnTo>
                    <a:pt x="48" y="41"/>
                  </a:lnTo>
                  <a:lnTo>
                    <a:pt x="48" y="45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1" y="45"/>
                  </a:lnTo>
                  <a:lnTo>
                    <a:pt x="37" y="45"/>
                  </a:lnTo>
                  <a:lnTo>
                    <a:pt x="33" y="45"/>
                  </a:lnTo>
                  <a:lnTo>
                    <a:pt x="30" y="45"/>
                  </a:lnTo>
                  <a:lnTo>
                    <a:pt x="30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9" name="Freeform 57"/>
            <p:cNvSpPr/>
            <p:nvPr/>
          </p:nvSpPr>
          <p:spPr bwMode="auto">
            <a:xfrm>
              <a:off x="4550346" y="2203276"/>
              <a:ext cx="61758" cy="37313"/>
            </a:xfrm>
            <a:custGeom>
              <a:avLst/>
              <a:gdLst>
                <a:gd name="T0" fmla="*/ 4 w 48"/>
                <a:gd name="T1" fmla="*/ 29 h 29"/>
                <a:gd name="T2" fmla="*/ 7 w 48"/>
                <a:gd name="T3" fmla="*/ 29 h 29"/>
                <a:gd name="T4" fmla="*/ 11 w 48"/>
                <a:gd name="T5" fmla="*/ 26 h 29"/>
                <a:gd name="T6" fmla="*/ 15 w 48"/>
                <a:gd name="T7" fmla="*/ 26 h 29"/>
                <a:gd name="T8" fmla="*/ 22 w 48"/>
                <a:gd name="T9" fmla="*/ 26 h 29"/>
                <a:gd name="T10" fmla="*/ 26 w 48"/>
                <a:gd name="T11" fmla="*/ 26 h 29"/>
                <a:gd name="T12" fmla="*/ 26 w 48"/>
                <a:gd name="T13" fmla="*/ 22 h 29"/>
                <a:gd name="T14" fmla="*/ 33 w 48"/>
                <a:gd name="T15" fmla="*/ 18 h 29"/>
                <a:gd name="T16" fmla="*/ 33 w 48"/>
                <a:gd name="T17" fmla="*/ 14 h 29"/>
                <a:gd name="T18" fmla="*/ 41 w 48"/>
                <a:gd name="T19" fmla="*/ 11 h 29"/>
                <a:gd name="T20" fmla="*/ 48 w 48"/>
                <a:gd name="T21" fmla="*/ 11 h 29"/>
                <a:gd name="T22" fmla="*/ 48 w 48"/>
                <a:gd name="T23" fmla="*/ 3 h 29"/>
                <a:gd name="T24" fmla="*/ 44 w 48"/>
                <a:gd name="T25" fmla="*/ 0 h 29"/>
                <a:gd name="T26" fmla="*/ 41 w 48"/>
                <a:gd name="T27" fmla="*/ 3 h 29"/>
                <a:gd name="T28" fmla="*/ 33 w 48"/>
                <a:gd name="T29" fmla="*/ 7 h 29"/>
                <a:gd name="T30" fmla="*/ 33 w 48"/>
                <a:gd name="T31" fmla="*/ 7 h 29"/>
                <a:gd name="T32" fmla="*/ 30 w 48"/>
                <a:gd name="T33" fmla="*/ 7 h 29"/>
                <a:gd name="T34" fmla="*/ 26 w 48"/>
                <a:gd name="T35" fmla="*/ 7 h 29"/>
                <a:gd name="T36" fmla="*/ 22 w 48"/>
                <a:gd name="T37" fmla="*/ 7 h 29"/>
                <a:gd name="T38" fmla="*/ 18 w 48"/>
                <a:gd name="T39" fmla="*/ 7 h 29"/>
                <a:gd name="T40" fmla="*/ 15 w 48"/>
                <a:gd name="T41" fmla="*/ 7 h 29"/>
                <a:gd name="T42" fmla="*/ 7 w 48"/>
                <a:gd name="T43" fmla="*/ 7 h 29"/>
                <a:gd name="T44" fmla="*/ 7 w 48"/>
                <a:gd name="T45" fmla="*/ 7 h 29"/>
                <a:gd name="T46" fmla="*/ 4 w 48"/>
                <a:gd name="T47" fmla="*/ 11 h 29"/>
                <a:gd name="T48" fmla="*/ 4 w 48"/>
                <a:gd name="T49" fmla="*/ 14 h 29"/>
                <a:gd name="T50" fmla="*/ 0 w 48"/>
                <a:gd name="T51" fmla="*/ 18 h 29"/>
                <a:gd name="T52" fmla="*/ 4 w 48"/>
                <a:gd name="T53" fmla="*/ 22 h 29"/>
                <a:gd name="T54" fmla="*/ 4 w 48"/>
                <a:gd name="T55" fmla="*/ 22 h 29"/>
                <a:gd name="T56" fmla="*/ 7 w 48"/>
                <a:gd name="T57" fmla="*/ 22 h 29"/>
                <a:gd name="T58" fmla="*/ 7 w 48"/>
                <a:gd name="T59" fmla="*/ 26 h 29"/>
                <a:gd name="T60" fmla="*/ 4 w 48"/>
                <a:gd name="T61" fmla="*/ 26 h 29"/>
                <a:gd name="T62" fmla="*/ 4 w 48"/>
                <a:gd name="T6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29">
                  <a:moveTo>
                    <a:pt x="4" y="29"/>
                  </a:moveTo>
                  <a:lnTo>
                    <a:pt x="7" y="29"/>
                  </a:lnTo>
                  <a:lnTo>
                    <a:pt x="11" y="26"/>
                  </a:lnTo>
                  <a:lnTo>
                    <a:pt x="15" y="26"/>
                  </a:lnTo>
                  <a:lnTo>
                    <a:pt x="22" y="26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33" y="18"/>
                  </a:lnTo>
                  <a:lnTo>
                    <a:pt x="33" y="14"/>
                  </a:lnTo>
                  <a:lnTo>
                    <a:pt x="41" y="11"/>
                  </a:lnTo>
                  <a:lnTo>
                    <a:pt x="48" y="11"/>
                  </a:lnTo>
                  <a:lnTo>
                    <a:pt x="48" y="3"/>
                  </a:lnTo>
                  <a:lnTo>
                    <a:pt x="44" y="0"/>
                  </a:lnTo>
                  <a:lnTo>
                    <a:pt x="41" y="3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0" y="7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7" y="26"/>
                  </a:lnTo>
                  <a:lnTo>
                    <a:pt x="4" y="26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0" name="Freeform 58"/>
            <p:cNvSpPr/>
            <p:nvPr/>
          </p:nvSpPr>
          <p:spPr bwMode="auto">
            <a:xfrm>
              <a:off x="4474436" y="2150523"/>
              <a:ext cx="142816" cy="61758"/>
            </a:xfrm>
            <a:custGeom>
              <a:avLst/>
              <a:gdLst>
                <a:gd name="T0" fmla="*/ 66 w 111"/>
                <a:gd name="T1" fmla="*/ 48 h 48"/>
                <a:gd name="T2" fmla="*/ 77 w 111"/>
                <a:gd name="T3" fmla="*/ 48 h 48"/>
                <a:gd name="T4" fmla="*/ 85 w 111"/>
                <a:gd name="T5" fmla="*/ 48 h 48"/>
                <a:gd name="T6" fmla="*/ 92 w 111"/>
                <a:gd name="T7" fmla="*/ 48 h 48"/>
                <a:gd name="T8" fmla="*/ 100 w 111"/>
                <a:gd name="T9" fmla="*/ 44 h 48"/>
                <a:gd name="T10" fmla="*/ 107 w 111"/>
                <a:gd name="T11" fmla="*/ 37 h 48"/>
                <a:gd name="T12" fmla="*/ 107 w 111"/>
                <a:gd name="T13" fmla="*/ 33 h 48"/>
                <a:gd name="T14" fmla="*/ 103 w 111"/>
                <a:gd name="T15" fmla="*/ 26 h 48"/>
                <a:gd name="T16" fmla="*/ 111 w 111"/>
                <a:gd name="T17" fmla="*/ 26 h 48"/>
                <a:gd name="T18" fmla="*/ 111 w 111"/>
                <a:gd name="T19" fmla="*/ 18 h 48"/>
                <a:gd name="T20" fmla="*/ 111 w 111"/>
                <a:gd name="T21" fmla="*/ 7 h 48"/>
                <a:gd name="T22" fmla="*/ 103 w 111"/>
                <a:gd name="T23" fmla="*/ 4 h 48"/>
                <a:gd name="T24" fmla="*/ 92 w 111"/>
                <a:gd name="T25" fmla="*/ 4 h 48"/>
                <a:gd name="T26" fmla="*/ 81 w 111"/>
                <a:gd name="T27" fmla="*/ 0 h 48"/>
                <a:gd name="T28" fmla="*/ 77 w 111"/>
                <a:gd name="T29" fmla="*/ 4 h 48"/>
                <a:gd name="T30" fmla="*/ 77 w 111"/>
                <a:gd name="T31" fmla="*/ 7 h 48"/>
                <a:gd name="T32" fmla="*/ 70 w 111"/>
                <a:gd name="T33" fmla="*/ 7 h 48"/>
                <a:gd name="T34" fmla="*/ 59 w 111"/>
                <a:gd name="T35" fmla="*/ 4 h 48"/>
                <a:gd name="T36" fmla="*/ 59 w 111"/>
                <a:gd name="T37" fmla="*/ 11 h 48"/>
                <a:gd name="T38" fmla="*/ 55 w 111"/>
                <a:gd name="T39" fmla="*/ 11 h 48"/>
                <a:gd name="T40" fmla="*/ 48 w 111"/>
                <a:gd name="T41" fmla="*/ 18 h 48"/>
                <a:gd name="T42" fmla="*/ 52 w 111"/>
                <a:gd name="T43" fmla="*/ 22 h 48"/>
                <a:gd name="T44" fmla="*/ 48 w 111"/>
                <a:gd name="T45" fmla="*/ 26 h 48"/>
                <a:gd name="T46" fmla="*/ 40 w 111"/>
                <a:gd name="T47" fmla="*/ 26 h 48"/>
                <a:gd name="T48" fmla="*/ 37 w 111"/>
                <a:gd name="T49" fmla="*/ 26 h 48"/>
                <a:gd name="T50" fmla="*/ 29 w 111"/>
                <a:gd name="T51" fmla="*/ 30 h 48"/>
                <a:gd name="T52" fmla="*/ 22 w 111"/>
                <a:gd name="T53" fmla="*/ 30 h 48"/>
                <a:gd name="T54" fmla="*/ 15 w 111"/>
                <a:gd name="T55" fmla="*/ 26 h 48"/>
                <a:gd name="T56" fmla="*/ 11 w 111"/>
                <a:gd name="T57" fmla="*/ 30 h 48"/>
                <a:gd name="T58" fmla="*/ 7 w 111"/>
                <a:gd name="T59" fmla="*/ 30 h 48"/>
                <a:gd name="T60" fmla="*/ 0 w 111"/>
                <a:gd name="T61" fmla="*/ 30 h 48"/>
                <a:gd name="T62" fmla="*/ 0 w 111"/>
                <a:gd name="T63" fmla="*/ 30 h 48"/>
                <a:gd name="T64" fmla="*/ 0 w 111"/>
                <a:gd name="T65" fmla="*/ 33 h 48"/>
                <a:gd name="T66" fmla="*/ 3 w 111"/>
                <a:gd name="T67" fmla="*/ 37 h 48"/>
                <a:gd name="T68" fmla="*/ 7 w 111"/>
                <a:gd name="T69" fmla="*/ 37 h 48"/>
                <a:gd name="T70" fmla="*/ 11 w 111"/>
                <a:gd name="T71" fmla="*/ 37 h 48"/>
                <a:gd name="T72" fmla="*/ 18 w 111"/>
                <a:gd name="T73" fmla="*/ 37 h 48"/>
                <a:gd name="T74" fmla="*/ 22 w 111"/>
                <a:gd name="T75" fmla="*/ 41 h 48"/>
                <a:gd name="T76" fmla="*/ 33 w 111"/>
                <a:gd name="T77" fmla="*/ 37 h 48"/>
                <a:gd name="T78" fmla="*/ 40 w 111"/>
                <a:gd name="T79" fmla="*/ 41 h 48"/>
                <a:gd name="T80" fmla="*/ 59 w 111"/>
                <a:gd name="T81" fmla="*/ 44 h 48"/>
                <a:gd name="T82" fmla="*/ 66 w 111"/>
                <a:gd name="T8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48">
                  <a:moveTo>
                    <a:pt x="66" y="48"/>
                  </a:moveTo>
                  <a:lnTo>
                    <a:pt x="66" y="48"/>
                  </a:lnTo>
                  <a:lnTo>
                    <a:pt x="74" y="48"/>
                  </a:lnTo>
                  <a:lnTo>
                    <a:pt x="77" y="48"/>
                  </a:lnTo>
                  <a:lnTo>
                    <a:pt x="81" y="48"/>
                  </a:lnTo>
                  <a:lnTo>
                    <a:pt x="85" y="48"/>
                  </a:lnTo>
                  <a:lnTo>
                    <a:pt x="89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100" y="44"/>
                  </a:lnTo>
                  <a:lnTo>
                    <a:pt x="103" y="41"/>
                  </a:lnTo>
                  <a:lnTo>
                    <a:pt x="107" y="37"/>
                  </a:lnTo>
                  <a:lnTo>
                    <a:pt x="107" y="37"/>
                  </a:lnTo>
                  <a:lnTo>
                    <a:pt x="107" y="33"/>
                  </a:lnTo>
                  <a:lnTo>
                    <a:pt x="107" y="30"/>
                  </a:lnTo>
                  <a:lnTo>
                    <a:pt x="103" y="26"/>
                  </a:lnTo>
                  <a:lnTo>
                    <a:pt x="103" y="26"/>
                  </a:lnTo>
                  <a:lnTo>
                    <a:pt x="111" y="26"/>
                  </a:lnTo>
                  <a:lnTo>
                    <a:pt x="111" y="22"/>
                  </a:lnTo>
                  <a:lnTo>
                    <a:pt x="111" y="18"/>
                  </a:lnTo>
                  <a:lnTo>
                    <a:pt x="111" y="11"/>
                  </a:lnTo>
                  <a:lnTo>
                    <a:pt x="111" y="7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96" y="4"/>
                  </a:lnTo>
                  <a:lnTo>
                    <a:pt x="92" y="4"/>
                  </a:lnTo>
                  <a:lnTo>
                    <a:pt x="89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7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7"/>
                  </a:lnTo>
                  <a:lnTo>
                    <a:pt x="59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2" y="15"/>
                  </a:lnTo>
                  <a:lnTo>
                    <a:pt x="48" y="18"/>
                  </a:lnTo>
                  <a:lnTo>
                    <a:pt x="48" y="22"/>
                  </a:lnTo>
                  <a:lnTo>
                    <a:pt x="52" y="22"/>
                  </a:lnTo>
                  <a:lnTo>
                    <a:pt x="52" y="26"/>
                  </a:lnTo>
                  <a:lnTo>
                    <a:pt x="48" y="26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18" y="26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7" y="30"/>
                  </a:lnTo>
                  <a:lnTo>
                    <a:pt x="3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5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2" y="41"/>
                  </a:lnTo>
                  <a:lnTo>
                    <a:pt x="29" y="37"/>
                  </a:lnTo>
                  <a:lnTo>
                    <a:pt x="33" y="37"/>
                  </a:lnTo>
                  <a:lnTo>
                    <a:pt x="40" y="37"/>
                  </a:lnTo>
                  <a:lnTo>
                    <a:pt x="40" y="41"/>
                  </a:lnTo>
                  <a:lnTo>
                    <a:pt x="48" y="44"/>
                  </a:lnTo>
                  <a:lnTo>
                    <a:pt x="59" y="44"/>
                  </a:lnTo>
                  <a:lnTo>
                    <a:pt x="63" y="44"/>
                  </a:lnTo>
                  <a:lnTo>
                    <a:pt x="66" y="48"/>
                  </a:lnTo>
                  <a:lnTo>
                    <a:pt x="66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1" name="Freeform 59"/>
            <p:cNvSpPr/>
            <p:nvPr/>
          </p:nvSpPr>
          <p:spPr bwMode="auto">
            <a:xfrm>
              <a:off x="4555494" y="1997415"/>
              <a:ext cx="194282" cy="147963"/>
            </a:xfrm>
            <a:custGeom>
              <a:avLst/>
              <a:gdLst>
                <a:gd name="T0" fmla="*/ 92 w 151"/>
                <a:gd name="T1" fmla="*/ 115 h 115"/>
                <a:gd name="T2" fmla="*/ 96 w 151"/>
                <a:gd name="T3" fmla="*/ 111 h 115"/>
                <a:gd name="T4" fmla="*/ 100 w 151"/>
                <a:gd name="T5" fmla="*/ 111 h 115"/>
                <a:gd name="T6" fmla="*/ 107 w 151"/>
                <a:gd name="T7" fmla="*/ 111 h 115"/>
                <a:gd name="T8" fmla="*/ 111 w 151"/>
                <a:gd name="T9" fmla="*/ 111 h 115"/>
                <a:gd name="T10" fmla="*/ 118 w 151"/>
                <a:gd name="T11" fmla="*/ 111 h 115"/>
                <a:gd name="T12" fmla="*/ 129 w 151"/>
                <a:gd name="T13" fmla="*/ 115 h 115"/>
                <a:gd name="T14" fmla="*/ 133 w 151"/>
                <a:gd name="T15" fmla="*/ 111 h 115"/>
                <a:gd name="T16" fmla="*/ 144 w 151"/>
                <a:gd name="T17" fmla="*/ 97 h 115"/>
                <a:gd name="T18" fmla="*/ 148 w 151"/>
                <a:gd name="T19" fmla="*/ 89 h 115"/>
                <a:gd name="T20" fmla="*/ 151 w 151"/>
                <a:gd name="T21" fmla="*/ 85 h 115"/>
                <a:gd name="T22" fmla="*/ 148 w 151"/>
                <a:gd name="T23" fmla="*/ 82 h 115"/>
                <a:gd name="T24" fmla="*/ 148 w 151"/>
                <a:gd name="T25" fmla="*/ 78 h 115"/>
                <a:gd name="T26" fmla="*/ 144 w 151"/>
                <a:gd name="T27" fmla="*/ 71 h 115"/>
                <a:gd name="T28" fmla="*/ 144 w 151"/>
                <a:gd name="T29" fmla="*/ 59 h 115"/>
                <a:gd name="T30" fmla="*/ 137 w 151"/>
                <a:gd name="T31" fmla="*/ 52 h 115"/>
                <a:gd name="T32" fmla="*/ 144 w 151"/>
                <a:gd name="T33" fmla="*/ 45 h 115"/>
                <a:gd name="T34" fmla="*/ 140 w 151"/>
                <a:gd name="T35" fmla="*/ 34 h 115"/>
                <a:gd name="T36" fmla="*/ 140 w 151"/>
                <a:gd name="T37" fmla="*/ 30 h 115"/>
                <a:gd name="T38" fmla="*/ 133 w 151"/>
                <a:gd name="T39" fmla="*/ 19 h 115"/>
                <a:gd name="T40" fmla="*/ 133 w 151"/>
                <a:gd name="T41" fmla="*/ 8 h 115"/>
                <a:gd name="T42" fmla="*/ 126 w 151"/>
                <a:gd name="T43" fmla="*/ 4 h 115"/>
                <a:gd name="T44" fmla="*/ 85 w 151"/>
                <a:gd name="T45" fmla="*/ 8 h 115"/>
                <a:gd name="T46" fmla="*/ 77 w 151"/>
                <a:gd name="T47" fmla="*/ 11 h 115"/>
                <a:gd name="T48" fmla="*/ 70 w 151"/>
                <a:gd name="T49" fmla="*/ 11 h 115"/>
                <a:gd name="T50" fmla="*/ 77 w 151"/>
                <a:gd name="T51" fmla="*/ 4 h 115"/>
                <a:gd name="T52" fmla="*/ 74 w 151"/>
                <a:gd name="T53" fmla="*/ 8 h 115"/>
                <a:gd name="T54" fmla="*/ 63 w 151"/>
                <a:gd name="T55" fmla="*/ 8 h 115"/>
                <a:gd name="T56" fmla="*/ 59 w 151"/>
                <a:gd name="T57" fmla="*/ 4 h 115"/>
                <a:gd name="T58" fmla="*/ 66 w 151"/>
                <a:gd name="T59" fmla="*/ 4 h 115"/>
                <a:gd name="T60" fmla="*/ 63 w 151"/>
                <a:gd name="T61" fmla="*/ 0 h 115"/>
                <a:gd name="T62" fmla="*/ 48 w 151"/>
                <a:gd name="T63" fmla="*/ 4 h 115"/>
                <a:gd name="T64" fmla="*/ 37 w 151"/>
                <a:gd name="T65" fmla="*/ 4 h 115"/>
                <a:gd name="T66" fmla="*/ 29 w 151"/>
                <a:gd name="T67" fmla="*/ 8 h 115"/>
                <a:gd name="T68" fmla="*/ 26 w 151"/>
                <a:gd name="T69" fmla="*/ 15 h 115"/>
                <a:gd name="T70" fmla="*/ 14 w 151"/>
                <a:gd name="T71" fmla="*/ 19 h 115"/>
                <a:gd name="T72" fmla="*/ 7 w 151"/>
                <a:gd name="T73" fmla="*/ 22 h 115"/>
                <a:gd name="T74" fmla="*/ 3 w 151"/>
                <a:gd name="T75" fmla="*/ 26 h 115"/>
                <a:gd name="T76" fmla="*/ 3 w 151"/>
                <a:gd name="T77" fmla="*/ 26 h 115"/>
                <a:gd name="T78" fmla="*/ 3 w 151"/>
                <a:gd name="T79" fmla="*/ 37 h 115"/>
                <a:gd name="T80" fmla="*/ 0 w 151"/>
                <a:gd name="T81" fmla="*/ 41 h 115"/>
                <a:gd name="T82" fmla="*/ 3 w 151"/>
                <a:gd name="T83" fmla="*/ 52 h 115"/>
                <a:gd name="T84" fmla="*/ 7 w 151"/>
                <a:gd name="T85" fmla="*/ 56 h 115"/>
                <a:gd name="T86" fmla="*/ 7 w 151"/>
                <a:gd name="T87" fmla="*/ 59 h 115"/>
                <a:gd name="T88" fmla="*/ 11 w 151"/>
                <a:gd name="T89" fmla="*/ 67 h 115"/>
                <a:gd name="T90" fmla="*/ 14 w 151"/>
                <a:gd name="T91" fmla="*/ 78 h 115"/>
                <a:gd name="T92" fmla="*/ 14 w 151"/>
                <a:gd name="T93" fmla="*/ 82 h 115"/>
                <a:gd name="T94" fmla="*/ 18 w 151"/>
                <a:gd name="T95" fmla="*/ 82 h 115"/>
                <a:gd name="T96" fmla="*/ 26 w 151"/>
                <a:gd name="T97" fmla="*/ 82 h 115"/>
                <a:gd name="T98" fmla="*/ 29 w 151"/>
                <a:gd name="T99" fmla="*/ 85 h 115"/>
                <a:gd name="T100" fmla="*/ 33 w 151"/>
                <a:gd name="T101" fmla="*/ 89 h 115"/>
                <a:gd name="T102" fmla="*/ 33 w 151"/>
                <a:gd name="T103" fmla="*/ 93 h 115"/>
                <a:gd name="T104" fmla="*/ 37 w 151"/>
                <a:gd name="T105" fmla="*/ 97 h 115"/>
                <a:gd name="T106" fmla="*/ 40 w 151"/>
                <a:gd name="T107" fmla="*/ 97 h 115"/>
                <a:gd name="T108" fmla="*/ 37 w 151"/>
                <a:gd name="T109" fmla="*/ 89 h 115"/>
                <a:gd name="T110" fmla="*/ 48 w 151"/>
                <a:gd name="T111" fmla="*/ 93 h 115"/>
                <a:gd name="T112" fmla="*/ 51 w 151"/>
                <a:gd name="T113" fmla="*/ 97 h 115"/>
                <a:gd name="T114" fmla="*/ 59 w 151"/>
                <a:gd name="T115" fmla="*/ 97 h 115"/>
                <a:gd name="T116" fmla="*/ 74 w 151"/>
                <a:gd name="T117" fmla="*/ 104 h 115"/>
                <a:gd name="T118" fmla="*/ 81 w 151"/>
                <a:gd name="T119" fmla="*/ 111 h 115"/>
                <a:gd name="T120" fmla="*/ 89 w 151"/>
                <a:gd name="T121" fmla="*/ 108 h 115"/>
                <a:gd name="T122" fmla="*/ 89 w 151"/>
                <a:gd name="T123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1" h="115">
                  <a:moveTo>
                    <a:pt x="89" y="115"/>
                  </a:moveTo>
                  <a:lnTo>
                    <a:pt x="92" y="115"/>
                  </a:lnTo>
                  <a:lnTo>
                    <a:pt x="96" y="115"/>
                  </a:lnTo>
                  <a:lnTo>
                    <a:pt x="96" y="11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7" y="111"/>
                  </a:lnTo>
                  <a:lnTo>
                    <a:pt x="107" y="111"/>
                  </a:lnTo>
                  <a:lnTo>
                    <a:pt x="111" y="111"/>
                  </a:lnTo>
                  <a:lnTo>
                    <a:pt x="111" y="111"/>
                  </a:lnTo>
                  <a:lnTo>
                    <a:pt x="114" y="111"/>
                  </a:lnTo>
                  <a:lnTo>
                    <a:pt x="118" y="111"/>
                  </a:lnTo>
                  <a:lnTo>
                    <a:pt x="122" y="111"/>
                  </a:lnTo>
                  <a:lnTo>
                    <a:pt x="129" y="115"/>
                  </a:lnTo>
                  <a:lnTo>
                    <a:pt x="133" y="115"/>
                  </a:lnTo>
                  <a:lnTo>
                    <a:pt x="133" y="111"/>
                  </a:lnTo>
                  <a:lnTo>
                    <a:pt x="133" y="108"/>
                  </a:lnTo>
                  <a:lnTo>
                    <a:pt x="144" y="97"/>
                  </a:lnTo>
                  <a:lnTo>
                    <a:pt x="144" y="93"/>
                  </a:lnTo>
                  <a:lnTo>
                    <a:pt x="148" y="89"/>
                  </a:lnTo>
                  <a:lnTo>
                    <a:pt x="151" y="89"/>
                  </a:lnTo>
                  <a:lnTo>
                    <a:pt x="151" y="85"/>
                  </a:lnTo>
                  <a:lnTo>
                    <a:pt x="148" y="82"/>
                  </a:lnTo>
                  <a:lnTo>
                    <a:pt x="148" y="82"/>
                  </a:lnTo>
                  <a:lnTo>
                    <a:pt x="151" y="78"/>
                  </a:lnTo>
                  <a:lnTo>
                    <a:pt x="148" y="78"/>
                  </a:lnTo>
                  <a:lnTo>
                    <a:pt x="144" y="74"/>
                  </a:lnTo>
                  <a:lnTo>
                    <a:pt x="144" y="71"/>
                  </a:lnTo>
                  <a:lnTo>
                    <a:pt x="144" y="63"/>
                  </a:lnTo>
                  <a:lnTo>
                    <a:pt x="144" y="59"/>
                  </a:lnTo>
                  <a:lnTo>
                    <a:pt x="140" y="56"/>
                  </a:lnTo>
                  <a:lnTo>
                    <a:pt x="137" y="52"/>
                  </a:lnTo>
                  <a:lnTo>
                    <a:pt x="140" y="48"/>
                  </a:lnTo>
                  <a:lnTo>
                    <a:pt x="144" y="45"/>
                  </a:lnTo>
                  <a:lnTo>
                    <a:pt x="144" y="37"/>
                  </a:lnTo>
                  <a:lnTo>
                    <a:pt x="140" y="34"/>
                  </a:lnTo>
                  <a:lnTo>
                    <a:pt x="140" y="30"/>
                  </a:lnTo>
                  <a:lnTo>
                    <a:pt x="140" y="30"/>
                  </a:lnTo>
                  <a:lnTo>
                    <a:pt x="137" y="22"/>
                  </a:lnTo>
                  <a:lnTo>
                    <a:pt x="133" y="19"/>
                  </a:lnTo>
                  <a:lnTo>
                    <a:pt x="133" y="15"/>
                  </a:lnTo>
                  <a:lnTo>
                    <a:pt x="133" y="8"/>
                  </a:lnTo>
                  <a:lnTo>
                    <a:pt x="129" y="8"/>
                  </a:lnTo>
                  <a:lnTo>
                    <a:pt x="126" y="4"/>
                  </a:lnTo>
                  <a:lnTo>
                    <a:pt x="103" y="8"/>
                  </a:lnTo>
                  <a:lnTo>
                    <a:pt x="85" y="8"/>
                  </a:lnTo>
                  <a:lnTo>
                    <a:pt x="81" y="8"/>
                  </a:lnTo>
                  <a:lnTo>
                    <a:pt x="77" y="11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4" y="8"/>
                  </a:lnTo>
                  <a:lnTo>
                    <a:pt x="77" y="4"/>
                  </a:lnTo>
                  <a:lnTo>
                    <a:pt x="77" y="4"/>
                  </a:lnTo>
                  <a:lnTo>
                    <a:pt x="74" y="8"/>
                  </a:lnTo>
                  <a:lnTo>
                    <a:pt x="66" y="11"/>
                  </a:lnTo>
                  <a:lnTo>
                    <a:pt x="63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3" y="0"/>
                  </a:lnTo>
                  <a:lnTo>
                    <a:pt x="51" y="0"/>
                  </a:lnTo>
                  <a:lnTo>
                    <a:pt x="48" y="4"/>
                  </a:lnTo>
                  <a:lnTo>
                    <a:pt x="40" y="4"/>
                  </a:lnTo>
                  <a:lnTo>
                    <a:pt x="37" y="4"/>
                  </a:lnTo>
                  <a:lnTo>
                    <a:pt x="33" y="8"/>
                  </a:lnTo>
                  <a:lnTo>
                    <a:pt x="29" y="8"/>
                  </a:lnTo>
                  <a:lnTo>
                    <a:pt x="26" y="11"/>
                  </a:lnTo>
                  <a:lnTo>
                    <a:pt x="26" y="15"/>
                  </a:lnTo>
                  <a:lnTo>
                    <a:pt x="22" y="15"/>
                  </a:lnTo>
                  <a:lnTo>
                    <a:pt x="14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3" y="48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4" y="71"/>
                  </a:lnTo>
                  <a:lnTo>
                    <a:pt x="14" y="78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8" y="82"/>
                  </a:lnTo>
                  <a:lnTo>
                    <a:pt x="22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9" y="85"/>
                  </a:lnTo>
                  <a:lnTo>
                    <a:pt x="33" y="85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3" y="93"/>
                  </a:lnTo>
                  <a:lnTo>
                    <a:pt x="37" y="93"/>
                  </a:lnTo>
                  <a:lnTo>
                    <a:pt x="37" y="97"/>
                  </a:lnTo>
                  <a:lnTo>
                    <a:pt x="37" y="97"/>
                  </a:lnTo>
                  <a:lnTo>
                    <a:pt x="40" y="97"/>
                  </a:lnTo>
                  <a:lnTo>
                    <a:pt x="40" y="97"/>
                  </a:lnTo>
                  <a:lnTo>
                    <a:pt x="37" y="89"/>
                  </a:lnTo>
                  <a:lnTo>
                    <a:pt x="40" y="89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7"/>
                  </a:lnTo>
                  <a:lnTo>
                    <a:pt x="55" y="97"/>
                  </a:lnTo>
                  <a:lnTo>
                    <a:pt x="59" y="97"/>
                  </a:lnTo>
                  <a:lnTo>
                    <a:pt x="66" y="97"/>
                  </a:lnTo>
                  <a:lnTo>
                    <a:pt x="74" y="104"/>
                  </a:lnTo>
                  <a:lnTo>
                    <a:pt x="77" y="111"/>
                  </a:lnTo>
                  <a:lnTo>
                    <a:pt x="81" y="111"/>
                  </a:lnTo>
                  <a:lnTo>
                    <a:pt x="81" y="108"/>
                  </a:lnTo>
                  <a:lnTo>
                    <a:pt x="89" y="108"/>
                  </a:lnTo>
                  <a:lnTo>
                    <a:pt x="89" y="111"/>
                  </a:ln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2" name="Freeform 60"/>
            <p:cNvSpPr/>
            <p:nvPr/>
          </p:nvSpPr>
          <p:spPr bwMode="auto">
            <a:xfrm>
              <a:off x="4516895" y="2097772"/>
              <a:ext cx="153109" cy="61758"/>
            </a:xfrm>
            <a:custGeom>
              <a:avLst/>
              <a:gdLst>
                <a:gd name="T0" fmla="*/ 44 w 119"/>
                <a:gd name="T1" fmla="*/ 4 h 48"/>
                <a:gd name="T2" fmla="*/ 48 w 119"/>
                <a:gd name="T3" fmla="*/ 4 h 48"/>
                <a:gd name="T4" fmla="*/ 56 w 119"/>
                <a:gd name="T5" fmla="*/ 4 h 48"/>
                <a:gd name="T6" fmla="*/ 59 w 119"/>
                <a:gd name="T7" fmla="*/ 7 h 48"/>
                <a:gd name="T8" fmla="*/ 63 w 119"/>
                <a:gd name="T9" fmla="*/ 11 h 48"/>
                <a:gd name="T10" fmla="*/ 63 w 119"/>
                <a:gd name="T11" fmla="*/ 15 h 48"/>
                <a:gd name="T12" fmla="*/ 67 w 119"/>
                <a:gd name="T13" fmla="*/ 19 h 48"/>
                <a:gd name="T14" fmla="*/ 70 w 119"/>
                <a:gd name="T15" fmla="*/ 19 h 48"/>
                <a:gd name="T16" fmla="*/ 67 w 119"/>
                <a:gd name="T17" fmla="*/ 11 h 48"/>
                <a:gd name="T18" fmla="*/ 78 w 119"/>
                <a:gd name="T19" fmla="*/ 15 h 48"/>
                <a:gd name="T20" fmla="*/ 81 w 119"/>
                <a:gd name="T21" fmla="*/ 19 h 48"/>
                <a:gd name="T22" fmla="*/ 89 w 119"/>
                <a:gd name="T23" fmla="*/ 19 h 48"/>
                <a:gd name="T24" fmla="*/ 104 w 119"/>
                <a:gd name="T25" fmla="*/ 26 h 48"/>
                <a:gd name="T26" fmla="*/ 111 w 119"/>
                <a:gd name="T27" fmla="*/ 33 h 48"/>
                <a:gd name="T28" fmla="*/ 119 w 119"/>
                <a:gd name="T29" fmla="*/ 30 h 48"/>
                <a:gd name="T30" fmla="*/ 119 w 119"/>
                <a:gd name="T31" fmla="*/ 37 h 48"/>
                <a:gd name="T32" fmla="*/ 107 w 119"/>
                <a:gd name="T33" fmla="*/ 37 h 48"/>
                <a:gd name="T34" fmla="*/ 100 w 119"/>
                <a:gd name="T35" fmla="*/ 45 h 48"/>
                <a:gd name="T36" fmla="*/ 89 w 119"/>
                <a:gd name="T37" fmla="*/ 45 h 48"/>
                <a:gd name="T38" fmla="*/ 81 w 119"/>
                <a:gd name="T39" fmla="*/ 45 h 48"/>
                <a:gd name="T40" fmla="*/ 70 w 119"/>
                <a:gd name="T41" fmla="*/ 45 h 48"/>
                <a:gd name="T42" fmla="*/ 63 w 119"/>
                <a:gd name="T43" fmla="*/ 45 h 48"/>
                <a:gd name="T44" fmla="*/ 56 w 119"/>
                <a:gd name="T45" fmla="*/ 41 h 48"/>
                <a:gd name="T46" fmla="*/ 48 w 119"/>
                <a:gd name="T47" fmla="*/ 41 h 48"/>
                <a:gd name="T48" fmla="*/ 44 w 119"/>
                <a:gd name="T49" fmla="*/ 45 h 48"/>
                <a:gd name="T50" fmla="*/ 37 w 119"/>
                <a:gd name="T51" fmla="*/ 48 h 48"/>
                <a:gd name="T52" fmla="*/ 30 w 119"/>
                <a:gd name="T53" fmla="*/ 45 h 48"/>
                <a:gd name="T54" fmla="*/ 26 w 119"/>
                <a:gd name="T55" fmla="*/ 45 h 48"/>
                <a:gd name="T56" fmla="*/ 19 w 119"/>
                <a:gd name="T57" fmla="*/ 37 h 48"/>
                <a:gd name="T58" fmla="*/ 7 w 119"/>
                <a:gd name="T59" fmla="*/ 30 h 48"/>
                <a:gd name="T60" fmla="*/ 7 w 119"/>
                <a:gd name="T61" fmla="*/ 26 h 48"/>
                <a:gd name="T62" fmla="*/ 0 w 119"/>
                <a:gd name="T63" fmla="*/ 19 h 48"/>
                <a:gd name="T64" fmla="*/ 0 w 119"/>
                <a:gd name="T65" fmla="*/ 15 h 48"/>
                <a:gd name="T66" fmla="*/ 4 w 119"/>
                <a:gd name="T67" fmla="*/ 15 h 48"/>
                <a:gd name="T68" fmla="*/ 15 w 119"/>
                <a:gd name="T69" fmla="*/ 11 h 48"/>
                <a:gd name="T70" fmla="*/ 22 w 119"/>
                <a:gd name="T71" fmla="*/ 7 h 48"/>
                <a:gd name="T72" fmla="*/ 30 w 119"/>
                <a:gd name="T73" fmla="*/ 7 h 48"/>
                <a:gd name="T74" fmla="*/ 33 w 119"/>
                <a:gd name="T75" fmla="*/ 4 h 48"/>
                <a:gd name="T76" fmla="*/ 37 w 119"/>
                <a:gd name="T77" fmla="*/ 4 h 48"/>
                <a:gd name="T78" fmla="*/ 41 w 119"/>
                <a:gd name="T7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9" h="48">
                  <a:moveTo>
                    <a:pt x="44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9" y="7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5"/>
                  </a:lnTo>
                  <a:lnTo>
                    <a:pt x="67" y="15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8" y="15"/>
                  </a:lnTo>
                  <a:lnTo>
                    <a:pt x="81" y="15"/>
                  </a:lnTo>
                  <a:lnTo>
                    <a:pt x="81" y="19"/>
                  </a:lnTo>
                  <a:lnTo>
                    <a:pt x="85" y="19"/>
                  </a:lnTo>
                  <a:lnTo>
                    <a:pt x="89" y="19"/>
                  </a:lnTo>
                  <a:lnTo>
                    <a:pt x="96" y="19"/>
                  </a:lnTo>
                  <a:lnTo>
                    <a:pt x="104" y="26"/>
                  </a:lnTo>
                  <a:lnTo>
                    <a:pt x="107" y="33"/>
                  </a:lnTo>
                  <a:lnTo>
                    <a:pt x="111" y="33"/>
                  </a:lnTo>
                  <a:lnTo>
                    <a:pt x="111" y="30"/>
                  </a:lnTo>
                  <a:lnTo>
                    <a:pt x="119" y="30"/>
                  </a:lnTo>
                  <a:lnTo>
                    <a:pt x="119" y="33"/>
                  </a:lnTo>
                  <a:lnTo>
                    <a:pt x="119" y="37"/>
                  </a:lnTo>
                  <a:lnTo>
                    <a:pt x="111" y="37"/>
                  </a:lnTo>
                  <a:lnTo>
                    <a:pt x="107" y="37"/>
                  </a:lnTo>
                  <a:lnTo>
                    <a:pt x="104" y="41"/>
                  </a:lnTo>
                  <a:lnTo>
                    <a:pt x="100" y="45"/>
                  </a:lnTo>
                  <a:lnTo>
                    <a:pt x="93" y="45"/>
                  </a:lnTo>
                  <a:lnTo>
                    <a:pt x="89" y="45"/>
                  </a:lnTo>
                  <a:lnTo>
                    <a:pt x="85" y="45"/>
                  </a:lnTo>
                  <a:lnTo>
                    <a:pt x="81" y="45"/>
                  </a:lnTo>
                  <a:lnTo>
                    <a:pt x="78" y="48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63" y="45"/>
                  </a:lnTo>
                  <a:lnTo>
                    <a:pt x="59" y="45"/>
                  </a:lnTo>
                  <a:lnTo>
                    <a:pt x="56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4" y="4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0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1" y="33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44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3" name="Freeform 61"/>
            <p:cNvSpPr/>
            <p:nvPr/>
          </p:nvSpPr>
          <p:spPr bwMode="auto">
            <a:xfrm>
              <a:off x="4397236" y="1997415"/>
              <a:ext cx="176269" cy="191708"/>
            </a:xfrm>
            <a:custGeom>
              <a:avLst/>
              <a:gdLst>
                <a:gd name="T0" fmla="*/ 49 w 137"/>
                <a:gd name="T1" fmla="*/ 4 h 149"/>
                <a:gd name="T2" fmla="*/ 56 w 137"/>
                <a:gd name="T3" fmla="*/ 8 h 149"/>
                <a:gd name="T4" fmla="*/ 60 w 137"/>
                <a:gd name="T5" fmla="*/ 15 h 149"/>
                <a:gd name="T6" fmla="*/ 67 w 137"/>
                <a:gd name="T7" fmla="*/ 11 h 149"/>
                <a:gd name="T8" fmla="*/ 75 w 137"/>
                <a:gd name="T9" fmla="*/ 15 h 149"/>
                <a:gd name="T10" fmla="*/ 67 w 137"/>
                <a:gd name="T11" fmla="*/ 19 h 149"/>
                <a:gd name="T12" fmla="*/ 78 w 137"/>
                <a:gd name="T13" fmla="*/ 22 h 149"/>
                <a:gd name="T14" fmla="*/ 89 w 137"/>
                <a:gd name="T15" fmla="*/ 15 h 149"/>
                <a:gd name="T16" fmla="*/ 97 w 137"/>
                <a:gd name="T17" fmla="*/ 11 h 149"/>
                <a:gd name="T18" fmla="*/ 93 w 137"/>
                <a:gd name="T19" fmla="*/ 15 h 149"/>
                <a:gd name="T20" fmla="*/ 100 w 137"/>
                <a:gd name="T21" fmla="*/ 15 h 149"/>
                <a:gd name="T22" fmla="*/ 112 w 137"/>
                <a:gd name="T23" fmla="*/ 19 h 149"/>
                <a:gd name="T24" fmla="*/ 119 w 137"/>
                <a:gd name="T25" fmla="*/ 26 h 149"/>
                <a:gd name="T26" fmla="*/ 126 w 137"/>
                <a:gd name="T27" fmla="*/ 34 h 149"/>
                <a:gd name="T28" fmla="*/ 126 w 137"/>
                <a:gd name="T29" fmla="*/ 48 h 149"/>
                <a:gd name="T30" fmla="*/ 130 w 137"/>
                <a:gd name="T31" fmla="*/ 59 h 149"/>
                <a:gd name="T32" fmla="*/ 137 w 137"/>
                <a:gd name="T33" fmla="*/ 71 h 149"/>
                <a:gd name="T34" fmla="*/ 130 w 137"/>
                <a:gd name="T35" fmla="*/ 82 h 149"/>
                <a:gd name="T36" fmla="*/ 123 w 137"/>
                <a:gd name="T37" fmla="*/ 85 h 149"/>
                <a:gd name="T38" fmla="*/ 108 w 137"/>
                <a:gd name="T39" fmla="*/ 89 h 149"/>
                <a:gd name="T40" fmla="*/ 93 w 137"/>
                <a:gd name="T41" fmla="*/ 93 h 149"/>
                <a:gd name="T42" fmla="*/ 100 w 137"/>
                <a:gd name="T43" fmla="*/ 104 h 149"/>
                <a:gd name="T44" fmla="*/ 112 w 137"/>
                <a:gd name="T45" fmla="*/ 115 h 149"/>
                <a:gd name="T46" fmla="*/ 119 w 137"/>
                <a:gd name="T47" fmla="*/ 130 h 149"/>
                <a:gd name="T48" fmla="*/ 108 w 137"/>
                <a:gd name="T49" fmla="*/ 137 h 149"/>
                <a:gd name="T50" fmla="*/ 108 w 137"/>
                <a:gd name="T51" fmla="*/ 145 h 149"/>
                <a:gd name="T52" fmla="*/ 97 w 137"/>
                <a:gd name="T53" fmla="*/ 145 h 149"/>
                <a:gd name="T54" fmla="*/ 82 w 137"/>
                <a:gd name="T55" fmla="*/ 149 h 149"/>
                <a:gd name="T56" fmla="*/ 71 w 137"/>
                <a:gd name="T57" fmla="*/ 149 h 149"/>
                <a:gd name="T58" fmla="*/ 60 w 137"/>
                <a:gd name="T59" fmla="*/ 149 h 149"/>
                <a:gd name="T60" fmla="*/ 52 w 137"/>
                <a:gd name="T61" fmla="*/ 145 h 149"/>
                <a:gd name="T62" fmla="*/ 45 w 137"/>
                <a:gd name="T63" fmla="*/ 141 h 149"/>
                <a:gd name="T64" fmla="*/ 37 w 137"/>
                <a:gd name="T65" fmla="*/ 145 h 149"/>
                <a:gd name="T66" fmla="*/ 30 w 137"/>
                <a:gd name="T67" fmla="*/ 141 h 149"/>
                <a:gd name="T68" fmla="*/ 30 w 137"/>
                <a:gd name="T69" fmla="*/ 130 h 149"/>
                <a:gd name="T70" fmla="*/ 34 w 137"/>
                <a:gd name="T71" fmla="*/ 119 h 149"/>
                <a:gd name="T72" fmla="*/ 19 w 137"/>
                <a:gd name="T73" fmla="*/ 115 h 149"/>
                <a:gd name="T74" fmla="*/ 12 w 137"/>
                <a:gd name="T75" fmla="*/ 111 h 149"/>
                <a:gd name="T76" fmla="*/ 8 w 137"/>
                <a:gd name="T77" fmla="*/ 104 h 149"/>
                <a:gd name="T78" fmla="*/ 4 w 137"/>
                <a:gd name="T79" fmla="*/ 93 h 149"/>
                <a:gd name="T80" fmla="*/ 0 w 137"/>
                <a:gd name="T81" fmla="*/ 82 h 149"/>
                <a:gd name="T82" fmla="*/ 0 w 137"/>
                <a:gd name="T83" fmla="*/ 71 h 149"/>
                <a:gd name="T84" fmla="*/ 15 w 137"/>
                <a:gd name="T85" fmla="*/ 63 h 149"/>
                <a:gd name="T86" fmla="*/ 19 w 137"/>
                <a:gd name="T87" fmla="*/ 56 h 149"/>
                <a:gd name="T88" fmla="*/ 12 w 137"/>
                <a:gd name="T89" fmla="*/ 48 h 149"/>
                <a:gd name="T90" fmla="*/ 19 w 137"/>
                <a:gd name="T91" fmla="*/ 45 h 149"/>
                <a:gd name="T92" fmla="*/ 23 w 137"/>
                <a:gd name="T93" fmla="*/ 37 h 149"/>
                <a:gd name="T94" fmla="*/ 15 w 137"/>
                <a:gd name="T95" fmla="*/ 34 h 149"/>
                <a:gd name="T96" fmla="*/ 30 w 137"/>
                <a:gd name="T97" fmla="*/ 30 h 149"/>
                <a:gd name="T98" fmla="*/ 34 w 137"/>
                <a:gd name="T99" fmla="*/ 30 h 149"/>
                <a:gd name="T100" fmla="*/ 37 w 137"/>
                <a:gd name="T101" fmla="*/ 34 h 149"/>
                <a:gd name="T102" fmla="*/ 37 w 137"/>
                <a:gd name="T103" fmla="*/ 30 h 149"/>
                <a:gd name="T104" fmla="*/ 49 w 137"/>
                <a:gd name="T105" fmla="*/ 26 h 149"/>
                <a:gd name="T106" fmla="*/ 49 w 137"/>
                <a:gd name="T107" fmla="*/ 22 h 149"/>
                <a:gd name="T108" fmla="*/ 45 w 137"/>
                <a:gd name="T109" fmla="*/ 19 h 149"/>
                <a:gd name="T110" fmla="*/ 41 w 137"/>
                <a:gd name="T111" fmla="*/ 11 h 149"/>
                <a:gd name="T112" fmla="*/ 41 w 137"/>
                <a:gd name="T113" fmla="*/ 4 h 149"/>
                <a:gd name="T114" fmla="*/ 37 w 137"/>
                <a:gd name="T11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7" h="149">
                  <a:moveTo>
                    <a:pt x="37" y="0"/>
                  </a:moveTo>
                  <a:lnTo>
                    <a:pt x="41" y="0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8"/>
                  </a:lnTo>
                  <a:lnTo>
                    <a:pt x="56" y="8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60" y="11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5" y="11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9"/>
                  </a:lnTo>
                  <a:lnTo>
                    <a:pt x="71" y="19"/>
                  </a:lnTo>
                  <a:lnTo>
                    <a:pt x="67" y="19"/>
                  </a:lnTo>
                  <a:lnTo>
                    <a:pt x="71" y="22"/>
                  </a:lnTo>
                  <a:lnTo>
                    <a:pt x="75" y="19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82" y="22"/>
                  </a:lnTo>
                  <a:lnTo>
                    <a:pt x="82" y="19"/>
                  </a:lnTo>
                  <a:lnTo>
                    <a:pt x="86" y="19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93" y="15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100" y="11"/>
                  </a:lnTo>
                  <a:lnTo>
                    <a:pt x="97" y="11"/>
                  </a:lnTo>
                  <a:lnTo>
                    <a:pt x="97" y="15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04" y="11"/>
                  </a:lnTo>
                  <a:lnTo>
                    <a:pt x="104" y="15"/>
                  </a:lnTo>
                  <a:lnTo>
                    <a:pt x="108" y="15"/>
                  </a:lnTo>
                  <a:lnTo>
                    <a:pt x="112" y="19"/>
                  </a:lnTo>
                  <a:lnTo>
                    <a:pt x="115" y="19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9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6" y="26"/>
                  </a:lnTo>
                  <a:lnTo>
                    <a:pt x="126" y="34"/>
                  </a:lnTo>
                  <a:lnTo>
                    <a:pt x="126" y="37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6" y="48"/>
                  </a:lnTo>
                  <a:lnTo>
                    <a:pt x="126" y="52"/>
                  </a:lnTo>
                  <a:lnTo>
                    <a:pt x="130" y="52"/>
                  </a:lnTo>
                  <a:lnTo>
                    <a:pt x="130" y="56"/>
                  </a:lnTo>
                  <a:lnTo>
                    <a:pt x="130" y="59"/>
                  </a:lnTo>
                  <a:lnTo>
                    <a:pt x="130" y="59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7" y="71"/>
                  </a:lnTo>
                  <a:lnTo>
                    <a:pt x="137" y="78"/>
                  </a:lnTo>
                  <a:lnTo>
                    <a:pt x="134" y="82"/>
                  </a:lnTo>
                  <a:lnTo>
                    <a:pt x="134" y="78"/>
                  </a:lnTo>
                  <a:lnTo>
                    <a:pt x="130" y="82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15" y="85"/>
                  </a:lnTo>
                  <a:lnTo>
                    <a:pt x="115" y="85"/>
                  </a:lnTo>
                  <a:lnTo>
                    <a:pt x="112" y="85"/>
                  </a:lnTo>
                  <a:lnTo>
                    <a:pt x="108" y="89"/>
                  </a:lnTo>
                  <a:lnTo>
                    <a:pt x="104" y="89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3" y="97"/>
                  </a:lnTo>
                  <a:lnTo>
                    <a:pt x="97" y="97"/>
                  </a:lnTo>
                  <a:lnTo>
                    <a:pt x="100" y="104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4" y="111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9" y="123"/>
                  </a:lnTo>
                  <a:lnTo>
                    <a:pt x="119" y="126"/>
                  </a:lnTo>
                  <a:lnTo>
                    <a:pt x="119" y="130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112" y="134"/>
                  </a:lnTo>
                  <a:lnTo>
                    <a:pt x="108" y="137"/>
                  </a:lnTo>
                  <a:lnTo>
                    <a:pt x="108" y="141"/>
                  </a:lnTo>
                  <a:lnTo>
                    <a:pt x="112" y="141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5"/>
                  </a:lnTo>
                  <a:lnTo>
                    <a:pt x="100" y="145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89" y="149"/>
                  </a:lnTo>
                  <a:lnTo>
                    <a:pt x="89" y="149"/>
                  </a:lnTo>
                  <a:lnTo>
                    <a:pt x="86" y="149"/>
                  </a:lnTo>
                  <a:lnTo>
                    <a:pt x="82" y="149"/>
                  </a:lnTo>
                  <a:lnTo>
                    <a:pt x="78" y="145"/>
                  </a:lnTo>
                  <a:lnTo>
                    <a:pt x="75" y="145"/>
                  </a:lnTo>
                  <a:lnTo>
                    <a:pt x="71" y="145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67" y="149"/>
                  </a:lnTo>
                  <a:lnTo>
                    <a:pt x="63" y="145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56" y="149"/>
                  </a:lnTo>
                  <a:lnTo>
                    <a:pt x="52" y="145"/>
                  </a:lnTo>
                  <a:lnTo>
                    <a:pt x="49" y="145"/>
                  </a:lnTo>
                  <a:lnTo>
                    <a:pt x="49" y="145"/>
                  </a:lnTo>
                  <a:lnTo>
                    <a:pt x="45" y="145"/>
                  </a:lnTo>
                  <a:lnTo>
                    <a:pt x="45" y="141"/>
                  </a:lnTo>
                  <a:lnTo>
                    <a:pt x="41" y="141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37" y="145"/>
                  </a:lnTo>
                  <a:lnTo>
                    <a:pt x="34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30" y="141"/>
                  </a:lnTo>
                  <a:lnTo>
                    <a:pt x="26" y="141"/>
                  </a:lnTo>
                  <a:lnTo>
                    <a:pt x="26" y="137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0" y="126"/>
                  </a:lnTo>
                  <a:lnTo>
                    <a:pt x="34" y="123"/>
                  </a:lnTo>
                  <a:lnTo>
                    <a:pt x="37" y="119"/>
                  </a:lnTo>
                  <a:lnTo>
                    <a:pt x="34" y="119"/>
                  </a:lnTo>
                  <a:lnTo>
                    <a:pt x="30" y="119"/>
                  </a:lnTo>
                  <a:lnTo>
                    <a:pt x="26" y="115"/>
                  </a:lnTo>
                  <a:lnTo>
                    <a:pt x="23" y="119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5" y="119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97"/>
                  </a:lnTo>
                  <a:lnTo>
                    <a:pt x="0" y="97"/>
                  </a:lnTo>
                  <a:lnTo>
                    <a:pt x="4" y="9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78"/>
                  </a:lnTo>
                  <a:lnTo>
                    <a:pt x="4" y="74"/>
                  </a:lnTo>
                  <a:lnTo>
                    <a:pt x="0" y="71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12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9" y="56"/>
                  </a:lnTo>
                  <a:lnTo>
                    <a:pt x="19" y="52"/>
                  </a:lnTo>
                  <a:lnTo>
                    <a:pt x="15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5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9" y="34"/>
                  </a:lnTo>
                  <a:lnTo>
                    <a:pt x="15" y="34"/>
                  </a:lnTo>
                  <a:lnTo>
                    <a:pt x="15" y="30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30" y="30"/>
                  </a:lnTo>
                  <a:lnTo>
                    <a:pt x="30" y="34"/>
                  </a:lnTo>
                  <a:lnTo>
                    <a:pt x="34" y="37"/>
                  </a:lnTo>
                  <a:lnTo>
                    <a:pt x="34" y="34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7" y="30"/>
                  </a:lnTo>
                  <a:lnTo>
                    <a:pt x="37" y="34"/>
                  </a:lnTo>
                  <a:lnTo>
                    <a:pt x="41" y="37"/>
                  </a:lnTo>
                  <a:lnTo>
                    <a:pt x="37" y="34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52" y="30"/>
                  </a:lnTo>
                  <a:lnTo>
                    <a:pt x="60" y="30"/>
                  </a:lnTo>
                  <a:lnTo>
                    <a:pt x="52" y="30"/>
                  </a:lnTo>
                  <a:lnTo>
                    <a:pt x="49" y="22"/>
                  </a:lnTo>
                  <a:lnTo>
                    <a:pt x="45" y="22"/>
                  </a:lnTo>
                  <a:lnTo>
                    <a:pt x="41" y="22"/>
                  </a:lnTo>
                  <a:lnTo>
                    <a:pt x="41" y="19"/>
                  </a:lnTo>
                  <a:lnTo>
                    <a:pt x="45" y="19"/>
                  </a:lnTo>
                  <a:lnTo>
                    <a:pt x="41" y="15"/>
                  </a:lnTo>
                  <a:lnTo>
                    <a:pt x="41" y="11"/>
                  </a:lnTo>
                  <a:lnTo>
                    <a:pt x="41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4" name="Freeform 62"/>
            <p:cNvSpPr/>
            <p:nvPr/>
          </p:nvSpPr>
          <p:spPr bwMode="auto">
            <a:xfrm>
              <a:off x="4474435" y="2192983"/>
              <a:ext cx="3860" cy="5147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4 h 4"/>
                <a:gd name="T6" fmla="*/ 0 w 3"/>
                <a:gd name="T7" fmla="*/ 4 h 4"/>
                <a:gd name="T8" fmla="*/ 0 w 3"/>
                <a:gd name="T9" fmla="*/ 0 h 4"/>
                <a:gd name="T10" fmla="*/ 0 w 3"/>
                <a:gd name="T11" fmla="*/ 0 h 4"/>
                <a:gd name="T12" fmla="*/ 0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" name="Freeform 63"/>
            <p:cNvSpPr/>
            <p:nvPr/>
          </p:nvSpPr>
          <p:spPr bwMode="auto">
            <a:xfrm>
              <a:off x="4402385" y="2178830"/>
              <a:ext cx="95211" cy="47606"/>
            </a:xfrm>
            <a:custGeom>
              <a:avLst/>
              <a:gdLst>
                <a:gd name="T0" fmla="*/ 30 w 74"/>
                <a:gd name="T1" fmla="*/ 4 h 37"/>
                <a:gd name="T2" fmla="*/ 37 w 74"/>
                <a:gd name="T3" fmla="*/ 4 h 37"/>
                <a:gd name="T4" fmla="*/ 37 w 74"/>
                <a:gd name="T5" fmla="*/ 0 h 37"/>
                <a:gd name="T6" fmla="*/ 41 w 74"/>
                <a:gd name="T7" fmla="*/ 4 h 37"/>
                <a:gd name="T8" fmla="*/ 45 w 74"/>
                <a:gd name="T9" fmla="*/ 4 h 37"/>
                <a:gd name="T10" fmla="*/ 52 w 74"/>
                <a:gd name="T11" fmla="*/ 8 h 37"/>
                <a:gd name="T12" fmla="*/ 56 w 74"/>
                <a:gd name="T13" fmla="*/ 11 h 37"/>
                <a:gd name="T14" fmla="*/ 56 w 74"/>
                <a:gd name="T15" fmla="*/ 15 h 37"/>
                <a:gd name="T16" fmla="*/ 63 w 74"/>
                <a:gd name="T17" fmla="*/ 15 h 37"/>
                <a:gd name="T18" fmla="*/ 67 w 74"/>
                <a:gd name="T19" fmla="*/ 15 h 37"/>
                <a:gd name="T20" fmla="*/ 74 w 74"/>
                <a:gd name="T21" fmla="*/ 15 h 37"/>
                <a:gd name="T22" fmla="*/ 71 w 74"/>
                <a:gd name="T23" fmla="*/ 26 h 37"/>
                <a:gd name="T24" fmla="*/ 63 w 74"/>
                <a:gd name="T25" fmla="*/ 33 h 37"/>
                <a:gd name="T26" fmla="*/ 59 w 74"/>
                <a:gd name="T27" fmla="*/ 30 h 37"/>
                <a:gd name="T28" fmla="*/ 52 w 74"/>
                <a:gd name="T29" fmla="*/ 33 h 37"/>
                <a:gd name="T30" fmla="*/ 45 w 74"/>
                <a:gd name="T31" fmla="*/ 33 h 37"/>
                <a:gd name="T32" fmla="*/ 41 w 74"/>
                <a:gd name="T33" fmla="*/ 30 h 37"/>
                <a:gd name="T34" fmla="*/ 33 w 74"/>
                <a:gd name="T35" fmla="*/ 37 h 37"/>
                <a:gd name="T36" fmla="*/ 22 w 74"/>
                <a:gd name="T37" fmla="*/ 37 h 37"/>
                <a:gd name="T38" fmla="*/ 19 w 74"/>
                <a:gd name="T39" fmla="*/ 33 h 37"/>
                <a:gd name="T40" fmla="*/ 15 w 74"/>
                <a:gd name="T41" fmla="*/ 30 h 37"/>
                <a:gd name="T42" fmla="*/ 8 w 74"/>
                <a:gd name="T43" fmla="*/ 26 h 37"/>
                <a:gd name="T44" fmla="*/ 8 w 74"/>
                <a:gd name="T45" fmla="*/ 33 h 37"/>
                <a:gd name="T46" fmla="*/ 0 w 74"/>
                <a:gd name="T47" fmla="*/ 33 h 37"/>
                <a:gd name="T48" fmla="*/ 0 w 74"/>
                <a:gd name="T49" fmla="*/ 30 h 37"/>
                <a:gd name="T50" fmla="*/ 4 w 74"/>
                <a:gd name="T51" fmla="*/ 26 h 37"/>
                <a:gd name="T52" fmla="*/ 8 w 74"/>
                <a:gd name="T53" fmla="*/ 15 h 37"/>
                <a:gd name="T54" fmla="*/ 15 w 74"/>
                <a:gd name="T55" fmla="*/ 11 h 37"/>
                <a:gd name="T56" fmla="*/ 15 w 74"/>
                <a:gd name="T57" fmla="*/ 8 h 37"/>
                <a:gd name="T58" fmla="*/ 15 w 74"/>
                <a:gd name="T59" fmla="*/ 4 h 37"/>
                <a:gd name="T60" fmla="*/ 19 w 74"/>
                <a:gd name="T61" fmla="*/ 8 h 37"/>
                <a:gd name="T62" fmla="*/ 26 w 74"/>
                <a:gd name="T63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37">
                  <a:moveTo>
                    <a:pt x="26" y="4"/>
                  </a:moveTo>
                  <a:lnTo>
                    <a:pt x="30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8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6" y="15"/>
                  </a:lnTo>
                  <a:lnTo>
                    <a:pt x="59" y="15"/>
                  </a:lnTo>
                  <a:lnTo>
                    <a:pt x="63" y="15"/>
                  </a:lnTo>
                  <a:lnTo>
                    <a:pt x="67" y="15"/>
                  </a:lnTo>
                  <a:lnTo>
                    <a:pt x="67" y="15"/>
                  </a:lnTo>
                  <a:lnTo>
                    <a:pt x="71" y="15"/>
                  </a:lnTo>
                  <a:lnTo>
                    <a:pt x="74" y="15"/>
                  </a:lnTo>
                  <a:lnTo>
                    <a:pt x="71" y="19"/>
                  </a:lnTo>
                  <a:lnTo>
                    <a:pt x="71" y="26"/>
                  </a:lnTo>
                  <a:lnTo>
                    <a:pt x="63" y="26"/>
                  </a:lnTo>
                  <a:lnTo>
                    <a:pt x="63" y="33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48" y="37"/>
                  </a:lnTo>
                  <a:lnTo>
                    <a:pt x="45" y="33"/>
                  </a:lnTo>
                  <a:lnTo>
                    <a:pt x="41" y="33"/>
                  </a:lnTo>
                  <a:lnTo>
                    <a:pt x="41" y="30"/>
                  </a:lnTo>
                  <a:lnTo>
                    <a:pt x="37" y="26"/>
                  </a:lnTo>
                  <a:lnTo>
                    <a:pt x="33" y="37"/>
                  </a:lnTo>
                  <a:lnTo>
                    <a:pt x="26" y="33"/>
                  </a:lnTo>
                  <a:lnTo>
                    <a:pt x="22" y="37"/>
                  </a:lnTo>
                  <a:lnTo>
                    <a:pt x="19" y="37"/>
                  </a:lnTo>
                  <a:lnTo>
                    <a:pt x="19" y="33"/>
                  </a:lnTo>
                  <a:lnTo>
                    <a:pt x="15" y="33"/>
                  </a:lnTo>
                  <a:lnTo>
                    <a:pt x="15" y="30"/>
                  </a:lnTo>
                  <a:lnTo>
                    <a:pt x="11" y="26"/>
                  </a:lnTo>
                  <a:lnTo>
                    <a:pt x="8" y="26"/>
                  </a:lnTo>
                  <a:lnTo>
                    <a:pt x="4" y="30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6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4349632" y="2041160"/>
              <a:ext cx="77198" cy="61758"/>
            </a:xfrm>
            <a:custGeom>
              <a:avLst/>
              <a:gdLst>
                <a:gd name="T0" fmla="*/ 37 w 60"/>
                <a:gd name="T1" fmla="*/ 44 h 48"/>
                <a:gd name="T2" fmla="*/ 37 w 60"/>
                <a:gd name="T3" fmla="*/ 37 h 48"/>
                <a:gd name="T4" fmla="*/ 41 w 60"/>
                <a:gd name="T5" fmla="*/ 29 h 48"/>
                <a:gd name="T6" fmla="*/ 52 w 60"/>
                <a:gd name="T7" fmla="*/ 29 h 48"/>
                <a:gd name="T8" fmla="*/ 52 w 60"/>
                <a:gd name="T9" fmla="*/ 25 h 48"/>
                <a:gd name="T10" fmla="*/ 56 w 60"/>
                <a:gd name="T11" fmla="*/ 22 h 48"/>
                <a:gd name="T12" fmla="*/ 52 w 60"/>
                <a:gd name="T13" fmla="*/ 18 h 48"/>
                <a:gd name="T14" fmla="*/ 49 w 60"/>
                <a:gd name="T15" fmla="*/ 14 h 48"/>
                <a:gd name="T16" fmla="*/ 56 w 60"/>
                <a:gd name="T17" fmla="*/ 14 h 48"/>
                <a:gd name="T18" fmla="*/ 56 w 60"/>
                <a:gd name="T19" fmla="*/ 11 h 48"/>
                <a:gd name="T20" fmla="*/ 60 w 60"/>
                <a:gd name="T21" fmla="*/ 7 h 48"/>
                <a:gd name="T22" fmla="*/ 60 w 60"/>
                <a:gd name="T23" fmla="*/ 3 h 48"/>
                <a:gd name="T24" fmla="*/ 52 w 60"/>
                <a:gd name="T25" fmla="*/ 0 h 48"/>
                <a:gd name="T26" fmla="*/ 45 w 60"/>
                <a:gd name="T27" fmla="*/ 0 h 48"/>
                <a:gd name="T28" fmla="*/ 37 w 60"/>
                <a:gd name="T29" fmla="*/ 0 h 48"/>
                <a:gd name="T30" fmla="*/ 34 w 60"/>
                <a:gd name="T31" fmla="*/ 3 h 48"/>
                <a:gd name="T32" fmla="*/ 23 w 60"/>
                <a:gd name="T33" fmla="*/ 11 h 48"/>
                <a:gd name="T34" fmla="*/ 19 w 60"/>
                <a:gd name="T35" fmla="*/ 11 h 48"/>
                <a:gd name="T36" fmla="*/ 15 w 60"/>
                <a:gd name="T37" fmla="*/ 14 h 48"/>
                <a:gd name="T38" fmla="*/ 15 w 60"/>
                <a:gd name="T39" fmla="*/ 22 h 48"/>
                <a:gd name="T40" fmla="*/ 12 w 60"/>
                <a:gd name="T41" fmla="*/ 25 h 48"/>
                <a:gd name="T42" fmla="*/ 12 w 60"/>
                <a:gd name="T43" fmla="*/ 29 h 48"/>
                <a:gd name="T44" fmla="*/ 19 w 60"/>
                <a:gd name="T45" fmla="*/ 33 h 48"/>
                <a:gd name="T46" fmla="*/ 12 w 60"/>
                <a:gd name="T47" fmla="*/ 37 h 48"/>
                <a:gd name="T48" fmla="*/ 12 w 60"/>
                <a:gd name="T49" fmla="*/ 37 h 48"/>
                <a:gd name="T50" fmla="*/ 15 w 60"/>
                <a:gd name="T51" fmla="*/ 40 h 48"/>
                <a:gd name="T52" fmla="*/ 8 w 60"/>
                <a:gd name="T53" fmla="*/ 37 h 48"/>
                <a:gd name="T54" fmla="*/ 4 w 60"/>
                <a:gd name="T55" fmla="*/ 37 h 48"/>
                <a:gd name="T56" fmla="*/ 8 w 60"/>
                <a:gd name="T57" fmla="*/ 40 h 48"/>
                <a:gd name="T58" fmla="*/ 12 w 60"/>
                <a:gd name="T59" fmla="*/ 40 h 48"/>
                <a:gd name="T60" fmla="*/ 12 w 60"/>
                <a:gd name="T61" fmla="*/ 40 h 48"/>
                <a:gd name="T62" fmla="*/ 4 w 60"/>
                <a:gd name="T63" fmla="*/ 40 h 48"/>
                <a:gd name="T64" fmla="*/ 0 w 60"/>
                <a:gd name="T65" fmla="*/ 40 h 48"/>
                <a:gd name="T66" fmla="*/ 4 w 60"/>
                <a:gd name="T67" fmla="*/ 44 h 48"/>
                <a:gd name="T68" fmla="*/ 8 w 60"/>
                <a:gd name="T69" fmla="*/ 44 h 48"/>
                <a:gd name="T70" fmla="*/ 12 w 60"/>
                <a:gd name="T71" fmla="*/ 44 h 48"/>
                <a:gd name="T72" fmla="*/ 15 w 60"/>
                <a:gd name="T73" fmla="*/ 40 h 48"/>
                <a:gd name="T74" fmla="*/ 23 w 60"/>
                <a:gd name="T75" fmla="*/ 40 h 48"/>
                <a:gd name="T76" fmla="*/ 26 w 60"/>
                <a:gd name="T77" fmla="*/ 40 h 48"/>
                <a:gd name="T78" fmla="*/ 34 w 60"/>
                <a:gd name="T79" fmla="*/ 44 h 48"/>
                <a:gd name="T80" fmla="*/ 34 w 60"/>
                <a:gd name="T81" fmla="*/ 48 h 48"/>
                <a:gd name="T82" fmla="*/ 37 w 60"/>
                <a:gd name="T83" fmla="*/ 48 h 48"/>
                <a:gd name="T84" fmla="*/ 8 w 60"/>
                <a:gd name="T85" fmla="*/ 33 h 48"/>
                <a:gd name="T86" fmla="*/ 8 w 60"/>
                <a:gd name="T87" fmla="*/ 37 h 48"/>
                <a:gd name="T88" fmla="*/ 4 w 60"/>
                <a:gd name="T89" fmla="*/ 37 h 48"/>
                <a:gd name="T90" fmla="*/ 8 w 60"/>
                <a:gd name="T91" fmla="*/ 33 h 48"/>
                <a:gd name="T92" fmla="*/ 12 w 60"/>
                <a:gd name="T93" fmla="*/ 33 h 48"/>
                <a:gd name="T94" fmla="*/ 12 w 60"/>
                <a:gd name="T95" fmla="*/ 33 h 48"/>
                <a:gd name="T96" fmla="*/ 8 w 60"/>
                <a:gd name="T97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" h="48">
                  <a:moveTo>
                    <a:pt x="37" y="48"/>
                  </a:moveTo>
                  <a:lnTo>
                    <a:pt x="37" y="44"/>
                  </a:lnTo>
                  <a:lnTo>
                    <a:pt x="41" y="40"/>
                  </a:lnTo>
                  <a:lnTo>
                    <a:pt x="37" y="37"/>
                  </a:lnTo>
                  <a:lnTo>
                    <a:pt x="41" y="33"/>
                  </a:lnTo>
                  <a:lnTo>
                    <a:pt x="41" y="29"/>
                  </a:lnTo>
                  <a:lnTo>
                    <a:pt x="49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49" y="18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1"/>
                  </a:lnTo>
                  <a:lnTo>
                    <a:pt x="56" y="7"/>
                  </a:lnTo>
                  <a:lnTo>
                    <a:pt x="60" y="7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3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1" y="3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30" y="7"/>
                  </a:lnTo>
                  <a:lnTo>
                    <a:pt x="23" y="11"/>
                  </a:lnTo>
                  <a:lnTo>
                    <a:pt x="23" y="7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5" y="14"/>
                  </a:lnTo>
                  <a:lnTo>
                    <a:pt x="15" y="18"/>
                  </a:lnTo>
                  <a:lnTo>
                    <a:pt x="15" y="22"/>
                  </a:lnTo>
                  <a:lnTo>
                    <a:pt x="15" y="25"/>
                  </a:lnTo>
                  <a:lnTo>
                    <a:pt x="12" y="25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5" y="33"/>
                  </a:lnTo>
                  <a:lnTo>
                    <a:pt x="19" y="33"/>
                  </a:lnTo>
                  <a:lnTo>
                    <a:pt x="15" y="33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5" y="37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40"/>
                  </a:lnTo>
                  <a:lnTo>
                    <a:pt x="30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37" y="48"/>
                  </a:lnTo>
                  <a:close/>
                  <a:moveTo>
                    <a:pt x="4" y="37"/>
                  </a:moveTo>
                  <a:lnTo>
                    <a:pt x="8" y="33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4" y="37"/>
                  </a:lnTo>
                  <a:close/>
                  <a:moveTo>
                    <a:pt x="8" y="33"/>
                  </a:moveTo>
                  <a:lnTo>
                    <a:pt x="8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8" y="33"/>
                  </a:lnTo>
                  <a:lnTo>
                    <a:pt x="8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" name="Freeform 65"/>
            <p:cNvSpPr/>
            <p:nvPr/>
          </p:nvSpPr>
          <p:spPr bwMode="auto">
            <a:xfrm>
              <a:off x="4345771" y="2092626"/>
              <a:ext cx="56612" cy="43745"/>
            </a:xfrm>
            <a:custGeom>
              <a:avLst/>
              <a:gdLst>
                <a:gd name="T0" fmla="*/ 40 w 44"/>
                <a:gd name="T1" fmla="*/ 23 h 34"/>
                <a:gd name="T2" fmla="*/ 44 w 44"/>
                <a:gd name="T3" fmla="*/ 19 h 34"/>
                <a:gd name="T4" fmla="*/ 40 w 44"/>
                <a:gd name="T5" fmla="*/ 15 h 34"/>
                <a:gd name="T6" fmla="*/ 40 w 44"/>
                <a:gd name="T7" fmla="*/ 15 h 34"/>
                <a:gd name="T8" fmla="*/ 40 w 44"/>
                <a:gd name="T9" fmla="*/ 11 h 34"/>
                <a:gd name="T10" fmla="*/ 40 w 44"/>
                <a:gd name="T11" fmla="*/ 8 h 34"/>
                <a:gd name="T12" fmla="*/ 37 w 44"/>
                <a:gd name="T13" fmla="*/ 8 h 34"/>
                <a:gd name="T14" fmla="*/ 37 w 44"/>
                <a:gd name="T15" fmla="*/ 4 h 34"/>
                <a:gd name="T16" fmla="*/ 37 w 44"/>
                <a:gd name="T17" fmla="*/ 4 h 34"/>
                <a:gd name="T18" fmla="*/ 33 w 44"/>
                <a:gd name="T19" fmla="*/ 4 h 34"/>
                <a:gd name="T20" fmla="*/ 29 w 44"/>
                <a:gd name="T21" fmla="*/ 0 h 34"/>
                <a:gd name="T22" fmla="*/ 26 w 44"/>
                <a:gd name="T23" fmla="*/ 0 h 34"/>
                <a:gd name="T24" fmla="*/ 26 w 44"/>
                <a:gd name="T25" fmla="*/ 0 h 34"/>
                <a:gd name="T26" fmla="*/ 18 w 44"/>
                <a:gd name="T27" fmla="*/ 0 h 34"/>
                <a:gd name="T28" fmla="*/ 18 w 44"/>
                <a:gd name="T29" fmla="*/ 0 h 34"/>
                <a:gd name="T30" fmla="*/ 18 w 44"/>
                <a:gd name="T31" fmla="*/ 0 h 34"/>
                <a:gd name="T32" fmla="*/ 15 w 44"/>
                <a:gd name="T33" fmla="*/ 4 h 34"/>
                <a:gd name="T34" fmla="*/ 15 w 44"/>
                <a:gd name="T35" fmla="*/ 4 h 34"/>
                <a:gd name="T36" fmla="*/ 11 w 44"/>
                <a:gd name="T37" fmla="*/ 4 h 34"/>
                <a:gd name="T38" fmla="*/ 11 w 44"/>
                <a:gd name="T39" fmla="*/ 4 h 34"/>
                <a:gd name="T40" fmla="*/ 7 w 44"/>
                <a:gd name="T41" fmla="*/ 4 h 34"/>
                <a:gd name="T42" fmla="*/ 7 w 44"/>
                <a:gd name="T43" fmla="*/ 0 h 34"/>
                <a:gd name="T44" fmla="*/ 3 w 44"/>
                <a:gd name="T45" fmla="*/ 0 h 34"/>
                <a:gd name="T46" fmla="*/ 0 w 44"/>
                <a:gd name="T47" fmla="*/ 4 h 34"/>
                <a:gd name="T48" fmla="*/ 0 w 44"/>
                <a:gd name="T49" fmla="*/ 8 h 34"/>
                <a:gd name="T50" fmla="*/ 0 w 44"/>
                <a:gd name="T51" fmla="*/ 8 h 34"/>
                <a:gd name="T52" fmla="*/ 0 w 44"/>
                <a:gd name="T53" fmla="*/ 11 h 34"/>
                <a:gd name="T54" fmla="*/ 3 w 44"/>
                <a:gd name="T55" fmla="*/ 15 h 34"/>
                <a:gd name="T56" fmla="*/ 3 w 44"/>
                <a:gd name="T57" fmla="*/ 15 h 34"/>
                <a:gd name="T58" fmla="*/ 11 w 44"/>
                <a:gd name="T59" fmla="*/ 19 h 34"/>
                <a:gd name="T60" fmla="*/ 11 w 44"/>
                <a:gd name="T61" fmla="*/ 19 h 34"/>
                <a:gd name="T62" fmla="*/ 15 w 44"/>
                <a:gd name="T63" fmla="*/ 23 h 34"/>
                <a:gd name="T64" fmla="*/ 15 w 44"/>
                <a:gd name="T65" fmla="*/ 23 h 34"/>
                <a:gd name="T66" fmla="*/ 15 w 44"/>
                <a:gd name="T67" fmla="*/ 26 h 34"/>
                <a:gd name="T68" fmla="*/ 18 w 44"/>
                <a:gd name="T69" fmla="*/ 26 h 34"/>
                <a:gd name="T70" fmla="*/ 22 w 44"/>
                <a:gd name="T71" fmla="*/ 26 h 34"/>
                <a:gd name="T72" fmla="*/ 22 w 44"/>
                <a:gd name="T73" fmla="*/ 26 h 34"/>
                <a:gd name="T74" fmla="*/ 26 w 44"/>
                <a:gd name="T75" fmla="*/ 26 h 34"/>
                <a:gd name="T76" fmla="*/ 26 w 44"/>
                <a:gd name="T77" fmla="*/ 30 h 34"/>
                <a:gd name="T78" fmla="*/ 29 w 44"/>
                <a:gd name="T79" fmla="*/ 34 h 34"/>
                <a:gd name="T80" fmla="*/ 33 w 44"/>
                <a:gd name="T81" fmla="*/ 34 h 34"/>
                <a:gd name="T82" fmla="*/ 37 w 44"/>
                <a:gd name="T83" fmla="*/ 34 h 34"/>
                <a:gd name="T84" fmla="*/ 37 w 44"/>
                <a:gd name="T85" fmla="*/ 34 h 34"/>
                <a:gd name="T86" fmla="*/ 40 w 44"/>
                <a:gd name="T87" fmla="*/ 34 h 34"/>
                <a:gd name="T88" fmla="*/ 40 w 44"/>
                <a:gd name="T89" fmla="*/ 34 h 34"/>
                <a:gd name="T90" fmla="*/ 40 w 44"/>
                <a:gd name="T91" fmla="*/ 30 h 34"/>
                <a:gd name="T92" fmla="*/ 40 w 44"/>
                <a:gd name="T93" fmla="*/ 30 h 34"/>
                <a:gd name="T94" fmla="*/ 37 w 44"/>
                <a:gd name="T95" fmla="*/ 26 h 34"/>
                <a:gd name="T96" fmla="*/ 40 w 44"/>
                <a:gd name="T97" fmla="*/ 26 h 34"/>
                <a:gd name="T98" fmla="*/ 40 w 44"/>
                <a:gd name="T99" fmla="*/ 23 h 34"/>
                <a:gd name="T100" fmla="*/ 40 w 44"/>
                <a:gd name="T101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" h="34">
                  <a:moveTo>
                    <a:pt x="40" y="23"/>
                  </a:moveTo>
                  <a:lnTo>
                    <a:pt x="44" y="19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3" y="4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8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6" y="26"/>
                  </a:lnTo>
                  <a:lnTo>
                    <a:pt x="26" y="30"/>
                  </a:lnTo>
                  <a:lnTo>
                    <a:pt x="29" y="34"/>
                  </a:lnTo>
                  <a:lnTo>
                    <a:pt x="33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37" y="26"/>
                  </a:lnTo>
                  <a:lnTo>
                    <a:pt x="40" y="26"/>
                  </a:lnTo>
                  <a:lnTo>
                    <a:pt x="40" y="23"/>
                  </a:lnTo>
                  <a:lnTo>
                    <a:pt x="40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" name="Freeform 66"/>
            <p:cNvSpPr/>
            <p:nvPr/>
          </p:nvSpPr>
          <p:spPr bwMode="auto">
            <a:xfrm>
              <a:off x="4393379" y="2122218"/>
              <a:ext cx="14153" cy="18013"/>
            </a:xfrm>
            <a:custGeom>
              <a:avLst/>
              <a:gdLst>
                <a:gd name="T0" fmla="*/ 3 w 11"/>
                <a:gd name="T1" fmla="*/ 11 h 14"/>
                <a:gd name="T2" fmla="*/ 3 w 11"/>
                <a:gd name="T3" fmla="*/ 11 h 14"/>
                <a:gd name="T4" fmla="*/ 3 w 11"/>
                <a:gd name="T5" fmla="*/ 7 h 14"/>
                <a:gd name="T6" fmla="*/ 3 w 11"/>
                <a:gd name="T7" fmla="*/ 7 h 14"/>
                <a:gd name="T8" fmla="*/ 0 w 11"/>
                <a:gd name="T9" fmla="*/ 3 h 14"/>
                <a:gd name="T10" fmla="*/ 3 w 11"/>
                <a:gd name="T11" fmla="*/ 3 h 14"/>
                <a:gd name="T12" fmla="*/ 3 w 11"/>
                <a:gd name="T13" fmla="*/ 0 h 14"/>
                <a:gd name="T14" fmla="*/ 7 w 11"/>
                <a:gd name="T15" fmla="*/ 0 h 14"/>
                <a:gd name="T16" fmla="*/ 11 w 11"/>
                <a:gd name="T17" fmla="*/ 3 h 14"/>
                <a:gd name="T18" fmla="*/ 11 w 11"/>
                <a:gd name="T19" fmla="*/ 7 h 14"/>
                <a:gd name="T20" fmla="*/ 11 w 11"/>
                <a:gd name="T21" fmla="*/ 11 h 14"/>
                <a:gd name="T22" fmla="*/ 11 w 11"/>
                <a:gd name="T23" fmla="*/ 14 h 14"/>
                <a:gd name="T24" fmla="*/ 11 w 11"/>
                <a:gd name="T25" fmla="*/ 14 h 14"/>
                <a:gd name="T26" fmla="*/ 7 w 11"/>
                <a:gd name="T27" fmla="*/ 14 h 14"/>
                <a:gd name="T28" fmla="*/ 3 w 11"/>
                <a:gd name="T29" fmla="*/ 11 h 14"/>
                <a:gd name="T30" fmla="*/ 3 w 11"/>
                <a:gd name="T3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4">
                  <a:moveTo>
                    <a:pt x="3" y="11"/>
                  </a:moveTo>
                  <a:lnTo>
                    <a:pt x="3" y="11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1" y="3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3" y="11"/>
                  </a:ln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4159212" y="1782548"/>
              <a:ext cx="14153" cy="33452"/>
            </a:xfrm>
            <a:custGeom>
              <a:avLst/>
              <a:gdLst>
                <a:gd name="T0" fmla="*/ 2 w 3"/>
                <a:gd name="T1" fmla="*/ 5 h 7"/>
                <a:gd name="T2" fmla="*/ 2 w 3"/>
                <a:gd name="T3" fmla="*/ 7 h 7"/>
                <a:gd name="T4" fmla="*/ 2 w 3"/>
                <a:gd name="T5" fmla="*/ 6 h 7"/>
                <a:gd name="T6" fmla="*/ 2 w 3"/>
                <a:gd name="T7" fmla="*/ 5 h 7"/>
                <a:gd name="T8" fmla="*/ 2 w 3"/>
                <a:gd name="T9" fmla="*/ 5 h 7"/>
                <a:gd name="T10" fmla="*/ 2 w 3"/>
                <a:gd name="T11" fmla="*/ 3 h 7"/>
                <a:gd name="T12" fmla="*/ 2 w 3"/>
                <a:gd name="T13" fmla="*/ 4 h 7"/>
                <a:gd name="T14" fmla="*/ 2 w 3"/>
                <a:gd name="T15" fmla="*/ 4 h 7"/>
                <a:gd name="T16" fmla="*/ 2 w 3"/>
                <a:gd name="T17" fmla="*/ 4 h 7"/>
                <a:gd name="T18" fmla="*/ 2 w 3"/>
                <a:gd name="T19" fmla="*/ 3 h 7"/>
                <a:gd name="T20" fmla="*/ 0 w 3"/>
                <a:gd name="T21" fmla="*/ 1 h 7"/>
                <a:gd name="T22" fmla="*/ 0 w 3"/>
                <a:gd name="T23" fmla="*/ 2 h 7"/>
                <a:gd name="T24" fmla="*/ 1 w 3"/>
                <a:gd name="T25" fmla="*/ 2 h 7"/>
                <a:gd name="T26" fmla="*/ 0 w 3"/>
                <a:gd name="T27" fmla="*/ 1 h 7"/>
                <a:gd name="T28" fmla="*/ 3 w 3"/>
                <a:gd name="T29" fmla="*/ 0 h 7"/>
                <a:gd name="T30" fmla="*/ 3 w 3"/>
                <a:gd name="T31" fmla="*/ 1 h 7"/>
                <a:gd name="T32" fmla="*/ 3 w 3"/>
                <a:gd name="T33" fmla="*/ 0 h 7"/>
                <a:gd name="T34" fmla="*/ 3 w 3"/>
                <a:gd name="T35" fmla="*/ 0 h 7"/>
                <a:gd name="T36" fmla="*/ 1 w 3"/>
                <a:gd name="T37" fmla="*/ 0 h 7"/>
                <a:gd name="T38" fmla="*/ 2 w 3"/>
                <a:gd name="T39" fmla="*/ 0 h 7"/>
                <a:gd name="T40" fmla="*/ 3 w 3"/>
                <a:gd name="T41" fmla="*/ 1 h 7"/>
                <a:gd name="T42" fmla="*/ 3 w 3"/>
                <a:gd name="T43" fmla="*/ 1 h 7"/>
                <a:gd name="T44" fmla="*/ 2 w 3"/>
                <a:gd name="T45" fmla="*/ 1 h 7"/>
                <a:gd name="T46" fmla="*/ 1 w 3"/>
                <a:gd name="T47" fmla="*/ 0 h 7"/>
                <a:gd name="T48" fmla="*/ 1 w 3"/>
                <a:gd name="T49" fmla="*/ 0 h 7"/>
                <a:gd name="T50" fmla="*/ 2 w 3"/>
                <a:gd name="T51" fmla="*/ 2 h 7"/>
                <a:gd name="T52" fmla="*/ 3 w 3"/>
                <a:gd name="T53" fmla="*/ 3 h 7"/>
                <a:gd name="T54" fmla="*/ 2 w 3"/>
                <a:gd name="T55" fmla="*/ 3 h 7"/>
                <a:gd name="T56" fmla="*/ 1 w 3"/>
                <a:gd name="T57" fmla="*/ 2 h 7"/>
                <a:gd name="T58" fmla="*/ 1 w 3"/>
                <a:gd name="T59" fmla="*/ 1 h 7"/>
                <a:gd name="T60" fmla="*/ 1 w 3"/>
                <a:gd name="T6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" h="7">
                  <a:moveTo>
                    <a:pt x="2" y="5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0" name="Freeform 68"/>
            <p:cNvSpPr/>
            <p:nvPr/>
          </p:nvSpPr>
          <p:spPr bwMode="auto">
            <a:xfrm>
              <a:off x="4092307" y="1988409"/>
              <a:ext cx="86205" cy="100357"/>
            </a:xfrm>
            <a:custGeom>
              <a:avLst/>
              <a:gdLst>
                <a:gd name="T0" fmla="*/ 30 w 67"/>
                <a:gd name="T1" fmla="*/ 74 h 78"/>
                <a:gd name="T2" fmla="*/ 34 w 67"/>
                <a:gd name="T3" fmla="*/ 70 h 78"/>
                <a:gd name="T4" fmla="*/ 41 w 67"/>
                <a:gd name="T5" fmla="*/ 70 h 78"/>
                <a:gd name="T6" fmla="*/ 52 w 67"/>
                <a:gd name="T7" fmla="*/ 66 h 78"/>
                <a:gd name="T8" fmla="*/ 56 w 67"/>
                <a:gd name="T9" fmla="*/ 63 h 78"/>
                <a:gd name="T10" fmla="*/ 60 w 67"/>
                <a:gd name="T11" fmla="*/ 59 h 78"/>
                <a:gd name="T12" fmla="*/ 63 w 67"/>
                <a:gd name="T13" fmla="*/ 55 h 78"/>
                <a:gd name="T14" fmla="*/ 67 w 67"/>
                <a:gd name="T15" fmla="*/ 41 h 78"/>
                <a:gd name="T16" fmla="*/ 67 w 67"/>
                <a:gd name="T17" fmla="*/ 37 h 78"/>
                <a:gd name="T18" fmla="*/ 63 w 67"/>
                <a:gd name="T19" fmla="*/ 29 h 78"/>
                <a:gd name="T20" fmla="*/ 63 w 67"/>
                <a:gd name="T21" fmla="*/ 26 h 78"/>
                <a:gd name="T22" fmla="*/ 52 w 67"/>
                <a:gd name="T23" fmla="*/ 18 h 78"/>
                <a:gd name="T24" fmla="*/ 45 w 67"/>
                <a:gd name="T25" fmla="*/ 22 h 78"/>
                <a:gd name="T26" fmla="*/ 45 w 67"/>
                <a:gd name="T27" fmla="*/ 11 h 78"/>
                <a:gd name="T28" fmla="*/ 52 w 67"/>
                <a:gd name="T29" fmla="*/ 3 h 78"/>
                <a:gd name="T30" fmla="*/ 56 w 67"/>
                <a:gd name="T31" fmla="*/ 0 h 78"/>
                <a:gd name="T32" fmla="*/ 52 w 67"/>
                <a:gd name="T33" fmla="*/ 0 h 78"/>
                <a:gd name="T34" fmla="*/ 45 w 67"/>
                <a:gd name="T35" fmla="*/ 7 h 78"/>
                <a:gd name="T36" fmla="*/ 45 w 67"/>
                <a:gd name="T37" fmla="*/ 0 h 78"/>
                <a:gd name="T38" fmla="*/ 41 w 67"/>
                <a:gd name="T39" fmla="*/ 3 h 78"/>
                <a:gd name="T40" fmla="*/ 38 w 67"/>
                <a:gd name="T41" fmla="*/ 3 h 78"/>
                <a:gd name="T42" fmla="*/ 38 w 67"/>
                <a:gd name="T43" fmla="*/ 7 h 78"/>
                <a:gd name="T44" fmla="*/ 34 w 67"/>
                <a:gd name="T45" fmla="*/ 11 h 78"/>
                <a:gd name="T46" fmla="*/ 34 w 67"/>
                <a:gd name="T47" fmla="*/ 15 h 78"/>
                <a:gd name="T48" fmla="*/ 38 w 67"/>
                <a:gd name="T49" fmla="*/ 15 h 78"/>
                <a:gd name="T50" fmla="*/ 34 w 67"/>
                <a:gd name="T51" fmla="*/ 18 h 78"/>
                <a:gd name="T52" fmla="*/ 23 w 67"/>
                <a:gd name="T53" fmla="*/ 22 h 78"/>
                <a:gd name="T54" fmla="*/ 15 w 67"/>
                <a:gd name="T55" fmla="*/ 18 h 78"/>
                <a:gd name="T56" fmla="*/ 12 w 67"/>
                <a:gd name="T57" fmla="*/ 22 h 78"/>
                <a:gd name="T58" fmla="*/ 15 w 67"/>
                <a:gd name="T59" fmla="*/ 26 h 78"/>
                <a:gd name="T60" fmla="*/ 8 w 67"/>
                <a:gd name="T61" fmla="*/ 26 h 78"/>
                <a:gd name="T62" fmla="*/ 15 w 67"/>
                <a:gd name="T63" fmla="*/ 29 h 78"/>
                <a:gd name="T64" fmla="*/ 15 w 67"/>
                <a:gd name="T65" fmla="*/ 33 h 78"/>
                <a:gd name="T66" fmla="*/ 8 w 67"/>
                <a:gd name="T67" fmla="*/ 37 h 78"/>
                <a:gd name="T68" fmla="*/ 12 w 67"/>
                <a:gd name="T69" fmla="*/ 37 h 78"/>
                <a:gd name="T70" fmla="*/ 26 w 67"/>
                <a:gd name="T71" fmla="*/ 41 h 78"/>
                <a:gd name="T72" fmla="*/ 15 w 67"/>
                <a:gd name="T73" fmla="*/ 48 h 78"/>
                <a:gd name="T74" fmla="*/ 12 w 67"/>
                <a:gd name="T75" fmla="*/ 55 h 78"/>
                <a:gd name="T76" fmla="*/ 19 w 67"/>
                <a:gd name="T77" fmla="*/ 55 h 78"/>
                <a:gd name="T78" fmla="*/ 23 w 67"/>
                <a:gd name="T79" fmla="*/ 52 h 78"/>
                <a:gd name="T80" fmla="*/ 15 w 67"/>
                <a:gd name="T81" fmla="*/ 55 h 78"/>
                <a:gd name="T82" fmla="*/ 12 w 67"/>
                <a:gd name="T83" fmla="*/ 59 h 78"/>
                <a:gd name="T84" fmla="*/ 8 w 67"/>
                <a:gd name="T85" fmla="*/ 63 h 78"/>
                <a:gd name="T86" fmla="*/ 4 w 67"/>
                <a:gd name="T87" fmla="*/ 59 h 78"/>
                <a:gd name="T88" fmla="*/ 12 w 67"/>
                <a:gd name="T89" fmla="*/ 63 h 78"/>
                <a:gd name="T90" fmla="*/ 4 w 67"/>
                <a:gd name="T91" fmla="*/ 70 h 78"/>
                <a:gd name="T92" fmla="*/ 12 w 67"/>
                <a:gd name="T93" fmla="*/ 70 h 78"/>
                <a:gd name="T94" fmla="*/ 8 w 67"/>
                <a:gd name="T95" fmla="*/ 74 h 78"/>
                <a:gd name="T96" fmla="*/ 12 w 67"/>
                <a:gd name="T97" fmla="*/ 74 h 78"/>
                <a:gd name="T98" fmla="*/ 15 w 67"/>
                <a:gd name="T9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" h="78">
                  <a:moveTo>
                    <a:pt x="19" y="78"/>
                  </a:moveTo>
                  <a:lnTo>
                    <a:pt x="23" y="78"/>
                  </a:lnTo>
                  <a:lnTo>
                    <a:pt x="30" y="74"/>
                  </a:lnTo>
                  <a:lnTo>
                    <a:pt x="34" y="74"/>
                  </a:lnTo>
                  <a:lnTo>
                    <a:pt x="30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8" y="70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1" y="66"/>
                  </a:lnTo>
                  <a:lnTo>
                    <a:pt x="52" y="66"/>
                  </a:lnTo>
                  <a:lnTo>
                    <a:pt x="52" y="63"/>
                  </a:lnTo>
                  <a:lnTo>
                    <a:pt x="52" y="66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3" y="63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7" y="52"/>
                  </a:lnTo>
                  <a:lnTo>
                    <a:pt x="67" y="48"/>
                  </a:lnTo>
                  <a:lnTo>
                    <a:pt x="67" y="41"/>
                  </a:lnTo>
                  <a:lnTo>
                    <a:pt x="63" y="41"/>
                  </a:lnTo>
                  <a:lnTo>
                    <a:pt x="67" y="41"/>
                  </a:lnTo>
                  <a:lnTo>
                    <a:pt x="67" y="37"/>
                  </a:lnTo>
                  <a:lnTo>
                    <a:pt x="63" y="3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3" y="26"/>
                  </a:lnTo>
                  <a:lnTo>
                    <a:pt x="67" y="29"/>
                  </a:lnTo>
                  <a:lnTo>
                    <a:pt x="63" y="26"/>
                  </a:lnTo>
                  <a:lnTo>
                    <a:pt x="60" y="26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49" y="18"/>
                  </a:lnTo>
                  <a:lnTo>
                    <a:pt x="49" y="22"/>
                  </a:lnTo>
                  <a:lnTo>
                    <a:pt x="45" y="22"/>
                  </a:lnTo>
                  <a:lnTo>
                    <a:pt x="41" y="18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4" y="3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4" y="7"/>
                  </a:lnTo>
                  <a:lnTo>
                    <a:pt x="34" y="11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4" y="18"/>
                  </a:lnTo>
                  <a:lnTo>
                    <a:pt x="30" y="18"/>
                  </a:lnTo>
                  <a:lnTo>
                    <a:pt x="34" y="18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3" y="22"/>
                  </a:lnTo>
                  <a:lnTo>
                    <a:pt x="23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5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9"/>
                  </a:lnTo>
                  <a:lnTo>
                    <a:pt x="12" y="29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8" y="33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5" y="37"/>
                  </a:lnTo>
                  <a:lnTo>
                    <a:pt x="15" y="41"/>
                  </a:lnTo>
                  <a:lnTo>
                    <a:pt x="26" y="41"/>
                  </a:lnTo>
                  <a:lnTo>
                    <a:pt x="23" y="44"/>
                  </a:lnTo>
                  <a:lnTo>
                    <a:pt x="19" y="44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15" y="52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5" y="52"/>
                  </a:lnTo>
                  <a:lnTo>
                    <a:pt x="19" y="55"/>
                  </a:lnTo>
                  <a:lnTo>
                    <a:pt x="23" y="55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6" y="52"/>
                  </a:lnTo>
                  <a:lnTo>
                    <a:pt x="19" y="55"/>
                  </a:lnTo>
                  <a:lnTo>
                    <a:pt x="15" y="55"/>
                  </a:lnTo>
                  <a:lnTo>
                    <a:pt x="12" y="55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8" y="63"/>
                  </a:lnTo>
                  <a:lnTo>
                    <a:pt x="8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2" y="63"/>
                  </a:lnTo>
                  <a:lnTo>
                    <a:pt x="8" y="66"/>
                  </a:lnTo>
                  <a:lnTo>
                    <a:pt x="4" y="66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12" y="70"/>
                  </a:lnTo>
                  <a:lnTo>
                    <a:pt x="8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15" y="70"/>
                  </a:lnTo>
                  <a:lnTo>
                    <a:pt x="1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8"/>
                  </a:lnTo>
                  <a:lnTo>
                    <a:pt x="15" y="74"/>
                  </a:lnTo>
                  <a:lnTo>
                    <a:pt x="19" y="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4145057" y="1830153"/>
              <a:ext cx="181415" cy="301072"/>
            </a:xfrm>
            <a:custGeom>
              <a:avLst/>
              <a:gdLst>
                <a:gd name="T0" fmla="*/ 1 w 38"/>
                <a:gd name="T1" fmla="*/ 36 h 63"/>
                <a:gd name="T2" fmla="*/ 9 w 38"/>
                <a:gd name="T3" fmla="*/ 36 h 63"/>
                <a:gd name="T4" fmla="*/ 8 w 38"/>
                <a:gd name="T5" fmla="*/ 40 h 63"/>
                <a:gd name="T6" fmla="*/ 27 w 38"/>
                <a:gd name="T7" fmla="*/ 0 h 63"/>
                <a:gd name="T8" fmla="*/ 26 w 38"/>
                <a:gd name="T9" fmla="*/ 1 h 63"/>
                <a:gd name="T10" fmla="*/ 25 w 38"/>
                <a:gd name="T11" fmla="*/ 2 h 63"/>
                <a:gd name="T12" fmla="*/ 35 w 38"/>
                <a:gd name="T13" fmla="*/ 54 h 63"/>
                <a:gd name="T14" fmla="*/ 25 w 38"/>
                <a:gd name="T15" fmla="*/ 59 h 63"/>
                <a:gd name="T16" fmla="*/ 4 w 38"/>
                <a:gd name="T17" fmla="*/ 26 h 63"/>
                <a:gd name="T18" fmla="*/ 6 w 38"/>
                <a:gd name="T19" fmla="*/ 23 h 63"/>
                <a:gd name="T20" fmla="*/ 18 w 38"/>
                <a:gd name="T21" fmla="*/ 12 h 63"/>
                <a:gd name="T22" fmla="*/ 17 w 38"/>
                <a:gd name="T23" fmla="*/ 14 h 63"/>
                <a:gd name="T24" fmla="*/ 7 w 38"/>
                <a:gd name="T25" fmla="*/ 16 h 63"/>
                <a:gd name="T26" fmla="*/ 5 w 38"/>
                <a:gd name="T27" fmla="*/ 18 h 63"/>
                <a:gd name="T28" fmla="*/ 3 w 38"/>
                <a:gd name="T29" fmla="*/ 21 h 63"/>
                <a:gd name="T30" fmla="*/ 3 w 38"/>
                <a:gd name="T31" fmla="*/ 22 h 63"/>
                <a:gd name="T32" fmla="*/ 6 w 38"/>
                <a:gd name="T33" fmla="*/ 22 h 63"/>
                <a:gd name="T34" fmla="*/ 7 w 38"/>
                <a:gd name="T35" fmla="*/ 22 h 63"/>
                <a:gd name="T36" fmla="*/ 8 w 38"/>
                <a:gd name="T37" fmla="*/ 26 h 63"/>
                <a:gd name="T38" fmla="*/ 8 w 38"/>
                <a:gd name="T39" fmla="*/ 30 h 63"/>
                <a:gd name="T40" fmla="*/ 11 w 38"/>
                <a:gd name="T41" fmla="*/ 33 h 63"/>
                <a:gd name="T42" fmla="*/ 12 w 38"/>
                <a:gd name="T43" fmla="*/ 40 h 63"/>
                <a:gd name="T44" fmla="*/ 11 w 38"/>
                <a:gd name="T45" fmla="*/ 62 h 63"/>
                <a:gd name="T46" fmla="*/ 17 w 38"/>
                <a:gd name="T47" fmla="*/ 62 h 63"/>
                <a:gd name="T48" fmla="*/ 22 w 38"/>
                <a:gd name="T49" fmla="*/ 59 h 63"/>
                <a:gd name="T50" fmla="*/ 28 w 38"/>
                <a:gd name="T51" fmla="*/ 59 h 63"/>
                <a:gd name="T52" fmla="*/ 35 w 38"/>
                <a:gd name="T53" fmla="*/ 57 h 63"/>
                <a:gd name="T54" fmla="*/ 34 w 38"/>
                <a:gd name="T55" fmla="*/ 54 h 63"/>
                <a:gd name="T56" fmla="*/ 35 w 38"/>
                <a:gd name="T57" fmla="*/ 52 h 63"/>
                <a:gd name="T58" fmla="*/ 37 w 38"/>
                <a:gd name="T59" fmla="*/ 51 h 63"/>
                <a:gd name="T60" fmla="*/ 31 w 38"/>
                <a:gd name="T61" fmla="*/ 46 h 63"/>
                <a:gd name="T62" fmla="*/ 28 w 38"/>
                <a:gd name="T63" fmla="*/ 42 h 63"/>
                <a:gd name="T64" fmla="*/ 29 w 38"/>
                <a:gd name="T65" fmla="*/ 39 h 63"/>
                <a:gd name="T66" fmla="*/ 23 w 38"/>
                <a:gd name="T67" fmla="*/ 32 h 63"/>
                <a:gd name="T68" fmla="*/ 16 w 38"/>
                <a:gd name="T69" fmla="*/ 29 h 63"/>
                <a:gd name="T70" fmla="*/ 17 w 38"/>
                <a:gd name="T71" fmla="*/ 27 h 63"/>
                <a:gd name="T72" fmla="*/ 22 w 38"/>
                <a:gd name="T73" fmla="*/ 22 h 63"/>
                <a:gd name="T74" fmla="*/ 16 w 38"/>
                <a:gd name="T75" fmla="*/ 20 h 63"/>
                <a:gd name="T76" fmla="*/ 15 w 38"/>
                <a:gd name="T77" fmla="*/ 18 h 63"/>
                <a:gd name="T78" fmla="*/ 15 w 38"/>
                <a:gd name="T79" fmla="*/ 15 h 63"/>
                <a:gd name="T80" fmla="*/ 11 w 38"/>
                <a:gd name="T81" fmla="*/ 15 h 63"/>
                <a:gd name="T82" fmla="*/ 10 w 38"/>
                <a:gd name="T83" fmla="*/ 19 h 63"/>
                <a:gd name="T84" fmla="*/ 9 w 38"/>
                <a:gd name="T85" fmla="*/ 21 h 63"/>
                <a:gd name="T86" fmla="*/ 9 w 38"/>
                <a:gd name="T87" fmla="*/ 22 h 63"/>
                <a:gd name="T88" fmla="*/ 8 w 38"/>
                <a:gd name="T89" fmla="*/ 25 h 63"/>
                <a:gd name="T90" fmla="*/ 9 w 38"/>
                <a:gd name="T91" fmla="*/ 26 h 63"/>
                <a:gd name="T92" fmla="*/ 9 w 38"/>
                <a:gd name="T93" fmla="*/ 30 h 63"/>
                <a:gd name="T94" fmla="*/ 10 w 38"/>
                <a:gd name="T95" fmla="*/ 31 h 63"/>
                <a:gd name="T96" fmla="*/ 12 w 38"/>
                <a:gd name="T97" fmla="*/ 28 h 63"/>
                <a:gd name="T98" fmla="*/ 11 w 38"/>
                <a:gd name="T99" fmla="*/ 35 h 63"/>
                <a:gd name="T100" fmla="*/ 15 w 38"/>
                <a:gd name="T101" fmla="*/ 36 h 63"/>
                <a:gd name="T102" fmla="*/ 19 w 38"/>
                <a:gd name="T103" fmla="*/ 39 h 63"/>
                <a:gd name="T104" fmla="*/ 19 w 38"/>
                <a:gd name="T105" fmla="*/ 44 h 63"/>
                <a:gd name="T106" fmla="*/ 12 w 38"/>
                <a:gd name="T107" fmla="*/ 47 h 63"/>
                <a:gd name="T108" fmla="*/ 13 w 38"/>
                <a:gd name="T109" fmla="*/ 51 h 63"/>
                <a:gd name="T110" fmla="*/ 11 w 38"/>
                <a:gd name="T111" fmla="*/ 54 h 63"/>
                <a:gd name="T112" fmla="*/ 16 w 38"/>
                <a:gd name="T113" fmla="*/ 55 h 63"/>
                <a:gd name="T114" fmla="*/ 18 w 38"/>
                <a:gd name="T115" fmla="*/ 56 h 63"/>
                <a:gd name="T116" fmla="*/ 11 w 38"/>
                <a:gd name="T117" fmla="*/ 60 h 63"/>
                <a:gd name="T118" fmla="*/ 10 w 38"/>
                <a:gd name="T11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" h="63">
                  <a:moveTo>
                    <a:pt x="7" y="41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5"/>
                    <a:pt x="25" y="5"/>
                  </a:cubicBezTo>
                  <a:close/>
                  <a:moveTo>
                    <a:pt x="27" y="1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5" y="2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lose/>
                  <a:moveTo>
                    <a:pt x="26" y="2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lose/>
                  <a:moveTo>
                    <a:pt x="25" y="4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34" y="55"/>
                  </a:move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5"/>
                    <a:pt x="34" y="55"/>
                  </a:cubicBezTo>
                  <a:close/>
                  <a:moveTo>
                    <a:pt x="25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5" y="59"/>
                    <a:pt x="25" y="59"/>
                    <a:pt x="25" y="59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7" y="29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lose/>
                  <a:moveTo>
                    <a:pt x="4" y="27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7"/>
                    <a:pt x="4" y="27"/>
                    <a:pt x="4" y="27"/>
                  </a:cubicBezTo>
                  <a:close/>
                  <a:moveTo>
                    <a:pt x="5" y="26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6"/>
                    <a:pt x="5" y="26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6" y="23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7" y="13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4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  <a:moveTo>
                    <a:pt x="4" y="20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3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lose/>
                  <a:moveTo>
                    <a:pt x="3" y="23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lose/>
                  <a:moveTo>
                    <a:pt x="6" y="28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7" y="30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6" y="31"/>
                  </a:moveTo>
                  <a:cubicBezTo>
                    <a:pt x="7" y="31"/>
                    <a:pt x="7" y="31"/>
                    <a:pt x="7" y="3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lose/>
                  <a:moveTo>
                    <a:pt x="10" y="31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lose/>
                  <a:moveTo>
                    <a:pt x="13" y="45"/>
                  </a:moveTo>
                  <a:cubicBezTo>
                    <a:pt x="14" y="45"/>
                    <a:pt x="14" y="45"/>
                    <a:pt x="14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5"/>
                    <a:pt x="13" y="45"/>
                  </a:cubicBezTo>
                  <a:close/>
                  <a:moveTo>
                    <a:pt x="12" y="40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lose/>
                  <a:moveTo>
                    <a:pt x="10" y="63"/>
                  </a:moveTo>
                  <a:cubicBezTo>
                    <a:pt x="11" y="63"/>
                    <a:pt x="11" y="63"/>
                    <a:pt x="11" y="63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0" y="62"/>
                    <a:pt x="10" y="62"/>
                    <a:pt x="10" y="62"/>
                  </a:cubicBezTo>
                  <a:lnTo>
                    <a:pt x="10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4202957" y="2102919"/>
              <a:ext cx="275339" cy="229020"/>
            </a:xfrm>
            <a:custGeom>
              <a:avLst/>
              <a:gdLst>
                <a:gd name="T0" fmla="*/ 166 w 214"/>
                <a:gd name="T1" fmla="*/ 85 h 178"/>
                <a:gd name="T2" fmla="*/ 155 w 214"/>
                <a:gd name="T3" fmla="*/ 92 h 178"/>
                <a:gd name="T4" fmla="*/ 159 w 214"/>
                <a:gd name="T5" fmla="*/ 81 h 178"/>
                <a:gd name="T6" fmla="*/ 170 w 214"/>
                <a:gd name="T7" fmla="*/ 67 h 178"/>
                <a:gd name="T8" fmla="*/ 177 w 214"/>
                <a:gd name="T9" fmla="*/ 67 h 178"/>
                <a:gd name="T10" fmla="*/ 181 w 214"/>
                <a:gd name="T11" fmla="*/ 48 h 178"/>
                <a:gd name="T12" fmla="*/ 185 w 214"/>
                <a:gd name="T13" fmla="*/ 37 h 178"/>
                <a:gd name="T14" fmla="*/ 170 w 214"/>
                <a:gd name="T15" fmla="*/ 33 h 178"/>
                <a:gd name="T16" fmla="*/ 159 w 214"/>
                <a:gd name="T17" fmla="*/ 29 h 178"/>
                <a:gd name="T18" fmla="*/ 144 w 214"/>
                <a:gd name="T19" fmla="*/ 26 h 178"/>
                <a:gd name="T20" fmla="*/ 133 w 214"/>
                <a:gd name="T21" fmla="*/ 18 h 178"/>
                <a:gd name="T22" fmla="*/ 122 w 214"/>
                <a:gd name="T23" fmla="*/ 11 h 178"/>
                <a:gd name="T24" fmla="*/ 111 w 214"/>
                <a:gd name="T25" fmla="*/ 0 h 178"/>
                <a:gd name="T26" fmla="*/ 96 w 214"/>
                <a:gd name="T27" fmla="*/ 3 h 178"/>
                <a:gd name="T28" fmla="*/ 92 w 214"/>
                <a:gd name="T29" fmla="*/ 18 h 178"/>
                <a:gd name="T30" fmla="*/ 70 w 214"/>
                <a:gd name="T31" fmla="*/ 26 h 178"/>
                <a:gd name="T32" fmla="*/ 63 w 214"/>
                <a:gd name="T33" fmla="*/ 33 h 178"/>
                <a:gd name="T34" fmla="*/ 55 w 214"/>
                <a:gd name="T35" fmla="*/ 26 h 178"/>
                <a:gd name="T36" fmla="*/ 44 w 214"/>
                <a:gd name="T37" fmla="*/ 29 h 178"/>
                <a:gd name="T38" fmla="*/ 48 w 214"/>
                <a:gd name="T39" fmla="*/ 41 h 178"/>
                <a:gd name="T40" fmla="*/ 40 w 214"/>
                <a:gd name="T41" fmla="*/ 44 h 178"/>
                <a:gd name="T42" fmla="*/ 26 w 214"/>
                <a:gd name="T43" fmla="*/ 41 h 178"/>
                <a:gd name="T44" fmla="*/ 11 w 214"/>
                <a:gd name="T45" fmla="*/ 44 h 178"/>
                <a:gd name="T46" fmla="*/ 0 w 214"/>
                <a:gd name="T47" fmla="*/ 52 h 178"/>
                <a:gd name="T48" fmla="*/ 3 w 214"/>
                <a:gd name="T49" fmla="*/ 52 h 178"/>
                <a:gd name="T50" fmla="*/ 3 w 214"/>
                <a:gd name="T51" fmla="*/ 55 h 178"/>
                <a:gd name="T52" fmla="*/ 7 w 214"/>
                <a:gd name="T53" fmla="*/ 63 h 178"/>
                <a:gd name="T54" fmla="*/ 22 w 214"/>
                <a:gd name="T55" fmla="*/ 63 h 178"/>
                <a:gd name="T56" fmla="*/ 29 w 214"/>
                <a:gd name="T57" fmla="*/ 67 h 178"/>
                <a:gd name="T58" fmla="*/ 37 w 214"/>
                <a:gd name="T59" fmla="*/ 70 h 178"/>
                <a:gd name="T60" fmla="*/ 44 w 214"/>
                <a:gd name="T61" fmla="*/ 70 h 178"/>
                <a:gd name="T62" fmla="*/ 40 w 214"/>
                <a:gd name="T63" fmla="*/ 81 h 178"/>
                <a:gd name="T64" fmla="*/ 55 w 214"/>
                <a:gd name="T65" fmla="*/ 89 h 178"/>
                <a:gd name="T66" fmla="*/ 51 w 214"/>
                <a:gd name="T67" fmla="*/ 100 h 178"/>
                <a:gd name="T68" fmla="*/ 59 w 214"/>
                <a:gd name="T69" fmla="*/ 104 h 178"/>
                <a:gd name="T70" fmla="*/ 55 w 214"/>
                <a:gd name="T71" fmla="*/ 118 h 178"/>
                <a:gd name="T72" fmla="*/ 48 w 214"/>
                <a:gd name="T73" fmla="*/ 141 h 178"/>
                <a:gd name="T74" fmla="*/ 55 w 214"/>
                <a:gd name="T75" fmla="*/ 148 h 178"/>
                <a:gd name="T76" fmla="*/ 77 w 214"/>
                <a:gd name="T77" fmla="*/ 156 h 178"/>
                <a:gd name="T78" fmla="*/ 96 w 214"/>
                <a:gd name="T79" fmla="*/ 156 h 178"/>
                <a:gd name="T80" fmla="*/ 114 w 214"/>
                <a:gd name="T81" fmla="*/ 159 h 178"/>
                <a:gd name="T82" fmla="*/ 126 w 214"/>
                <a:gd name="T83" fmla="*/ 137 h 178"/>
                <a:gd name="T84" fmla="*/ 140 w 214"/>
                <a:gd name="T85" fmla="*/ 141 h 178"/>
                <a:gd name="T86" fmla="*/ 166 w 214"/>
                <a:gd name="T87" fmla="*/ 148 h 178"/>
                <a:gd name="T88" fmla="*/ 181 w 214"/>
                <a:gd name="T89" fmla="*/ 133 h 178"/>
                <a:gd name="T90" fmla="*/ 170 w 214"/>
                <a:gd name="T91" fmla="*/ 115 h 178"/>
                <a:gd name="T92" fmla="*/ 170 w 214"/>
                <a:gd name="T93" fmla="*/ 100 h 178"/>
                <a:gd name="T94" fmla="*/ 207 w 214"/>
                <a:gd name="T95" fmla="*/ 178 h 178"/>
                <a:gd name="T96" fmla="*/ 203 w 214"/>
                <a:gd name="T97" fmla="*/ 170 h 178"/>
                <a:gd name="T98" fmla="*/ 200 w 214"/>
                <a:gd name="T99" fmla="*/ 167 h 178"/>
                <a:gd name="T100" fmla="*/ 200 w 214"/>
                <a:gd name="T101" fmla="*/ 159 h 178"/>
                <a:gd name="T102" fmla="*/ 207 w 214"/>
                <a:gd name="T103" fmla="*/ 156 h 178"/>
                <a:gd name="T104" fmla="*/ 211 w 214"/>
                <a:gd name="T105" fmla="*/ 148 h 178"/>
                <a:gd name="T106" fmla="*/ 211 w 214"/>
                <a:gd name="T107" fmla="*/ 17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178">
                  <a:moveTo>
                    <a:pt x="174" y="96"/>
                  </a:moveTo>
                  <a:lnTo>
                    <a:pt x="174" y="92"/>
                  </a:lnTo>
                  <a:lnTo>
                    <a:pt x="170" y="92"/>
                  </a:lnTo>
                  <a:lnTo>
                    <a:pt x="170" y="89"/>
                  </a:lnTo>
                  <a:lnTo>
                    <a:pt x="166" y="85"/>
                  </a:lnTo>
                  <a:lnTo>
                    <a:pt x="163" y="85"/>
                  </a:lnTo>
                  <a:lnTo>
                    <a:pt x="159" y="89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55" y="92"/>
                  </a:lnTo>
                  <a:lnTo>
                    <a:pt x="155" y="89"/>
                  </a:lnTo>
                  <a:lnTo>
                    <a:pt x="155" y="89"/>
                  </a:lnTo>
                  <a:lnTo>
                    <a:pt x="159" y="89"/>
                  </a:lnTo>
                  <a:lnTo>
                    <a:pt x="159" y="85"/>
                  </a:lnTo>
                  <a:lnTo>
                    <a:pt x="159" y="81"/>
                  </a:lnTo>
                  <a:lnTo>
                    <a:pt x="163" y="74"/>
                  </a:lnTo>
                  <a:lnTo>
                    <a:pt x="166" y="74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67"/>
                  </a:lnTo>
                  <a:lnTo>
                    <a:pt x="166" y="67"/>
                  </a:lnTo>
                  <a:lnTo>
                    <a:pt x="170" y="63"/>
                  </a:lnTo>
                  <a:lnTo>
                    <a:pt x="174" y="63"/>
                  </a:lnTo>
                  <a:lnTo>
                    <a:pt x="174" y="67"/>
                  </a:lnTo>
                  <a:lnTo>
                    <a:pt x="177" y="67"/>
                  </a:lnTo>
                  <a:lnTo>
                    <a:pt x="181" y="63"/>
                  </a:lnTo>
                  <a:lnTo>
                    <a:pt x="181" y="59"/>
                  </a:lnTo>
                  <a:lnTo>
                    <a:pt x="177" y="59"/>
                  </a:lnTo>
                  <a:lnTo>
                    <a:pt x="177" y="55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4"/>
                  </a:lnTo>
                  <a:lnTo>
                    <a:pt x="185" y="41"/>
                  </a:lnTo>
                  <a:lnTo>
                    <a:pt x="188" y="37"/>
                  </a:lnTo>
                  <a:lnTo>
                    <a:pt x="185" y="37"/>
                  </a:lnTo>
                  <a:lnTo>
                    <a:pt x="181" y="37"/>
                  </a:lnTo>
                  <a:lnTo>
                    <a:pt x="177" y="33"/>
                  </a:lnTo>
                  <a:lnTo>
                    <a:pt x="174" y="37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66" y="37"/>
                  </a:lnTo>
                  <a:lnTo>
                    <a:pt x="163" y="33"/>
                  </a:lnTo>
                  <a:lnTo>
                    <a:pt x="163" y="29"/>
                  </a:lnTo>
                  <a:lnTo>
                    <a:pt x="159" y="29"/>
                  </a:lnTo>
                  <a:lnTo>
                    <a:pt x="159" y="29"/>
                  </a:lnTo>
                  <a:lnTo>
                    <a:pt x="155" y="29"/>
                  </a:lnTo>
                  <a:lnTo>
                    <a:pt x="151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4" y="26"/>
                  </a:lnTo>
                  <a:lnTo>
                    <a:pt x="140" y="26"/>
                  </a:lnTo>
                  <a:lnTo>
                    <a:pt x="137" y="22"/>
                  </a:lnTo>
                  <a:lnTo>
                    <a:pt x="137" y="18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29" y="18"/>
                  </a:lnTo>
                  <a:lnTo>
                    <a:pt x="126" y="18"/>
                  </a:lnTo>
                  <a:lnTo>
                    <a:pt x="126" y="15"/>
                  </a:lnTo>
                  <a:lnTo>
                    <a:pt x="126" y="15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1" y="3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6" y="7"/>
                  </a:lnTo>
                  <a:lnTo>
                    <a:pt x="96" y="15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5" y="22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74" y="22"/>
                  </a:lnTo>
                  <a:lnTo>
                    <a:pt x="70" y="26"/>
                  </a:lnTo>
                  <a:lnTo>
                    <a:pt x="74" y="29"/>
                  </a:lnTo>
                  <a:lnTo>
                    <a:pt x="77" y="29"/>
                  </a:lnTo>
                  <a:lnTo>
                    <a:pt x="74" y="33"/>
                  </a:lnTo>
                  <a:lnTo>
                    <a:pt x="66" y="33"/>
                  </a:lnTo>
                  <a:lnTo>
                    <a:pt x="63" y="33"/>
                  </a:lnTo>
                  <a:lnTo>
                    <a:pt x="59" y="29"/>
                  </a:lnTo>
                  <a:lnTo>
                    <a:pt x="55" y="33"/>
                  </a:lnTo>
                  <a:lnTo>
                    <a:pt x="55" y="29"/>
                  </a:lnTo>
                  <a:lnTo>
                    <a:pt x="51" y="29"/>
                  </a:lnTo>
                  <a:lnTo>
                    <a:pt x="55" y="26"/>
                  </a:lnTo>
                  <a:lnTo>
                    <a:pt x="51" y="26"/>
                  </a:lnTo>
                  <a:lnTo>
                    <a:pt x="48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8" y="33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51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3" y="48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2" y="41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3" y="48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4" y="59"/>
                  </a:lnTo>
                  <a:lnTo>
                    <a:pt x="18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6" y="67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40" y="70"/>
                  </a:lnTo>
                  <a:lnTo>
                    <a:pt x="44" y="70"/>
                  </a:lnTo>
                  <a:lnTo>
                    <a:pt x="44" y="74"/>
                  </a:lnTo>
                  <a:lnTo>
                    <a:pt x="44" y="70"/>
                  </a:lnTo>
                  <a:lnTo>
                    <a:pt x="40" y="70"/>
                  </a:lnTo>
                  <a:lnTo>
                    <a:pt x="37" y="74"/>
                  </a:lnTo>
                  <a:lnTo>
                    <a:pt x="40" y="74"/>
                  </a:lnTo>
                  <a:lnTo>
                    <a:pt x="40" y="78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8" y="85"/>
                  </a:lnTo>
                  <a:lnTo>
                    <a:pt x="51" y="89"/>
                  </a:lnTo>
                  <a:lnTo>
                    <a:pt x="55" y="89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55" y="96"/>
                  </a:lnTo>
                  <a:lnTo>
                    <a:pt x="55" y="96"/>
                  </a:lnTo>
                  <a:lnTo>
                    <a:pt x="51" y="100"/>
                  </a:lnTo>
                  <a:lnTo>
                    <a:pt x="55" y="100"/>
                  </a:lnTo>
                  <a:lnTo>
                    <a:pt x="59" y="104"/>
                  </a:lnTo>
                  <a:lnTo>
                    <a:pt x="63" y="111"/>
                  </a:lnTo>
                  <a:lnTo>
                    <a:pt x="59" y="107"/>
                  </a:lnTo>
                  <a:lnTo>
                    <a:pt x="59" y="104"/>
                  </a:lnTo>
                  <a:lnTo>
                    <a:pt x="55" y="104"/>
                  </a:lnTo>
                  <a:lnTo>
                    <a:pt x="55" y="104"/>
                  </a:lnTo>
                  <a:lnTo>
                    <a:pt x="51" y="111"/>
                  </a:lnTo>
                  <a:lnTo>
                    <a:pt x="51" y="118"/>
                  </a:lnTo>
                  <a:lnTo>
                    <a:pt x="55" y="118"/>
                  </a:lnTo>
                  <a:lnTo>
                    <a:pt x="51" y="118"/>
                  </a:lnTo>
                  <a:lnTo>
                    <a:pt x="51" y="130"/>
                  </a:lnTo>
                  <a:lnTo>
                    <a:pt x="48" y="141"/>
                  </a:lnTo>
                  <a:lnTo>
                    <a:pt x="44" y="141"/>
                  </a:lnTo>
                  <a:lnTo>
                    <a:pt x="48" y="141"/>
                  </a:lnTo>
                  <a:lnTo>
                    <a:pt x="48" y="144"/>
                  </a:lnTo>
                  <a:lnTo>
                    <a:pt x="51" y="144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5" y="148"/>
                  </a:lnTo>
                  <a:lnTo>
                    <a:pt x="63" y="152"/>
                  </a:lnTo>
                  <a:lnTo>
                    <a:pt x="66" y="156"/>
                  </a:lnTo>
                  <a:lnTo>
                    <a:pt x="70" y="152"/>
                  </a:lnTo>
                  <a:lnTo>
                    <a:pt x="74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81" y="156"/>
                  </a:lnTo>
                  <a:lnTo>
                    <a:pt x="89" y="156"/>
                  </a:lnTo>
                  <a:lnTo>
                    <a:pt x="92" y="156"/>
                  </a:lnTo>
                  <a:lnTo>
                    <a:pt x="96" y="156"/>
                  </a:lnTo>
                  <a:lnTo>
                    <a:pt x="100" y="156"/>
                  </a:lnTo>
                  <a:lnTo>
                    <a:pt x="107" y="156"/>
                  </a:lnTo>
                  <a:lnTo>
                    <a:pt x="114" y="159"/>
                  </a:lnTo>
                  <a:lnTo>
                    <a:pt x="118" y="159"/>
                  </a:lnTo>
                  <a:lnTo>
                    <a:pt x="114" y="159"/>
                  </a:lnTo>
                  <a:lnTo>
                    <a:pt x="114" y="156"/>
                  </a:lnTo>
                  <a:lnTo>
                    <a:pt x="114" y="148"/>
                  </a:lnTo>
                  <a:lnTo>
                    <a:pt x="118" y="148"/>
                  </a:lnTo>
                  <a:lnTo>
                    <a:pt x="122" y="144"/>
                  </a:lnTo>
                  <a:lnTo>
                    <a:pt x="126" y="137"/>
                  </a:lnTo>
                  <a:lnTo>
                    <a:pt x="129" y="137"/>
                  </a:lnTo>
                  <a:lnTo>
                    <a:pt x="129" y="141"/>
                  </a:lnTo>
                  <a:lnTo>
                    <a:pt x="133" y="141"/>
                  </a:lnTo>
                  <a:lnTo>
                    <a:pt x="137" y="141"/>
                  </a:lnTo>
                  <a:lnTo>
                    <a:pt x="140" y="141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55" y="144"/>
                  </a:lnTo>
                  <a:lnTo>
                    <a:pt x="159" y="148"/>
                  </a:lnTo>
                  <a:lnTo>
                    <a:pt x="166" y="148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70" y="141"/>
                  </a:lnTo>
                  <a:lnTo>
                    <a:pt x="181" y="133"/>
                  </a:lnTo>
                  <a:lnTo>
                    <a:pt x="181" y="133"/>
                  </a:lnTo>
                  <a:lnTo>
                    <a:pt x="181" y="130"/>
                  </a:lnTo>
                  <a:lnTo>
                    <a:pt x="181" y="126"/>
                  </a:lnTo>
                  <a:lnTo>
                    <a:pt x="177" y="126"/>
                  </a:lnTo>
                  <a:lnTo>
                    <a:pt x="174" y="122"/>
                  </a:lnTo>
                  <a:lnTo>
                    <a:pt x="170" y="115"/>
                  </a:lnTo>
                  <a:lnTo>
                    <a:pt x="166" y="111"/>
                  </a:lnTo>
                  <a:lnTo>
                    <a:pt x="170" y="111"/>
                  </a:lnTo>
                  <a:lnTo>
                    <a:pt x="174" y="107"/>
                  </a:lnTo>
                  <a:lnTo>
                    <a:pt x="174" y="104"/>
                  </a:lnTo>
                  <a:lnTo>
                    <a:pt x="170" y="100"/>
                  </a:lnTo>
                  <a:lnTo>
                    <a:pt x="170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close/>
                  <a:moveTo>
                    <a:pt x="207" y="178"/>
                  </a:moveTo>
                  <a:lnTo>
                    <a:pt x="203" y="178"/>
                  </a:lnTo>
                  <a:lnTo>
                    <a:pt x="200" y="174"/>
                  </a:lnTo>
                  <a:lnTo>
                    <a:pt x="203" y="174"/>
                  </a:lnTo>
                  <a:lnTo>
                    <a:pt x="203" y="174"/>
                  </a:lnTo>
                  <a:lnTo>
                    <a:pt x="203" y="170"/>
                  </a:lnTo>
                  <a:lnTo>
                    <a:pt x="200" y="170"/>
                  </a:lnTo>
                  <a:lnTo>
                    <a:pt x="203" y="170"/>
                  </a:lnTo>
                  <a:lnTo>
                    <a:pt x="200" y="170"/>
                  </a:lnTo>
                  <a:lnTo>
                    <a:pt x="200" y="167"/>
                  </a:lnTo>
                  <a:lnTo>
                    <a:pt x="200" y="167"/>
                  </a:lnTo>
                  <a:lnTo>
                    <a:pt x="200" y="167"/>
                  </a:lnTo>
                  <a:lnTo>
                    <a:pt x="196" y="163"/>
                  </a:lnTo>
                  <a:lnTo>
                    <a:pt x="196" y="163"/>
                  </a:lnTo>
                  <a:lnTo>
                    <a:pt x="200" y="163"/>
                  </a:lnTo>
                  <a:lnTo>
                    <a:pt x="200" y="159"/>
                  </a:lnTo>
                  <a:lnTo>
                    <a:pt x="196" y="159"/>
                  </a:lnTo>
                  <a:lnTo>
                    <a:pt x="200" y="156"/>
                  </a:lnTo>
                  <a:lnTo>
                    <a:pt x="203" y="156"/>
                  </a:lnTo>
                  <a:lnTo>
                    <a:pt x="207" y="152"/>
                  </a:lnTo>
                  <a:lnTo>
                    <a:pt x="207" y="156"/>
                  </a:lnTo>
                  <a:lnTo>
                    <a:pt x="211" y="156"/>
                  </a:lnTo>
                  <a:lnTo>
                    <a:pt x="211" y="152"/>
                  </a:lnTo>
                  <a:lnTo>
                    <a:pt x="211" y="148"/>
                  </a:lnTo>
                  <a:lnTo>
                    <a:pt x="211" y="148"/>
                  </a:lnTo>
                  <a:lnTo>
                    <a:pt x="211" y="148"/>
                  </a:lnTo>
                  <a:lnTo>
                    <a:pt x="211" y="152"/>
                  </a:lnTo>
                  <a:lnTo>
                    <a:pt x="211" y="156"/>
                  </a:lnTo>
                  <a:lnTo>
                    <a:pt x="214" y="163"/>
                  </a:lnTo>
                  <a:lnTo>
                    <a:pt x="211" y="167"/>
                  </a:lnTo>
                  <a:lnTo>
                    <a:pt x="211" y="170"/>
                  </a:lnTo>
                  <a:lnTo>
                    <a:pt x="211" y="178"/>
                  </a:lnTo>
                  <a:lnTo>
                    <a:pt x="207" y="1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" name="Freeform 71"/>
            <p:cNvSpPr/>
            <p:nvPr/>
          </p:nvSpPr>
          <p:spPr bwMode="auto">
            <a:xfrm>
              <a:off x="4578652" y="2455456"/>
              <a:ext cx="10293" cy="1029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8 w 8"/>
                <a:gd name="T7" fmla="*/ 4 h 8"/>
                <a:gd name="T8" fmla="*/ 8 w 8"/>
                <a:gd name="T9" fmla="*/ 4 h 8"/>
                <a:gd name="T10" fmla="*/ 0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4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4416536" y="2198129"/>
              <a:ext cx="243174" cy="243174"/>
            </a:xfrm>
            <a:custGeom>
              <a:avLst/>
              <a:gdLst>
                <a:gd name="T0" fmla="*/ 8 w 189"/>
                <a:gd name="T1" fmla="*/ 48 h 189"/>
                <a:gd name="T2" fmla="*/ 8 w 189"/>
                <a:gd name="T3" fmla="*/ 30 h 189"/>
                <a:gd name="T4" fmla="*/ 15 w 189"/>
                <a:gd name="T5" fmla="*/ 18 h 189"/>
                <a:gd name="T6" fmla="*/ 34 w 189"/>
                <a:gd name="T7" fmla="*/ 18 h 189"/>
                <a:gd name="T8" fmla="*/ 48 w 189"/>
                <a:gd name="T9" fmla="*/ 15 h 189"/>
                <a:gd name="T10" fmla="*/ 63 w 189"/>
                <a:gd name="T11" fmla="*/ 0 h 189"/>
                <a:gd name="T12" fmla="*/ 85 w 189"/>
                <a:gd name="T13" fmla="*/ 4 h 189"/>
                <a:gd name="T14" fmla="*/ 108 w 189"/>
                <a:gd name="T15" fmla="*/ 15 h 189"/>
                <a:gd name="T16" fmla="*/ 100 w 189"/>
                <a:gd name="T17" fmla="*/ 26 h 189"/>
                <a:gd name="T18" fmla="*/ 85 w 189"/>
                <a:gd name="T19" fmla="*/ 33 h 189"/>
                <a:gd name="T20" fmla="*/ 89 w 189"/>
                <a:gd name="T21" fmla="*/ 48 h 189"/>
                <a:gd name="T22" fmla="*/ 104 w 189"/>
                <a:gd name="T23" fmla="*/ 63 h 189"/>
                <a:gd name="T24" fmla="*/ 119 w 189"/>
                <a:gd name="T25" fmla="*/ 82 h 189"/>
                <a:gd name="T26" fmla="*/ 134 w 189"/>
                <a:gd name="T27" fmla="*/ 93 h 189"/>
                <a:gd name="T28" fmla="*/ 152 w 189"/>
                <a:gd name="T29" fmla="*/ 96 h 189"/>
                <a:gd name="T30" fmla="*/ 152 w 189"/>
                <a:gd name="T31" fmla="*/ 104 h 189"/>
                <a:gd name="T32" fmla="*/ 185 w 189"/>
                <a:gd name="T33" fmla="*/ 119 h 189"/>
                <a:gd name="T34" fmla="*/ 185 w 189"/>
                <a:gd name="T35" fmla="*/ 130 h 189"/>
                <a:gd name="T36" fmla="*/ 178 w 189"/>
                <a:gd name="T37" fmla="*/ 126 h 189"/>
                <a:gd name="T38" fmla="*/ 167 w 189"/>
                <a:gd name="T39" fmla="*/ 119 h 189"/>
                <a:gd name="T40" fmla="*/ 163 w 189"/>
                <a:gd name="T41" fmla="*/ 130 h 189"/>
                <a:gd name="T42" fmla="*/ 163 w 189"/>
                <a:gd name="T43" fmla="*/ 137 h 189"/>
                <a:gd name="T44" fmla="*/ 167 w 189"/>
                <a:gd name="T45" fmla="*/ 148 h 189"/>
                <a:gd name="T46" fmla="*/ 156 w 189"/>
                <a:gd name="T47" fmla="*/ 167 h 189"/>
                <a:gd name="T48" fmla="*/ 145 w 189"/>
                <a:gd name="T49" fmla="*/ 163 h 189"/>
                <a:gd name="T50" fmla="*/ 152 w 189"/>
                <a:gd name="T51" fmla="*/ 152 h 189"/>
                <a:gd name="T52" fmla="*/ 152 w 189"/>
                <a:gd name="T53" fmla="*/ 141 h 189"/>
                <a:gd name="T54" fmla="*/ 145 w 189"/>
                <a:gd name="T55" fmla="*/ 130 h 189"/>
                <a:gd name="T56" fmla="*/ 134 w 189"/>
                <a:gd name="T57" fmla="*/ 122 h 189"/>
                <a:gd name="T58" fmla="*/ 126 w 189"/>
                <a:gd name="T59" fmla="*/ 115 h 189"/>
                <a:gd name="T60" fmla="*/ 111 w 189"/>
                <a:gd name="T61" fmla="*/ 108 h 189"/>
                <a:gd name="T62" fmla="*/ 100 w 189"/>
                <a:gd name="T63" fmla="*/ 104 h 189"/>
                <a:gd name="T64" fmla="*/ 82 w 189"/>
                <a:gd name="T65" fmla="*/ 89 h 189"/>
                <a:gd name="T66" fmla="*/ 67 w 189"/>
                <a:gd name="T67" fmla="*/ 74 h 189"/>
                <a:gd name="T68" fmla="*/ 56 w 189"/>
                <a:gd name="T69" fmla="*/ 59 h 189"/>
                <a:gd name="T70" fmla="*/ 45 w 189"/>
                <a:gd name="T71" fmla="*/ 52 h 189"/>
                <a:gd name="T72" fmla="*/ 15 w 189"/>
                <a:gd name="T73" fmla="*/ 59 h 189"/>
                <a:gd name="T74" fmla="*/ 30 w 189"/>
                <a:gd name="T75" fmla="*/ 108 h 189"/>
                <a:gd name="T76" fmla="*/ 26 w 189"/>
                <a:gd name="T77" fmla="*/ 111 h 189"/>
                <a:gd name="T78" fmla="*/ 71 w 189"/>
                <a:gd name="T79" fmla="*/ 85 h 189"/>
                <a:gd name="T80" fmla="*/ 63 w 189"/>
                <a:gd name="T81" fmla="*/ 78 h 189"/>
                <a:gd name="T82" fmla="*/ 56 w 189"/>
                <a:gd name="T83" fmla="*/ 78 h 189"/>
                <a:gd name="T84" fmla="*/ 41 w 189"/>
                <a:gd name="T85" fmla="*/ 145 h 189"/>
                <a:gd name="T86" fmla="*/ 52 w 189"/>
                <a:gd name="T87" fmla="*/ 145 h 189"/>
                <a:gd name="T88" fmla="*/ 48 w 189"/>
                <a:gd name="T89" fmla="*/ 122 h 189"/>
                <a:gd name="T90" fmla="*/ 45 w 189"/>
                <a:gd name="T91" fmla="*/ 108 h 189"/>
                <a:gd name="T92" fmla="*/ 30 w 189"/>
                <a:gd name="T93" fmla="*/ 115 h 189"/>
                <a:gd name="T94" fmla="*/ 30 w 189"/>
                <a:gd name="T95" fmla="*/ 122 h 189"/>
                <a:gd name="T96" fmla="*/ 34 w 189"/>
                <a:gd name="T97" fmla="*/ 130 h 189"/>
                <a:gd name="T98" fmla="*/ 34 w 189"/>
                <a:gd name="T99" fmla="*/ 148 h 189"/>
                <a:gd name="T100" fmla="*/ 141 w 189"/>
                <a:gd name="T101" fmla="*/ 185 h 189"/>
                <a:gd name="T102" fmla="*/ 145 w 189"/>
                <a:gd name="T103" fmla="*/ 163 h 189"/>
                <a:gd name="T104" fmla="*/ 130 w 189"/>
                <a:gd name="T105" fmla="*/ 167 h 189"/>
                <a:gd name="T106" fmla="*/ 104 w 189"/>
                <a:gd name="T107" fmla="*/ 163 h 189"/>
                <a:gd name="T108" fmla="*/ 100 w 189"/>
                <a:gd name="T109" fmla="*/ 174 h 189"/>
                <a:gd name="T110" fmla="*/ 122 w 189"/>
                <a:gd name="T111" fmla="*/ 185 h 189"/>
                <a:gd name="T112" fmla="*/ 141 w 189"/>
                <a:gd name="T11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89">
                  <a:moveTo>
                    <a:pt x="15" y="59"/>
                  </a:moveTo>
                  <a:lnTo>
                    <a:pt x="15" y="56"/>
                  </a:lnTo>
                  <a:lnTo>
                    <a:pt x="15" y="52"/>
                  </a:lnTo>
                  <a:lnTo>
                    <a:pt x="11" y="52"/>
                  </a:lnTo>
                  <a:lnTo>
                    <a:pt x="8" y="48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8" y="33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15" y="18"/>
                  </a:lnTo>
                  <a:lnTo>
                    <a:pt x="22" y="22"/>
                  </a:lnTo>
                  <a:lnTo>
                    <a:pt x="26" y="11"/>
                  </a:lnTo>
                  <a:lnTo>
                    <a:pt x="30" y="15"/>
                  </a:lnTo>
                  <a:lnTo>
                    <a:pt x="30" y="18"/>
                  </a:lnTo>
                  <a:lnTo>
                    <a:pt x="34" y="18"/>
                  </a:lnTo>
                  <a:lnTo>
                    <a:pt x="37" y="22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52" y="18"/>
                  </a:lnTo>
                  <a:lnTo>
                    <a:pt x="52" y="11"/>
                  </a:lnTo>
                  <a:lnTo>
                    <a:pt x="60" y="11"/>
                  </a:lnTo>
                  <a:lnTo>
                    <a:pt x="60" y="4"/>
                  </a:lnTo>
                  <a:lnTo>
                    <a:pt x="63" y="0"/>
                  </a:lnTo>
                  <a:lnTo>
                    <a:pt x="67" y="4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85" y="4"/>
                  </a:lnTo>
                  <a:lnTo>
                    <a:pt x="93" y="7"/>
                  </a:lnTo>
                  <a:lnTo>
                    <a:pt x="104" y="7"/>
                  </a:lnTo>
                  <a:lnTo>
                    <a:pt x="108" y="7"/>
                  </a:lnTo>
                  <a:lnTo>
                    <a:pt x="111" y="11"/>
                  </a:lnTo>
                  <a:lnTo>
                    <a:pt x="108" y="15"/>
                  </a:lnTo>
                  <a:lnTo>
                    <a:pt x="108" y="18"/>
                  </a:lnTo>
                  <a:lnTo>
                    <a:pt x="104" y="22"/>
                  </a:lnTo>
                  <a:lnTo>
                    <a:pt x="108" y="26"/>
                  </a:lnTo>
                  <a:lnTo>
                    <a:pt x="104" y="26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89" y="30"/>
                  </a:lnTo>
                  <a:lnTo>
                    <a:pt x="85" y="33"/>
                  </a:lnTo>
                  <a:lnTo>
                    <a:pt x="89" y="37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5" y="44"/>
                  </a:lnTo>
                  <a:lnTo>
                    <a:pt x="89" y="48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97" y="56"/>
                  </a:lnTo>
                  <a:lnTo>
                    <a:pt x="100" y="59"/>
                  </a:lnTo>
                  <a:lnTo>
                    <a:pt x="104" y="63"/>
                  </a:lnTo>
                  <a:lnTo>
                    <a:pt x="115" y="70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8"/>
                  </a:lnTo>
                  <a:lnTo>
                    <a:pt x="119" y="82"/>
                  </a:lnTo>
                  <a:lnTo>
                    <a:pt x="122" y="82"/>
                  </a:lnTo>
                  <a:lnTo>
                    <a:pt x="122" y="85"/>
                  </a:lnTo>
                  <a:lnTo>
                    <a:pt x="130" y="89"/>
                  </a:lnTo>
                  <a:lnTo>
                    <a:pt x="130" y="93"/>
                  </a:lnTo>
                  <a:lnTo>
                    <a:pt x="134" y="93"/>
                  </a:lnTo>
                  <a:lnTo>
                    <a:pt x="137" y="93"/>
                  </a:lnTo>
                  <a:lnTo>
                    <a:pt x="141" y="93"/>
                  </a:lnTo>
                  <a:lnTo>
                    <a:pt x="145" y="93"/>
                  </a:lnTo>
                  <a:lnTo>
                    <a:pt x="148" y="93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48" y="100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52" y="104"/>
                  </a:lnTo>
                  <a:lnTo>
                    <a:pt x="159" y="104"/>
                  </a:lnTo>
                  <a:lnTo>
                    <a:pt x="171" y="111"/>
                  </a:lnTo>
                  <a:lnTo>
                    <a:pt x="174" y="115"/>
                  </a:lnTo>
                  <a:lnTo>
                    <a:pt x="178" y="119"/>
                  </a:lnTo>
                  <a:lnTo>
                    <a:pt x="185" y="119"/>
                  </a:lnTo>
                  <a:lnTo>
                    <a:pt x="185" y="122"/>
                  </a:lnTo>
                  <a:lnTo>
                    <a:pt x="189" y="122"/>
                  </a:lnTo>
                  <a:lnTo>
                    <a:pt x="189" y="126"/>
                  </a:lnTo>
                  <a:lnTo>
                    <a:pt x="185" y="130"/>
                  </a:lnTo>
                  <a:lnTo>
                    <a:pt x="185" y="130"/>
                  </a:lnTo>
                  <a:lnTo>
                    <a:pt x="185" y="130"/>
                  </a:lnTo>
                  <a:lnTo>
                    <a:pt x="185" y="133"/>
                  </a:lnTo>
                  <a:lnTo>
                    <a:pt x="182" y="130"/>
                  </a:lnTo>
                  <a:lnTo>
                    <a:pt x="182" y="130"/>
                  </a:lnTo>
                  <a:lnTo>
                    <a:pt x="178" y="126"/>
                  </a:lnTo>
                  <a:lnTo>
                    <a:pt x="178" y="122"/>
                  </a:lnTo>
                  <a:lnTo>
                    <a:pt x="178" y="122"/>
                  </a:lnTo>
                  <a:lnTo>
                    <a:pt x="174" y="122"/>
                  </a:lnTo>
                  <a:lnTo>
                    <a:pt x="171" y="122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63" y="122"/>
                  </a:lnTo>
                  <a:lnTo>
                    <a:pt x="163" y="126"/>
                  </a:lnTo>
                  <a:lnTo>
                    <a:pt x="163" y="126"/>
                  </a:lnTo>
                  <a:lnTo>
                    <a:pt x="163" y="130"/>
                  </a:lnTo>
                  <a:lnTo>
                    <a:pt x="159" y="130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9" y="137"/>
                  </a:lnTo>
                  <a:lnTo>
                    <a:pt x="163" y="137"/>
                  </a:lnTo>
                  <a:lnTo>
                    <a:pt x="167" y="141"/>
                  </a:lnTo>
                  <a:lnTo>
                    <a:pt x="167" y="141"/>
                  </a:lnTo>
                  <a:lnTo>
                    <a:pt x="167" y="145"/>
                  </a:lnTo>
                  <a:lnTo>
                    <a:pt x="167" y="148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63" y="159"/>
                  </a:lnTo>
                  <a:lnTo>
                    <a:pt x="156" y="163"/>
                  </a:lnTo>
                  <a:lnTo>
                    <a:pt x="156" y="167"/>
                  </a:lnTo>
                  <a:lnTo>
                    <a:pt x="156" y="167"/>
                  </a:lnTo>
                  <a:lnTo>
                    <a:pt x="148" y="167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5" y="163"/>
                  </a:lnTo>
                  <a:lnTo>
                    <a:pt x="148" y="159"/>
                  </a:lnTo>
                  <a:lnTo>
                    <a:pt x="152" y="159"/>
                  </a:lnTo>
                  <a:lnTo>
                    <a:pt x="152" y="156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56" y="148"/>
                  </a:lnTo>
                  <a:lnTo>
                    <a:pt x="152" y="145"/>
                  </a:lnTo>
                  <a:lnTo>
                    <a:pt x="152" y="141"/>
                  </a:lnTo>
                  <a:lnTo>
                    <a:pt x="148" y="137"/>
                  </a:lnTo>
                  <a:lnTo>
                    <a:pt x="148" y="133"/>
                  </a:lnTo>
                  <a:lnTo>
                    <a:pt x="148" y="130"/>
                  </a:lnTo>
                  <a:lnTo>
                    <a:pt x="145" y="126"/>
                  </a:lnTo>
                  <a:lnTo>
                    <a:pt x="145" y="130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4" y="126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34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26" y="119"/>
                  </a:lnTo>
                  <a:lnTo>
                    <a:pt x="126" y="115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19" y="115"/>
                  </a:lnTo>
                  <a:lnTo>
                    <a:pt x="115" y="108"/>
                  </a:lnTo>
                  <a:lnTo>
                    <a:pt x="111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04"/>
                  </a:lnTo>
                  <a:lnTo>
                    <a:pt x="100" y="104"/>
                  </a:lnTo>
                  <a:lnTo>
                    <a:pt x="97" y="104"/>
                  </a:lnTo>
                  <a:lnTo>
                    <a:pt x="93" y="100"/>
                  </a:lnTo>
                  <a:lnTo>
                    <a:pt x="85" y="93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78" y="85"/>
                  </a:lnTo>
                  <a:lnTo>
                    <a:pt x="74" y="85"/>
                  </a:lnTo>
                  <a:lnTo>
                    <a:pt x="74" y="82"/>
                  </a:lnTo>
                  <a:lnTo>
                    <a:pt x="71" y="78"/>
                  </a:lnTo>
                  <a:lnTo>
                    <a:pt x="67" y="74"/>
                  </a:lnTo>
                  <a:lnTo>
                    <a:pt x="63" y="74"/>
                  </a:lnTo>
                  <a:lnTo>
                    <a:pt x="63" y="70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2"/>
                  </a:lnTo>
                  <a:lnTo>
                    <a:pt x="45" y="52"/>
                  </a:lnTo>
                  <a:lnTo>
                    <a:pt x="34" y="48"/>
                  </a:lnTo>
                  <a:lnTo>
                    <a:pt x="26" y="52"/>
                  </a:lnTo>
                  <a:lnTo>
                    <a:pt x="26" y="56"/>
                  </a:lnTo>
                  <a:lnTo>
                    <a:pt x="22" y="59"/>
                  </a:lnTo>
                  <a:lnTo>
                    <a:pt x="15" y="59"/>
                  </a:lnTo>
                  <a:lnTo>
                    <a:pt x="15" y="59"/>
                  </a:lnTo>
                  <a:close/>
                  <a:moveTo>
                    <a:pt x="26" y="111"/>
                  </a:moveTo>
                  <a:lnTo>
                    <a:pt x="30" y="111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26" y="108"/>
                  </a:lnTo>
                  <a:lnTo>
                    <a:pt x="26" y="111"/>
                  </a:lnTo>
                  <a:lnTo>
                    <a:pt x="26" y="111"/>
                  </a:lnTo>
                  <a:close/>
                  <a:moveTo>
                    <a:pt x="71" y="85"/>
                  </a:move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close/>
                  <a:moveTo>
                    <a:pt x="56" y="78"/>
                  </a:moveTo>
                  <a:lnTo>
                    <a:pt x="56" y="78"/>
                  </a:lnTo>
                  <a:lnTo>
                    <a:pt x="56" y="78"/>
                  </a:lnTo>
                  <a:lnTo>
                    <a:pt x="60" y="78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0" y="74"/>
                  </a:lnTo>
                  <a:lnTo>
                    <a:pt x="60" y="78"/>
                  </a:lnTo>
                  <a:lnTo>
                    <a:pt x="56" y="78"/>
                  </a:lnTo>
                  <a:lnTo>
                    <a:pt x="56" y="78"/>
                  </a:lnTo>
                  <a:close/>
                  <a:moveTo>
                    <a:pt x="37" y="152"/>
                  </a:moveTo>
                  <a:lnTo>
                    <a:pt x="37" y="148"/>
                  </a:lnTo>
                  <a:lnTo>
                    <a:pt x="37" y="152"/>
                  </a:lnTo>
                  <a:lnTo>
                    <a:pt x="41" y="148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5" y="145"/>
                  </a:lnTo>
                  <a:lnTo>
                    <a:pt x="48" y="145"/>
                  </a:lnTo>
                  <a:lnTo>
                    <a:pt x="48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48" y="130"/>
                  </a:lnTo>
                  <a:lnTo>
                    <a:pt x="52" y="126"/>
                  </a:lnTo>
                  <a:lnTo>
                    <a:pt x="48" y="122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48" y="111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34" y="115"/>
                  </a:lnTo>
                  <a:lnTo>
                    <a:pt x="30" y="115"/>
                  </a:lnTo>
                  <a:lnTo>
                    <a:pt x="26" y="111"/>
                  </a:lnTo>
                  <a:lnTo>
                    <a:pt x="26" y="115"/>
                  </a:lnTo>
                  <a:lnTo>
                    <a:pt x="26" y="119"/>
                  </a:lnTo>
                  <a:lnTo>
                    <a:pt x="30" y="119"/>
                  </a:lnTo>
                  <a:lnTo>
                    <a:pt x="30" y="122"/>
                  </a:lnTo>
                  <a:lnTo>
                    <a:pt x="34" y="122"/>
                  </a:lnTo>
                  <a:lnTo>
                    <a:pt x="34" y="126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4" y="130"/>
                  </a:lnTo>
                  <a:lnTo>
                    <a:pt x="34" y="133"/>
                  </a:lnTo>
                  <a:lnTo>
                    <a:pt x="34" y="133"/>
                  </a:lnTo>
                  <a:lnTo>
                    <a:pt x="30" y="141"/>
                  </a:lnTo>
                  <a:lnTo>
                    <a:pt x="30" y="141"/>
                  </a:lnTo>
                  <a:lnTo>
                    <a:pt x="34" y="148"/>
                  </a:lnTo>
                  <a:lnTo>
                    <a:pt x="37" y="152"/>
                  </a:lnTo>
                  <a:lnTo>
                    <a:pt x="37" y="152"/>
                  </a:lnTo>
                  <a:close/>
                  <a:moveTo>
                    <a:pt x="141" y="189"/>
                  </a:moveTo>
                  <a:lnTo>
                    <a:pt x="141" y="185"/>
                  </a:lnTo>
                  <a:lnTo>
                    <a:pt x="141" y="185"/>
                  </a:lnTo>
                  <a:lnTo>
                    <a:pt x="141" y="182"/>
                  </a:lnTo>
                  <a:lnTo>
                    <a:pt x="137" y="178"/>
                  </a:lnTo>
                  <a:lnTo>
                    <a:pt x="141" y="171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1" y="159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4" y="163"/>
                  </a:lnTo>
                  <a:lnTo>
                    <a:pt x="130" y="167"/>
                  </a:lnTo>
                  <a:lnTo>
                    <a:pt x="122" y="167"/>
                  </a:lnTo>
                  <a:lnTo>
                    <a:pt x="115" y="167"/>
                  </a:lnTo>
                  <a:lnTo>
                    <a:pt x="111" y="167"/>
                  </a:lnTo>
                  <a:lnTo>
                    <a:pt x="108" y="163"/>
                  </a:lnTo>
                  <a:lnTo>
                    <a:pt x="104" y="163"/>
                  </a:lnTo>
                  <a:lnTo>
                    <a:pt x="104" y="167"/>
                  </a:lnTo>
                  <a:lnTo>
                    <a:pt x="100" y="163"/>
                  </a:lnTo>
                  <a:lnTo>
                    <a:pt x="97" y="167"/>
                  </a:lnTo>
                  <a:lnTo>
                    <a:pt x="97" y="171"/>
                  </a:lnTo>
                  <a:lnTo>
                    <a:pt x="100" y="174"/>
                  </a:lnTo>
                  <a:lnTo>
                    <a:pt x="104" y="174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5" y="182"/>
                  </a:lnTo>
                  <a:lnTo>
                    <a:pt x="122" y="185"/>
                  </a:lnTo>
                  <a:lnTo>
                    <a:pt x="126" y="182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7" y="189"/>
                  </a:lnTo>
                  <a:lnTo>
                    <a:pt x="141" y="1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4111604" y="2274041"/>
              <a:ext cx="262473" cy="181415"/>
            </a:xfrm>
            <a:custGeom>
              <a:avLst/>
              <a:gdLst>
                <a:gd name="T0" fmla="*/ 32 w 55"/>
                <a:gd name="T1" fmla="*/ 3 h 38"/>
                <a:gd name="T2" fmla="*/ 33 w 55"/>
                <a:gd name="T3" fmla="*/ 4 h 38"/>
                <a:gd name="T4" fmla="*/ 37 w 55"/>
                <a:gd name="T5" fmla="*/ 6 h 38"/>
                <a:gd name="T6" fmla="*/ 40 w 55"/>
                <a:gd name="T7" fmla="*/ 6 h 38"/>
                <a:gd name="T8" fmla="*/ 43 w 55"/>
                <a:gd name="T9" fmla="*/ 6 h 38"/>
                <a:gd name="T10" fmla="*/ 46 w 55"/>
                <a:gd name="T11" fmla="*/ 6 h 38"/>
                <a:gd name="T12" fmla="*/ 51 w 55"/>
                <a:gd name="T13" fmla="*/ 7 h 38"/>
                <a:gd name="T14" fmla="*/ 50 w 55"/>
                <a:gd name="T15" fmla="*/ 9 h 38"/>
                <a:gd name="T16" fmla="*/ 48 w 55"/>
                <a:gd name="T17" fmla="*/ 12 h 38"/>
                <a:gd name="T18" fmla="*/ 44 w 55"/>
                <a:gd name="T19" fmla="*/ 13 h 38"/>
                <a:gd name="T20" fmla="*/ 42 w 55"/>
                <a:gd name="T21" fmla="*/ 15 h 38"/>
                <a:gd name="T22" fmla="*/ 41 w 55"/>
                <a:gd name="T23" fmla="*/ 16 h 38"/>
                <a:gd name="T24" fmla="*/ 40 w 55"/>
                <a:gd name="T25" fmla="*/ 18 h 38"/>
                <a:gd name="T26" fmla="*/ 37 w 55"/>
                <a:gd name="T27" fmla="*/ 21 h 38"/>
                <a:gd name="T28" fmla="*/ 38 w 55"/>
                <a:gd name="T29" fmla="*/ 24 h 38"/>
                <a:gd name="T30" fmla="*/ 37 w 55"/>
                <a:gd name="T31" fmla="*/ 26 h 38"/>
                <a:gd name="T32" fmla="*/ 35 w 55"/>
                <a:gd name="T33" fmla="*/ 30 h 38"/>
                <a:gd name="T34" fmla="*/ 34 w 55"/>
                <a:gd name="T35" fmla="*/ 31 h 38"/>
                <a:gd name="T36" fmla="*/ 30 w 55"/>
                <a:gd name="T37" fmla="*/ 34 h 38"/>
                <a:gd name="T38" fmla="*/ 28 w 55"/>
                <a:gd name="T39" fmla="*/ 34 h 38"/>
                <a:gd name="T40" fmla="*/ 26 w 55"/>
                <a:gd name="T41" fmla="*/ 34 h 38"/>
                <a:gd name="T42" fmla="*/ 22 w 55"/>
                <a:gd name="T43" fmla="*/ 34 h 38"/>
                <a:gd name="T44" fmla="*/ 19 w 55"/>
                <a:gd name="T45" fmla="*/ 36 h 38"/>
                <a:gd name="T46" fmla="*/ 16 w 55"/>
                <a:gd name="T47" fmla="*/ 37 h 38"/>
                <a:gd name="T48" fmla="*/ 12 w 55"/>
                <a:gd name="T49" fmla="*/ 36 h 38"/>
                <a:gd name="T50" fmla="*/ 10 w 55"/>
                <a:gd name="T51" fmla="*/ 32 h 38"/>
                <a:gd name="T52" fmla="*/ 8 w 55"/>
                <a:gd name="T53" fmla="*/ 31 h 38"/>
                <a:gd name="T54" fmla="*/ 9 w 55"/>
                <a:gd name="T55" fmla="*/ 28 h 38"/>
                <a:gd name="T56" fmla="*/ 8 w 55"/>
                <a:gd name="T57" fmla="*/ 26 h 38"/>
                <a:gd name="T58" fmla="*/ 8 w 55"/>
                <a:gd name="T59" fmla="*/ 22 h 38"/>
                <a:gd name="T60" fmla="*/ 9 w 55"/>
                <a:gd name="T61" fmla="*/ 20 h 38"/>
                <a:gd name="T62" fmla="*/ 10 w 55"/>
                <a:gd name="T63" fmla="*/ 17 h 38"/>
                <a:gd name="T64" fmla="*/ 12 w 55"/>
                <a:gd name="T65" fmla="*/ 12 h 38"/>
                <a:gd name="T66" fmla="*/ 12 w 55"/>
                <a:gd name="T67" fmla="*/ 10 h 38"/>
                <a:gd name="T68" fmla="*/ 9 w 55"/>
                <a:gd name="T69" fmla="*/ 10 h 38"/>
                <a:gd name="T70" fmla="*/ 4 w 55"/>
                <a:gd name="T71" fmla="*/ 9 h 38"/>
                <a:gd name="T72" fmla="*/ 2 w 55"/>
                <a:gd name="T73" fmla="*/ 9 h 38"/>
                <a:gd name="T74" fmla="*/ 2 w 55"/>
                <a:gd name="T75" fmla="*/ 7 h 38"/>
                <a:gd name="T76" fmla="*/ 2 w 55"/>
                <a:gd name="T77" fmla="*/ 6 h 38"/>
                <a:gd name="T78" fmla="*/ 2 w 55"/>
                <a:gd name="T79" fmla="*/ 5 h 38"/>
                <a:gd name="T80" fmla="*/ 1 w 55"/>
                <a:gd name="T81" fmla="*/ 5 h 38"/>
                <a:gd name="T82" fmla="*/ 2 w 55"/>
                <a:gd name="T83" fmla="*/ 2 h 38"/>
                <a:gd name="T84" fmla="*/ 5 w 55"/>
                <a:gd name="T85" fmla="*/ 2 h 38"/>
                <a:gd name="T86" fmla="*/ 6 w 55"/>
                <a:gd name="T87" fmla="*/ 0 h 38"/>
                <a:gd name="T88" fmla="*/ 8 w 55"/>
                <a:gd name="T89" fmla="*/ 0 h 38"/>
                <a:gd name="T90" fmla="*/ 11 w 55"/>
                <a:gd name="T91" fmla="*/ 1 h 38"/>
                <a:gd name="T92" fmla="*/ 14 w 55"/>
                <a:gd name="T93" fmla="*/ 1 h 38"/>
                <a:gd name="T94" fmla="*/ 19 w 55"/>
                <a:gd name="T95" fmla="*/ 2 h 38"/>
                <a:gd name="T96" fmla="*/ 24 w 55"/>
                <a:gd name="T97" fmla="*/ 2 h 38"/>
                <a:gd name="T98" fmla="*/ 27 w 55"/>
                <a:gd name="T99" fmla="*/ 2 h 38"/>
                <a:gd name="T100" fmla="*/ 30 w 55"/>
                <a:gd name="T101" fmla="*/ 2 h 38"/>
                <a:gd name="T102" fmla="*/ 53 w 55"/>
                <a:gd name="T103" fmla="*/ 20 h 38"/>
                <a:gd name="T104" fmla="*/ 55 w 55"/>
                <a:gd name="T105" fmla="*/ 20 h 38"/>
                <a:gd name="T106" fmla="*/ 53 w 55"/>
                <a:gd name="T107" fmla="*/ 20 h 38"/>
                <a:gd name="T108" fmla="*/ 52 w 55"/>
                <a:gd name="T109" fmla="*/ 20 h 38"/>
                <a:gd name="T110" fmla="*/ 49 w 55"/>
                <a:gd name="T111" fmla="*/ 21 h 38"/>
                <a:gd name="T112" fmla="*/ 50 w 55"/>
                <a:gd name="T113" fmla="*/ 22 h 38"/>
                <a:gd name="T114" fmla="*/ 46 w 55"/>
                <a:gd name="T115" fmla="*/ 24 h 38"/>
                <a:gd name="T116" fmla="*/ 44 w 55"/>
                <a:gd name="T117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38">
                  <a:moveTo>
                    <a:pt x="31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7" y="13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53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20"/>
                    <a:pt x="53" y="20"/>
                    <a:pt x="53" y="20"/>
                  </a:cubicBezTo>
                  <a:close/>
                  <a:moveTo>
                    <a:pt x="50" y="22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22"/>
                    <a:pt x="50" y="22"/>
                    <a:pt x="50" y="22"/>
                  </a:cubicBezTo>
                  <a:close/>
                  <a:moveTo>
                    <a:pt x="45" y="25"/>
                  </a:moveTo>
                  <a:cubicBezTo>
                    <a:pt x="45" y="24"/>
                    <a:pt x="45" y="24"/>
                    <a:pt x="45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lnTo>
                    <a:pt x="45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6" name="Freeform 74"/>
            <p:cNvSpPr/>
            <p:nvPr/>
          </p:nvSpPr>
          <p:spPr bwMode="auto">
            <a:xfrm>
              <a:off x="4107747" y="2312640"/>
              <a:ext cx="65619" cy="119657"/>
            </a:xfrm>
            <a:custGeom>
              <a:avLst/>
              <a:gdLst>
                <a:gd name="T0" fmla="*/ 33 w 51"/>
                <a:gd name="T1" fmla="*/ 85 h 93"/>
                <a:gd name="T2" fmla="*/ 33 w 51"/>
                <a:gd name="T3" fmla="*/ 78 h 93"/>
                <a:gd name="T4" fmla="*/ 37 w 51"/>
                <a:gd name="T5" fmla="*/ 70 h 93"/>
                <a:gd name="T6" fmla="*/ 33 w 51"/>
                <a:gd name="T7" fmla="*/ 67 h 93"/>
                <a:gd name="T8" fmla="*/ 37 w 51"/>
                <a:gd name="T9" fmla="*/ 56 h 93"/>
                <a:gd name="T10" fmla="*/ 29 w 51"/>
                <a:gd name="T11" fmla="*/ 44 h 93"/>
                <a:gd name="T12" fmla="*/ 37 w 51"/>
                <a:gd name="T13" fmla="*/ 44 h 93"/>
                <a:gd name="T14" fmla="*/ 37 w 51"/>
                <a:gd name="T15" fmla="*/ 37 h 93"/>
                <a:gd name="T16" fmla="*/ 40 w 51"/>
                <a:gd name="T17" fmla="*/ 26 h 93"/>
                <a:gd name="T18" fmla="*/ 48 w 51"/>
                <a:gd name="T19" fmla="*/ 15 h 93"/>
                <a:gd name="T20" fmla="*/ 51 w 51"/>
                <a:gd name="T21" fmla="*/ 11 h 93"/>
                <a:gd name="T22" fmla="*/ 48 w 51"/>
                <a:gd name="T23" fmla="*/ 4 h 93"/>
                <a:gd name="T24" fmla="*/ 37 w 51"/>
                <a:gd name="T25" fmla="*/ 7 h 93"/>
                <a:gd name="T26" fmla="*/ 22 w 51"/>
                <a:gd name="T27" fmla="*/ 7 h 93"/>
                <a:gd name="T28" fmla="*/ 18 w 51"/>
                <a:gd name="T29" fmla="*/ 4 h 93"/>
                <a:gd name="T30" fmla="*/ 11 w 51"/>
                <a:gd name="T31" fmla="*/ 4 h 93"/>
                <a:gd name="T32" fmla="*/ 11 w 51"/>
                <a:gd name="T33" fmla="*/ 11 h 93"/>
                <a:gd name="T34" fmla="*/ 11 w 51"/>
                <a:gd name="T35" fmla="*/ 22 h 93"/>
                <a:gd name="T36" fmla="*/ 14 w 51"/>
                <a:gd name="T37" fmla="*/ 26 h 93"/>
                <a:gd name="T38" fmla="*/ 11 w 51"/>
                <a:gd name="T39" fmla="*/ 33 h 93"/>
                <a:gd name="T40" fmla="*/ 7 w 51"/>
                <a:gd name="T41" fmla="*/ 44 h 93"/>
                <a:gd name="T42" fmla="*/ 0 w 51"/>
                <a:gd name="T43" fmla="*/ 52 h 93"/>
                <a:gd name="T44" fmla="*/ 0 w 51"/>
                <a:gd name="T45" fmla="*/ 63 h 93"/>
                <a:gd name="T46" fmla="*/ 3 w 51"/>
                <a:gd name="T47" fmla="*/ 59 h 93"/>
                <a:gd name="T48" fmla="*/ 7 w 51"/>
                <a:gd name="T49" fmla="*/ 59 h 93"/>
                <a:gd name="T50" fmla="*/ 3 w 51"/>
                <a:gd name="T51" fmla="*/ 63 h 93"/>
                <a:gd name="T52" fmla="*/ 3 w 51"/>
                <a:gd name="T53" fmla="*/ 70 h 93"/>
                <a:gd name="T54" fmla="*/ 11 w 51"/>
                <a:gd name="T55" fmla="*/ 67 h 93"/>
                <a:gd name="T56" fmla="*/ 11 w 51"/>
                <a:gd name="T57" fmla="*/ 74 h 93"/>
                <a:gd name="T58" fmla="*/ 7 w 51"/>
                <a:gd name="T59" fmla="*/ 85 h 93"/>
                <a:gd name="T60" fmla="*/ 7 w 51"/>
                <a:gd name="T61" fmla="*/ 93 h 93"/>
                <a:gd name="T62" fmla="*/ 11 w 51"/>
                <a:gd name="T63" fmla="*/ 89 h 93"/>
                <a:gd name="T64" fmla="*/ 22 w 51"/>
                <a:gd name="T65" fmla="*/ 93 h 93"/>
                <a:gd name="T66" fmla="*/ 33 w 51"/>
                <a:gd name="T67" fmla="*/ 89 h 93"/>
                <a:gd name="T68" fmla="*/ 33 w 51"/>
                <a:gd name="T69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93">
                  <a:moveTo>
                    <a:pt x="33" y="89"/>
                  </a:moveTo>
                  <a:lnTo>
                    <a:pt x="33" y="85"/>
                  </a:lnTo>
                  <a:lnTo>
                    <a:pt x="29" y="82"/>
                  </a:lnTo>
                  <a:lnTo>
                    <a:pt x="33" y="78"/>
                  </a:lnTo>
                  <a:lnTo>
                    <a:pt x="37" y="74"/>
                  </a:lnTo>
                  <a:lnTo>
                    <a:pt x="37" y="70"/>
                  </a:lnTo>
                  <a:lnTo>
                    <a:pt x="33" y="70"/>
                  </a:lnTo>
                  <a:lnTo>
                    <a:pt x="33" y="67"/>
                  </a:lnTo>
                  <a:lnTo>
                    <a:pt x="37" y="59"/>
                  </a:lnTo>
                  <a:lnTo>
                    <a:pt x="37" y="56"/>
                  </a:lnTo>
                  <a:lnTo>
                    <a:pt x="33" y="52"/>
                  </a:lnTo>
                  <a:lnTo>
                    <a:pt x="29" y="44"/>
                  </a:lnTo>
                  <a:lnTo>
                    <a:pt x="33" y="44"/>
                  </a:lnTo>
                  <a:lnTo>
                    <a:pt x="37" y="44"/>
                  </a:lnTo>
                  <a:lnTo>
                    <a:pt x="40" y="41"/>
                  </a:lnTo>
                  <a:lnTo>
                    <a:pt x="37" y="37"/>
                  </a:lnTo>
                  <a:lnTo>
                    <a:pt x="40" y="33"/>
                  </a:lnTo>
                  <a:lnTo>
                    <a:pt x="40" y="26"/>
                  </a:lnTo>
                  <a:lnTo>
                    <a:pt x="40" y="22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8" y="4"/>
                  </a:lnTo>
                  <a:lnTo>
                    <a:pt x="37" y="4"/>
                  </a:lnTo>
                  <a:lnTo>
                    <a:pt x="37" y="7"/>
                  </a:lnTo>
                  <a:lnTo>
                    <a:pt x="26" y="4"/>
                  </a:lnTo>
                  <a:lnTo>
                    <a:pt x="22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1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11" y="26"/>
                  </a:lnTo>
                  <a:lnTo>
                    <a:pt x="14" y="26"/>
                  </a:lnTo>
                  <a:lnTo>
                    <a:pt x="11" y="30"/>
                  </a:lnTo>
                  <a:lnTo>
                    <a:pt x="11" y="33"/>
                  </a:lnTo>
                  <a:lnTo>
                    <a:pt x="11" y="37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3" y="63"/>
                  </a:lnTo>
                  <a:lnTo>
                    <a:pt x="3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3" y="63"/>
                  </a:lnTo>
                  <a:lnTo>
                    <a:pt x="3" y="67"/>
                  </a:lnTo>
                  <a:lnTo>
                    <a:pt x="3" y="70"/>
                  </a:lnTo>
                  <a:lnTo>
                    <a:pt x="7" y="67"/>
                  </a:lnTo>
                  <a:lnTo>
                    <a:pt x="11" y="67"/>
                  </a:lnTo>
                  <a:lnTo>
                    <a:pt x="11" y="70"/>
                  </a:lnTo>
                  <a:lnTo>
                    <a:pt x="11" y="74"/>
                  </a:lnTo>
                  <a:lnTo>
                    <a:pt x="7" y="78"/>
                  </a:lnTo>
                  <a:lnTo>
                    <a:pt x="7" y="85"/>
                  </a:lnTo>
                  <a:lnTo>
                    <a:pt x="7" y="89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11" y="89"/>
                  </a:lnTo>
                  <a:lnTo>
                    <a:pt x="18" y="93"/>
                  </a:lnTo>
                  <a:lnTo>
                    <a:pt x="22" y="93"/>
                  </a:lnTo>
                  <a:lnTo>
                    <a:pt x="26" y="93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3" y="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7" name="Freeform 75"/>
            <p:cNvSpPr>
              <a:spLocks noEditPoints="1"/>
            </p:cNvSpPr>
            <p:nvPr/>
          </p:nvSpPr>
          <p:spPr bwMode="auto">
            <a:xfrm>
              <a:off x="4684156" y="2317785"/>
              <a:ext cx="180128" cy="162115"/>
            </a:xfrm>
            <a:custGeom>
              <a:avLst/>
              <a:gdLst>
                <a:gd name="T0" fmla="*/ 23 w 38"/>
                <a:gd name="T1" fmla="*/ 3 h 34"/>
                <a:gd name="T2" fmla="*/ 15 w 38"/>
                <a:gd name="T3" fmla="*/ 3 h 34"/>
                <a:gd name="T4" fmla="*/ 6 w 38"/>
                <a:gd name="T5" fmla="*/ 6 h 34"/>
                <a:gd name="T6" fmla="*/ 4 w 38"/>
                <a:gd name="T7" fmla="*/ 14 h 34"/>
                <a:gd name="T8" fmla="*/ 10 w 38"/>
                <a:gd name="T9" fmla="*/ 18 h 34"/>
                <a:gd name="T10" fmla="*/ 14 w 38"/>
                <a:gd name="T11" fmla="*/ 20 h 34"/>
                <a:gd name="T12" fmla="*/ 7 w 38"/>
                <a:gd name="T13" fmla="*/ 20 h 34"/>
                <a:gd name="T14" fmla="*/ 11 w 38"/>
                <a:gd name="T15" fmla="*/ 26 h 34"/>
                <a:gd name="T16" fmla="*/ 13 w 38"/>
                <a:gd name="T17" fmla="*/ 26 h 34"/>
                <a:gd name="T18" fmla="*/ 14 w 38"/>
                <a:gd name="T19" fmla="*/ 22 h 34"/>
                <a:gd name="T20" fmla="*/ 17 w 38"/>
                <a:gd name="T21" fmla="*/ 22 h 34"/>
                <a:gd name="T22" fmla="*/ 18 w 38"/>
                <a:gd name="T23" fmla="*/ 21 h 34"/>
                <a:gd name="T24" fmla="*/ 15 w 38"/>
                <a:gd name="T25" fmla="*/ 16 h 34"/>
                <a:gd name="T26" fmla="*/ 14 w 38"/>
                <a:gd name="T27" fmla="*/ 13 h 34"/>
                <a:gd name="T28" fmla="*/ 14 w 38"/>
                <a:gd name="T29" fmla="*/ 11 h 34"/>
                <a:gd name="T30" fmla="*/ 13 w 38"/>
                <a:gd name="T31" fmla="*/ 7 h 34"/>
                <a:gd name="T32" fmla="*/ 17 w 38"/>
                <a:gd name="T33" fmla="*/ 9 h 34"/>
                <a:gd name="T34" fmla="*/ 20 w 38"/>
                <a:gd name="T35" fmla="*/ 8 h 34"/>
                <a:gd name="T36" fmla="*/ 21 w 38"/>
                <a:gd name="T37" fmla="*/ 5 h 34"/>
                <a:gd name="T38" fmla="*/ 28 w 38"/>
                <a:gd name="T39" fmla="*/ 4 h 34"/>
                <a:gd name="T40" fmla="*/ 18 w 38"/>
                <a:gd name="T41" fmla="*/ 32 h 34"/>
                <a:gd name="T42" fmla="*/ 24 w 38"/>
                <a:gd name="T43" fmla="*/ 34 h 34"/>
                <a:gd name="T44" fmla="*/ 30 w 38"/>
                <a:gd name="T45" fmla="*/ 32 h 34"/>
                <a:gd name="T46" fmla="*/ 26 w 38"/>
                <a:gd name="T47" fmla="*/ 31 h 34"/>
                <a:gd name="T48" fmla="*/ 20 w 38"/>
                <a:gd name="T49" fmla="*/ 30 h 34"/>
                <a:gd name="T50" fmla="*/ 19 w 38"/>
                <a:gd name="T51" fmla="*/ 31 h 34"/>
                <a:gd name="T52" fmla="*/ 0 w 38"/>
                <a:gd name="T53" fmla="*/ 12 h 34"/>
                <a:gd name="T54" fmla="*/ 5 w 38"/>
                <a:gd name="T55" fmla="*/ 16 h 34"/>
                <a:gd name="T56" fmla="*/ 5 w 38"/>
                <a:gd name="T57" fmla="*/ 18 h 34"/>
                <a:gd name="T58" fmla="*/ 4 w 38"/>
                <a:gd name="T59" fmla="*/ 19 h 34"/>
                <a:gd name="T60" fmla="*/ 6 w 38"/>
                <a:gd name="T61" fmla="*/ 21 h 34"/>
                <a:gd name="T62" fmla="*/ 34 w 38"/>
                <a:gd name="T63" fmla="*/ 29 h 34"/>
                <a:gd name="T64" fmla="*/ 34 w 38"/>
                <a:gd name="T65" fmla="*/ 32 h 34"/>
                <a:gd name="T66" fmla="*/ 38 w 38"/>
                <a:gd name="T67" fmla="*/ 27 h 34"/>
                <a:gd name="T68" fmla="*/ 36 w 38"/>
                <a:gd name="T69" fmla="*/ 29 h 34"/>
                <a:gd name="T70" fmla="*/ 30 w 38"/>
                <a:gd name="T71" fmla="*/ 21 h 34"/>
                <a:gd name="T72" fmla="*/ 30 w 38"/>
                <a:gd name="T73" fmla="*/ 21 h 34"/>
                <a:gd name="T74" fmla="*/ 27 w 38"/>
                <a:gd name="T75" fmla="*/ 18 h 34"/>
                <a:gd name="T76" fmla="*/ 26 w 38"/>
                <a:gd name="T77" fmla="*/ 14 h 34"/>
                <a:gd name="T78" fmla="*/ 29 w 38"/>
                <a:gd name="T79" fmla="*/ 15 h 34"/>
                <a:gd name="T80" fmla="*/ 27 w 38"/>
                <a:gd name="T81" fmla="*/ 15 h 34"/>
                <a:gd name="T82" fmla="*/ 23 w 38"/>
                <a:gd name="T83" fmla="*/ 9 h 34"/>
                <a:gd name="T84" fmla="*/ 23 w 38"/>
                <a:gd name="T85" fmla="*/ 10 h 34"/>
                <a:gd name="T86" fmla="*/ 20 w 38"/>
                <a:gd name="T87" fmla="*/ 7 h 34"/>
                <a:gd name="T88" fmla="*/ 16 w 38"/>
                <a:gd name="T89" fmla="*/ 14 h 34"/>
                <a:gd name="T90" fmla="*/ 22 w 38"/>
                <a:gd name="T91" fmla="*/ 16 h 34"/>
                <a:gd name="T92" fmla="*/ 28 w 38"/>
                <a:gd name="T93" fmla="*/ 22 h 34"/>
                <a:gd name="T94" fmla="*/ 21 w 38"/>
                <a:gd name="T95" fmla="*/ 24 h 34"/>
                <a:gd name="T96" fmla="*/ 21 w 38"/>
                <a:gd name="T97" fmla="*/ 22 h 34"/>
                <a:gd name="T98" fmla="*/ 26 w 38"/>
                <a:gd name="T99" fmla="*/ 25 h 34"/>
                <a:gd name="T100" fmla="*/ 26 w 38"/>
                <a:gd name="T101" fmla="*/ 23 h 34"/>
                <a:gd name="T102" fmla="*/ 22 w 38"/>
                <a:gd name="T103" fmla="*/ 20 h 34"/>
                <a:gd name="T104" fmla="*/ 14 w 38"/>
                <a:gd name="T105" fmla="*/ 15 h 34"/>
                <a:gd name="T106" fmla="*/ 20 w 38"/>
                <a:gd name="T107" fmla="*/ 18 h 34"/>
                <a:gd name="T108" fmla="*/ 20 w 38"/>
                <a:gd name="T109" fmla="*/ 20 h 34"/>
                <a:gd name="T110" fmla="*/ 17 w 38"/>
                <a:gd name="T111" fmla="*/ 17 h 34"/>
                <a:gd name="T112" fmla="*/ 15 w 38"/>
                <a:gd name="T113" fmla="*/ 27 h 34"/>
                <a:gd name="T114" fmla="*/ 15 w 38"/>
                <a:gd name="T11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" h="3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18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1"/>
                    <a:pt x="18" y="31"/>
                  </a:cubicBezTo>
                  <a:close/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  <a:moveTo>
                    <a:pt x="4" y="18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6" y="21"/>
                    <a:pt x="6" y="21"/>
                  </a:cubicBezTo>
                  <a:close/>
                  <a:moveTo>
                    <a:pt x="33" y="30"/>
                  </a:moveTo>
                  <a:cubicBezTo>
                    <a:pt x="33" y="30"/>
                    <a:pt x="33" y="30"/>
                    <a:pt x="33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lose/>
                  <a:moveTo>
                    <a:pt x="33" y="32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3" y="32"/>
                    <a:pt x="33" y="32"/>
                  </a:cubicBezTo>
                  <a:close/>
                  <a:moveTo>
                    <a:pt x="36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lose/>
                  <a:moveTo>
                    <a:pt x="30" y="27"/>
                  </a:move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28" y="17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7" y="15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9"/>
                    <a:pt x="23" y="9"/>
                    <a:pt x="23" y="9"/>
                  </a:cubicBezTo>
                  <a:close/>
                  <a:moveTo>
                    <a:pt x="21" y="6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17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6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lose/>
                  <a:moveTo>
                    <a:pt x="21" y="27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4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lose/>
                  <a:moveTo>
                    <a:pt x="21" y="2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lose/>
                  <a:moveTo>
                    <a:pt x="24" y="25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26" y="25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5" y="23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lose/>
                  <a:moveTo>
                    <a:pt x="24" y="22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lose/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0"/>
                    <a:pt x="22" y="20"/>
                    <a:pt x="22" y="20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5" y="27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15" y="26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lnTo>
                    <a:pt x="15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8" name="Freeform 76"/>
            <p:cNvSpPr>
              <a:spLocks noEditPoints="1"/>
            </p:cNvSpPr>
            <p:nvPr/>
          </p:nvSpPr>
          <p:spPr bwMode="auto">
            <a:xfrm>
              <a:off x="5183368" y="2307493"/>
              <a:ext cx="119657" cy="86205"/>
            </a:xfrm>
            <a:custGeom>
              <a:avLst/>
              <a:gdLst>
                <a:gd name="T0" fmla="*/ 4 w 93"/>
                <a:gd name="T1" fmla="*/ 11 h 67"/>
                <a:gd name="T2" fmla="*/ 19 w 93"/>
                <a:gd name="T3" fmla="*/ 15 h 67"/>
                <a:gd name="T4" fmla="*/ 30 w 93"/>
                <a:gd name="T5" fmla="*/ 19 h 67"/>
                <a:gd name="T6" fmla="*/ 30 w 93"/>
                <a:gd name="T7" fmla="*/ 8 h 67"/>
                <a:gd name="T8" fmla="*/ 26 w 93"/>
                <a:gd name="T9" fmla="*/ 0 h 67"/>
                <a:gd name="T10" fmla="*/ 37 w 93"/>
                <a:gd name="T11" fmla="*/ 8 h 67"/>
                <a:gd name="T12" fmla="*/ 49 w 93"/>
                <a:gd name="T13" fmla="*/ 11 h 67"/>
                <a:gd name="T14" fmla="*/ 56 w 93"/>
                <a:gd name="T15" fmla="*/ 8 h 67"/>
                <a:gd name="T16" fmla="*/ 63 w 93"/>
                <a:gd name="T17" fmla="*/ 4 h 67"/>
                <a:gd name="T18" fmla="*/ 71 w 93"/>
                <a:gd name="T19" fmla="*/ 11 h 67"/>
                <a:gd name="T20" fmla="*/ 78 w 93"/>
                <a:gd name="T21" fmla="*/ 19 h 67"/>
                <a:gd name="T22" fmla="*/ 82 w 93"/>
                <a:gd name="T23" fmla="*/ 26 h 67"/>
                <a:gd name="T24" fmla="*/ 89 w 93"/>
                <a:gd name="T25" fmla="*/ 26 h 67"/>
                <a:gd name="T26" fmla="*/ 89 w 93"/>
                <a:gd name="T27" fmla="*/ 30 h 67"/>
                <a:gd name="T28" fmla="*/ 82 w 93"/>
                <a:gd name="T29" fmla="*/ 30 h 67"/>
                <a:gd name="T30" fmla="*/ 78 w 93"/>
                <a:gd name="T31" fmla="*/ 37 h 67"/>
                <a:gd name="T32" fmla="*/ 78 w 93"/>
                <a:gd name="T33" fmla="*/ 45 h 67"/>
                <a:gd name="T34" fmla="*/ 78 w 93"/>
                <a:gd name="T35" fmla="*/ 48 h 67"/>
                <a:gd name="T36" fmla="*/ 78 w 93"/>
                <a:gd name="T37" fmla="*/ 52 h 67"/>
                <a:gd name="T38" fmla="*/ 74 w 93"/>
                <a:gd name="T39" fmla="*/ 60 h 67"/>
                <a:gd name="T40" fmla="*/ 74 w 93"/>
                <a:gd name="T41" fmla="*/ 52 h 67"/>
                <a:gd name="T42" fmla="*/ 71 w 93"/>
                <a:gd name="T43" fmla="*/ 52 h 67"/>
                <a:gd name="T44" fmla="*/ 74 w 93"/>
                <a:gd name="T45" fmla="*/ 60 h 67"/>
                <a:gd name="T46" fmla="*/ 74 w 93"/>
                <a:gd name="T47" fmla="*/ 63 h 67"/>
                <a:gd name="T48" fmla="*/ 71 w 93"/>
                <a:gd name="T49" fmla="*/ 67 h 67"/>
                <a:gd name="T50" fmla="*/ 67 w 93"/>
                <a:gd name="T51" fmla="*/ 67 h 67"/>
                <a:gd name="T52" fmla="*/ 60 w 93"/>
                <a:gd name="T53" fmla="*/ 60 h 67"/>
                <a:gd name="T54" fmla="*/ 60 w 93"/>
                <a:gd name="T55" fmla="*/ 52 h 67"/>
                <a:gd name="T56" fmla="*/ 63 w 93"/>
                <a:gd name="T57" fmla="*/ 52 h 67"/>
                <a:gd name="T58" fmla="*/ 60 w 93"/>
                <a:gd name="T59" fmla="*/ 48 h 67"/>
                <a:gd name="T60" fmla="*/ 56 w 93"/>
                <a:gd name="T61" fmla="*/ 45 h 67"/>
                <a:gd name="T62" fmla="*/ 52 w 93"/>
                <a:gd name="T63" fmla="*/ 48 h 67"/>
                <a:gd name="T64" fmla="*/ 49 w 93"/>
                <a:gd name="T65" fmla="*/ 52 h 67"/>
                <a:gd name="T66" fmla="*/ 41 w 93"/>
                <a:gd name="T67" fmla="*/ 56 h 67"/>
                <a:gd name="T68" fmla="*/ 41 w 93"/>
                <a:gd name="T69" fmla="*/ 56 h 67"/>
                <a:gd name="T70" fmla="*/ 37 w 93"/>
                <a:gd name="T71" fmla="*/ 60 h 67"/>
                <a:gd name="T72" fmla="*/ 34 w 93"/>
                <a:gd name="T73" fmla="*/ 60 h 67"/>
                <a:gd name="T74" fmla="*/ 37 w 93"/>
                <a:gd name="T75" fmla="*/ 52 h 67"/>
                <a:gd name="T76" fmla="*/ 37 w 93"/>
                <a:gd name="T77" fmla="*/ 48 h 67"/>
                <a:gd name="T78" fmla="*/ 30 w 93"/>
                <a:gd name="T79" fmla="*/ 45 h 67"/>
                <a:gd name="T80" fmla="*/ 19 w 93"/>
                <a:gd name="T81" fmla="*/ 37 h 67"/>
                <a:gd name="T82" fmla="*/ 23 w 93"/>
                <a:gd name="T83" fmla="*/ 34 h 67"/>
                <a:gd name="T84" fmla="*/ 15 w 93"/>
                <a:gd name="T85" fmla="*/ 26 h 67"/>
                <a:gd name="T86" fmla="*/ 12 w 93"/>
                <a:gd name="T87" fmla="*/ 19 h 67"/>
                <a:gd name="T88" fmla="*/ 4 w 93"/>
                <a:gd name="T89" fmla="*/ 15 h 67"/>
                <a:gd name="T90" fmla="*/ 30 w 93"/>
                <a:gd name="T91" fmla="*/ 60 h 67"/>
                <a:gd name="T92" fmla="*/ 19 w 93"/>
                <a:gd name="T93" fmla="*/ 48 h 67"/>
                <a:gd name="T94" fmla="*/ 15 w 93"/>
                <a:gd name="T95" fmla="*/ 45 h 67"/>
                <a:gd name="T96" fmla="*/ 8 w 93"/>
                <a:gd name="T97" fmla="*/ 41 h 67"/>
                <a:gd name="T98" fmla="*/ 0 w 93"/>
                <a:gd name="T99" fmla="*/ 41 h 67"/>
                <a:gd name="T100" fmla="*/ 4 w 93"/>
                <a:gd name="T101" fmla="*/ 45 h 67"/>
                <a:gd name="T102" fmla="*/ 8 w 93"/>
                <a:gd name="T103" fmla="*/ 45 h 67"/>
                <a:gd name="T104" fmla="*/ 8 w 93"/>
                <a:gd name="T105" fmla="*/ 52 h 67"/>
                <a:gd name="T106" fmla="*/ 15 w 93"/>
                <a:gd name="T107" fmla="*/ 56 h 67"/>
                <a:gd name="T108" fmla="*/ 26 w 93"/>
                <a:gd name="T109" fmla="*/ 60 h 67"/>
                <a:gd name="T110" fmla="*/ 30 w 93"/>
                <a:gd name="T11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67">
                  <a:moveTo>
                    <a:pt x="4" y="15"/>
                  </a:moveTo>
                  <a:lnTo>
                    <a:pt x="4" y="11"/>
                  </a:lnTo>
                  <a:lnTo>
                    <a:pt x="8" y="11"/>
                  </a:lnTo>
                  <a:lnTo>
                    <a:pt x="19" y="15"/>
                  </a:lnTo>
                  <a:lnTo>
                    <a:pt x="26" y="15"/>
                  </a:lnTo>
                  <a:lnTo>
                    <a:pt x="30" y="19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7" y="8"/>
                  </a:lnTo>
                  <a:lnTo>
                    <a:pt x="41" y="11"/>
                  </a:lnTo>
                  <a:lnTo>
                    <a:pt x="49" y="11"/>
                  </a:lnTo>
                  <a:lnTo>
                    <a:pt x="49" y="8"/>
                  </a:lnTo>
                  <a:lnTo>
                    <a:pt x="56" y="8"/>
                  </a:lnTo>
                  <a:lnTo>
                    <a:pt x="60" y="0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1" y="11"/>
                  </a:lnTo>
                  <a:lnTo>
                    <a:pt x="71" y="15"/>
                  </a:lnTo>
                  <a:lnTo>
                    <a:pt x="78" y="19"/>
                  </a:lnTo>
                  <a:lnTo>
                    <a:pt x="78" y="23"/>
                  </a:lnTo>
                  <a:lnTo>
                    <a:pt x="82" y="26"/>
                  </a:lnTo>
                  <a:lnTo>
                    <a:pt x="86" y="26"/>
                  </a:lnTo>
                  <a:lnTo>
                    <a:pt x="89" y="26"/>
                  </a:lnTo>
                  <a:lnTo>
                    <a:pt x="93" y="30"/>
                  </a:lnTo>
                  <a:lnTo>
                    <a:pt x="89" y="30"/>
                  </a:lnTo>
                  <a:lnTo>
                    <a:pt x="89" y="30"/>
                  </a:lnTo>
                  <a:lnTo>
                    <a:pt x="82" y="30"/>
                  </a:lnTo>
                  <a:lnTo>
                    <a:pt x="78" y="34"/>
                  </a:lnTo>
                  <a:lnTo>
                    <a:pt x="78" y="37"/>
                  </a:lnTo>
                  <a:lnTo>
                    <a:pt x="78" y="41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8" y="56"/>
                  </a:lnTo>
                  <a:lnTo>
                    <a:pt x="74" y="60"/>
                  </a:lnTo>
                  <a:lnTo>
                    <a:pt x="74" y="56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4" y="60"/>
                  </a:lnTo>
                  <a:lnTo>
                    <a:pt x="71" y="60"/>
                  </a:lnTo>
                  <a:lnTo>
                    <a:pt x="74" y="63"/>
                  </a:lnTo>
                  <a:lnTo>
                    <a:pt x="74" y="67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67" y="67"/>
                  </a:lnTo>
                  <a:lnTo>
                    <a:pt x="63" y="63"/>
                  </a:lnTo>
                  <a:lnTo>
                    <a:pt x="60" y="60"/>
                  </a:lnTo>
                  <a:lnTo>
                    <a:pt x="63" y="56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3" y="52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2" y="48"/>
                  </a:lnTo>
                  <a:lnTo>
                    <a:pt x="49" y="48"/>
                  </a:lnTo>
                  <a:lnTo>
                    <a:pt x="49" y="52"/>
                  </a:lnTo>
                  <a:lnTo>
                    <a:pt x="45" y="52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37" y="60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37" y="52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34" y="45"/>
                  </a:lnTo>
                  <a:lnTo>
                    <a:pt x="30" y="45"/>
                  </a:lnTo>
                  <a:lnTo>
                    <a:pt x="23" y="41"/>
                  </a:lnTo>
                  <a:lnTo>
                    <a:pt x="19" y="37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3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30" y="60"/>
                  </a:moveTo>
                  <a:lnTo>
                    <a:pt x="23" y="48"/>
                  </a:lnTo>
                  <a:lnTo>
                    <a:pt x="19" y="48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1"/>
                  </a:lnTo>
                  <a:lnTo>
                    <a:pt x="4" y="41"/>
                  </a:lnTo>
                  <a:lnTo>
                    <a:pt x="0" y="41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8" y="52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23" y="60"/>
                  </a:lnTo>
                  <a:lnTo>
                    <a:pt x="26" y="60"/>
                  </a:lnTo>
                  <a:lnTo>
                    <a:pt x="30" y="60"/>
                  </a:lnTo>
                  <a:lnTo>
                    <a:pt x="30" y="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9" name="Freeform 77"/>
            <p:cNvSpPr/>
            <p:nvPr/>
          </p:nvSpPr>
          <p:spPr bwMode="auto">
            <a:xfrm>
              <a:off x="5179508" y="2365391"/>
              <a:ext cx="428448" cy="315225"/>
            </a:xfrm>
            <a:custGeom>
              <a:avLst/>
              <a:gdLst>
                <a:gd name="T0" fmla="*/ 11 w 333"/>
                <a:gd name="T1" fmla="*/ 3 h 245"/>
                <a:gd name="T2" fmla="*/ 29 w 333"/>
                <a:gd name="T3" fmla="*/ 15 h 245"/>
                <a:gd name="T4" fmla="*/ 40 w 333"/>
                <a:gd name="T5" fmla="*/ 15 h 245"/>
                <a:gd name="T6" fmla="*/ 48 w 333"/>
                <a:gd name="T7" fmla="*/ 7 h 245"/>
                <a:gd name="T8" fmla="*/ 59 w 333"/>
                <a:gd name="T9" fmla="*/ 0 h 245"/>
                <a:gd name="T10" fmla="*/ 63 w 333"/>
                <a:gd name="T11" fmla="*/ 7 h 245"/>
                <a:gd name="T12" fmla="*/ 70 w 333"/>
                <a:gd name="T13" fmla="*/ 22 h 245"/>
                <a:gd name="T14" fmla="*/ 77 w 333"/>
                <a:gd name="T15" fmla="*/ 26 h 245"/>
                <a:gd name="T16" fmla="*/ 85 w 333"/>
                <a:gd name="T17" fmla="*/ 37 h 245"/>
                <a:gd name="T18" fmla="*/ 103 w 333"/>
                <a:gd name="T19" fmla="*/ 41 h 245"/>
                <a:gd name="T20" fmla="*/ 126 w 333"/>
                <a:gd name="T21" fmla="*/ 52 h 245"/>
                <a:gd name="T22" fmla="*/ 163 w 333"/>
                <a:gd name="T23" fmla="*/ 48 h 245"/>
                <a:gd name="T24" fmla="*/ 174 w 333"/>
                <a:gd name="T25" fmla="*/ 37 h 245"/>
                <a:gd name="T26" fmla="*/ 192 w 333"/>
                <a:gd name="T27" fmla="*/ 22 h 245"/>
                <a:gd name="T28" fmla="*/ 211 w 333"/>
                <a:gd name="T29" fmla="*/ 22 h 245"/>
                <a:gd name="T30" fmla="*/ 237 w 333"/>
                <a:gd name="T31" fmla="*/ 29 h 245"/>
                <a:gd name="T32" fmla="*/ 251 w 333"/>
                <a:gd name="T33" fmla="*/ 37 h 245"/>
                <a:gd name="T34" fmla="*/ 277 w 333"/>
                <a:gd name="T35" fmla="*/ 55 h 245"/>
                <a:gd name="T36" fmla="*/ 281 w 333"/>
                <a:gd name="T37" fmla="*/ 70 h 245"/>
                <a:gd name="T38" fmla="*/ 281 w 333"/>
                <a:gd name="T39" fmla="*/ 78 h 245"/>
                <a:gd name="T40" fmla="*/ 274 w 333"/>
                <a:gd name="T41" fmla="*/ 89 h 245"/>
                <a:gd name="T42" fmla="*/ 281 w 333"/>
                <a:gd name="T43" fmla="*/ 100 h 245"/>
                <a:gd name="T44" fmla="*/ 281 w 333"/>
                <a:gd name="T45" fmla="*/ 126 h 245"/>
                <a:gd name="T46" fmla="*/ 300 w 333"/>
                <a:gd name="T47" fmla="*/ 144 h 245"/>
                <a:gd name="T48" fmla="*/ 300 w 333"/>
                <a:gd name="T49" fmla="*/ 182 h 245"/>
                <a:gd name="T50" fmla="*/ 318 w 333"/>
                <a:gd name="T51" fmla="*/ 189 h 245"/>
                <a:gd name="T52" fmla="*/ 326 w 333"/>
                <a:gd name="T53" fmla="*/ 204 h 245"/>
                <a:gd name="T54" fmla="*/ 333 w 333"/>
                <a:gd name="T55" fmla="*/ 219 h 245"/>
                <a:gd name="T56" fmla="*/ 311 w 333"/>
                <a:gd name="T57" fmla="*/ 222 h 245"/>
                <a:gd name="T58" fmla="*/ 311 w 333"/>
                <a:gd name="T59" fmla="*/ 241 h 245"/>
                <a:gd name="T60" fmla="*/ 296 w 333"/>
                <a:gd name="T61" fmla="*/ 241 h 245"/>
                <a:gd name="T62" fmla="*/ 289 w 333"/>
                <a:gd name="T63" fmla="*/ 241 h 245"/>
                <a:gd name="T64" fmla="*/ 263 w 333"/>
                <a:gd name="T65" fmla="*/ 237 h 245"/>
                <a:gd name="T66" fmla="*/ 248 w 333"/>
                <a:gd name="T67" fmla="*/ 233 h 245"/>
                <a:gd name="T68" fmla="*/ 233 w 333"/>
                <a:gd name="T69" fmla="*/ 222 h 245"/>
                <a:gd name="T70" fmla="*/ 226 w 333"/>
                <a:gd name="T71" fmla="*/ 211 h 245"/>
                <a:gd name="T72" fmla="*/ 207 w 333"/>
                <a:gd name="T73" fmla="*/ 211 h 245"/>
                <a:gd name="T74" fmla="*/ 185 w 333"/>
                <a:gd name="T75" fmla="*/ 215 h 245"/>
                <a:gd name="T76" fmla="*/ 166 w 333"/>
                <a:gd name="T77" fmla="*/ 211 h 245"/>
                <a:gd name="T78" fmla="*/ 159 w 333"/>
                <a:gd name="T79" fmla="*/ 204 h 245"/>
                <a:gd name="T80" fmla="*/ 140 w 333"/>
                <a:gd name="T81" fmla="*/ 200 h 245"/>
                <a:gd name="T82" fmla="*/ 126 w 333"/>
                <a:gd name="T83" fmla="*/ 185 h 245"/>
                <a:gd name="T84" fmla="*/ 126 w 333"/>
                <a:gd name="T85" fmla="*/ 182 h 245"/>
                <a:gd name="T86" fmla="*/ 114 w 333"/>
                <a:gd name="T87" fmla="*/ 163 h 245"/>
                <a:gd name="T88" fmla="*/ 100 w 333"/>
                <a:gd name="T89" fmla="*/ 163 h 245"/>
                <a:gd name="T90" fmla="*/ 96 w 333"/>
                <a:gd name="T91" fmla="*/ 159 h 245"/>
                <a:gd name="T92" fmla="*/ 92 w 333"/>
                <a:gd name="T93" fmla="*/ 163 h 245"/>
                <a:gd name="T94" fmla="*/ 85 w 333"/>
                <a:gd name="T95" fmla="*/ 159 h 245"/>
                <a:gd name="T96" fmla="*/ 74 w 333"/>
                <a:gd name="T97" fmla="*/ 141 h 245"/>
                <a:gd name="T98" fmla="*/ 66 w 333"/>
                <a:gd name="T99" fmla="*/ 122 h 245"/>
                <a:gd name="T100" fmla="*/ 44 w 333"/>
                <a:gd name="T101" fmla="*/ 115 h 245"/>
                <a:gd name="T102" fmla="*/ 40 w 333"/>
                <a:gd name="T103" fmla="*/ 104 h 245"/>
                <a:gd name="T104" fmla="*/ 33 w 333"/>
                <a:gd name="T105" fmla="*/ 96 h 245"/>
                <a:gd name="T106" fmla="*/ 37 w 333"/>
                <a:gd name="T107" fmla="*/ 81 h 245"/>
                <a:gd name="T108" fmla="*/ 40 w 333"/>
                <a:gd name="T109" fmla="*/ 70 h 245"/>
                <a:gd name="T110" fmla="*/ 40 w 333"/>
                <a:gd name="T111" fmla="*/ 67 h 245"/>
                <a:gd name="T112" fmla="*/ 26 w 333"/>
                <a:gd name="T113" fmla="*/ 63 h 245"/>
                <a:gd name="T114" fmla="*/ 18 w 333"/>
                <a:gd name="T115" fmla="*/ 52 h 245"/>
                <a:gd name="T116" fmla="*/ 11 w 333"/>
                <a:gd name="T117" fmla="*/ 41 h 245"/>
                <a:gd name="T118" fmla="*/ 7 w 333"/>
                <a:gd name="T119" fmla="*/ 22 h 245"/>
                <a:gd name="T120" fmla="*/ 0 w 333"/>
                <a:gd name="T121" fmla="*/ 7 h 245"/>
                <a:gd name="T122" fmla="*/ 7 w 333"/>
                <a:gd name="T123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3" h="24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7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26" y="15"/>
                  </a:lnTo>
                  <a:lnTo>
                    <a:pt x="29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7" y="15"/>
                  </a:lnTo>
                  <a:lnTo>
                    <a:pt x="40" y="15"/>
                  </a:lnTo>
                  <a:lnTo>
                    <a:pt x="44" y="15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8" y="7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6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6" y="11"/>
                  </a:lnTo>
                  <a:lnTo>
                    <a:pt x="63" y="15"/>
                  </a:lnTo>
                  <a:lnTo>
                    <a:pt x="66" y="18"/>
                  </a:lnTo>
                  <a:lnTo>
                    <a:pt x="70" y="22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7" y="26"/>
                  </a:lnTo>
                  <a:lnTo>
                    <a:pt x="77" y="29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81" y="33"/>
                  </a:lnTo>
                  <a:lnTo>
                    <a:pt x="85" y="37"/>
                  </a:lnTo>
                  <a:lnTo>
                    <a:pt x="89" y="37"/>
                  </a:lnTo>
                  <a:lnTo>
                    <a:pt x="92" y="41"/>
                  </a:lnTo>
                  <a:lnTo>
                    <a:pt x="96" y="37"/>
                  </a:lnTo>
                  <a:lnTo>
                    <a:pt x="100" y="41"/>
                  </a:lnTo>
                  <a:lnTo>
                    <a:pt x="103" y="41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14" y="48"/>
                  </a:lnTo>
                  <a:lnTo>
                    <a:pt x="118" y="48"/>
                  </a:lnTo>
                  <a:lnTo>
                    <a:pt x="126" y="52"/>
                  </a:lnTo>
                  <a:lnTo>
                    <a:pt x="133" y="52"/>
                  </a:lnTo>
                  <a:lnTo>
                    <a:pt x="144" y="48"/>
                  </a:lnTo>
                  <a:lnTo>
                    <a:pt x="152" y="48"/>
                  </a:lnTo>
                  <a:lnTo>
                    <a:pt x="159" y="48"/>
                  </a:lnTo>
                  <a:lnTo>
                    <a:pt x="163" y="48"/>
                  </a:lnTo>
                  <a:lnTo>
                    <a:pt x="166" y="44"/>
                  </a:lnTo>
                  <a:lnTo>
                    <a:pt x="163" y="41"/>
                  </a:lnTo>
                  <a:lnTo>
                    <a:pt x="163" y="37"/>
                  </a:lnTo>
                  <a:lnTo>
                    <a:pt x="166" y="37"/>
                  </a:lnTo>
                  <a:lnTo>
                    <a:pt x="174" y="37"/>
                  </a:lnTo>
                  <a:lnTo>
                    <a:pt x="174" y="33"/>
                  </a:lnTo>
                  <a:lnTo>
                    <a:pt x="177" y="29"/>
                  </a:lnTo>
                  <a:lnTo>
                    <a:pt x="177" y="29"/>
                  </a:lnTo>
                  <a:lnTo>
                    <a:pt x="185" y="26"/>
                  </a:lnTo>
                  <a:lnTo>
                    <a:pt x="192" y="22"/>
                  </a:lnTo>
                  <a:lnTo>
                    <a:pt x="200" y="26"/>
                  </a:lnTo>
                  <a:lnTo>
                    <a:pt x="200" y="22"/>
                  </a:lnTo>
                  <a:lnTo>
                    <a:pt x="203" y="18"/>
                  </a:lnTo>
                  <a:lnTo>
                    <a:pt x="207" y="22"/>
                  </a:lnTo>
                  <a:lnTo>
                    <a:pt x="211" y="22"/>
                  </a:lnTo>
                  <a:lnTo>
                    <a:pt x="214" y="26"/>
                  </a:lnTo>
                  <a:lnTo>
                    <a:pt x="222" y="26"/>
                  </a:lnTo>
                  <a:lnTo>
                    <a:pt x="229" y="33"/>
                  </a:lnTo>
                  <a:lnTo>
                    <a:pt x="233" y="33"/>
                  </a:lnTo>
                  <a:lnTo>
                    <a:pt x="237" y="29"/>
                  </a:lnTo>
                  <a:lnTo>
                    <a:pt x="244" y="33"/>
                  </a:lnTo>
                  <a:lnTo>
                    <a:pt x="248" y="33"/>
                  </a:lnTo>
                  <a:lnTo>
                    <a:pt x="248" y="37"/>
                  </a:lnTo>
                  <a:lnTo>
                    <a:pt x="248" y="41"/>
                  </a:lnTo>
                  <a:lnTo>
                    <a:pt x="251" y="37"/>
                  </a:lnTo>
                  <a:lnTo>
                    <a:pt x="259" y="41"/>
                  </a:lnTo>
                  <a:lnTo>
                    <a:pt x="266" y="48"/>
                  </a:lnTo>
                  <a:lnTo>
                    <a:pt x="274" y="48"/>
                  </a:lnTo>
                  <a:lnTo>
                    <a:pt x="277" y="52"/>
                  </a:lnTo>
                  <a:lnTo>
                    <a:pt x="277" y="55"/>
                  </a:lnTo>
                  <a:lnTo>
                    <a:pt x="277" y="55"/>
                  </a:lnTo>
                  <a:lnTo>
                    <a:pt x="277" y="59"/>
                  </a:lnTo>
                  <a:lnTo>
                    <a:pt x="277" y="63"/>
                  </a:lnTo>
                  <a:lnTo>
                    <a:pt x="281" y="67"/>
                  </a:lnTo>
                  <a:lnTo>
                    <a:pt x="281" y="70"/>
                  </a:lnTo>
                  <a:lnTo>
                    <a:pt x="281" y="70"/>
                  </a:lnTo>
                  <a:lnTo>
                    <a:pt x="277" y="74"/>
                  </a:lnTo>
                  <a:lnTo>
                    <a:pt x="281" y="78"/>
                  </a:lnTo>
                  <a:lnTo>
                    <a:pt x="281" y="78"/>
                  </a:lnTo>
                  <a:lnTo>
                    <a:pt x="281" y="78"/>
                  </a:lnTo>
                  <a:lnTo>
                    <a:pt x="277" y="81"/>
                  </a:lnTo>
                  <a:lnTo>
                    <a:pt x="274" y="81"/>
                  </a:lnTo>
                  <a:lnTo>
                    <a:pt x="274" y="85"/>
                  </a:lnTo>
                  <a:lnTo>
                    <a:pt x="277" y="85"/>
                  </a:lnTo>
                  <a:lnTo>
                    <a:pt x="274" y="89"/>
                  </a:lnTo>
                  <a:lnTo>
                    <a:pt x="274" y="92"/>
                  </a:lnTo>
                  <a:lnTo>
                    <a:pt x="277" y="96"/>
                  </a:lnTo>
                  <a:lnTo>
                    <a:pt x="277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77" y="107"/>
                  </a:lnTo>
                  <a:lnTo>
                    <a:pt x="277" y="111"/>
                  </a:lnTo>
                  <a:lnTo>
                    <a:pt x="281" y="118"/>
                  </a:lnTo>
                  <a:lnTo>
                    <a:pt x="285" y="126"/>
                  </a:lnTo>
                  <a:lnTo>
                    <a:pt x="281" y="126"/>
                  </a:lnTo>
                  <a:lnTo>
                    <a:pt x="285" y="130"/>
                  </a:lnTo>
                  <a:lnTo>
                    <a:pt x="285" y="133"/>
                  </a:lnTo>
                  <a:lnTo>
                    <a:pt x="300" y="133"/>
                  </a:lnTo>
                  <a:lnTo>
                    <a:pt x="303" y="141"/>
                  </a:lnTo>
                  <a:lnTo>
                    <a:pt x="300" y="144"/>
                  </a:lnTo>
                  <a:lnTo>
                    <a:pt x="303" y="148"/>
                  </a:lnTo>
                  <a:lnTo>
                    <a:pt x="303" y="152"/>
                  </a:lnTo>
                  <a:lnTo>
                    <a:pt x="289" y="167"/>
                  </a:lnTo>
                  <a:lnTo>
                    <a:pt x="300" y="178"/>
                  </a:lnTo>
                  <a:lnTo>
                    <a:pt x="300" y="182"/>
                  </a:lnTo>
                  <a:lnTo>
                    <a:pt x="303" y="185"/>
                  </a:lnTo>
                  <a:lnTo>
                    <a:pt x="307" y="185"/>
                  </a:lnTo>
                  <a:lnTo>
                    <a:pt x="311" y="189"/>
                  </a:lnTo>
                  <a:lnTo>
                    <a:pt x="314" y="189"/>
                  </a:lnTo>
                  <a:lnTo>
                    <a:pt x="318" y="189"/>
                  </a:lnTo>
                  <a:lnTo>
                    <a:pt x="318" y="193"/>
                  </a:lnTo>
                  <a:lnTo>
                    <a:pt x="322" y="193"/>
                  </a:lnTo>
                  <a:lnTo>
                    <a:pt x="322" y="196"/>
                  </a:lnTo>
                  <a:lnTo>
                    <a:pt x="326" y="200"/>
                  </a:lnTo>
                  <a:lnTo>
                    <a:pt x="326" y="204"/>
                  </a:lnTo>
                  <a:lnTo>
                    <a:pt x="326" y="207"/>
                  </a:lnTo>
                  <a:lnTo>
                    <a:pt x="329" y="207"/>
                  </a:lnTo>
                  <a:lnTo>
                    <a:pt x="333" y="207"/>
                  </a:lnTo>
                  <a:lnTo>
                    <a:pt x="333" y="215"/>
                  </a:lnTo>
                  <a:lnTo>
                    <a:pt x="333" y="219"/>
                  </a:lnTo>
                  <a:lnTo>
                    <a:pt x="329" y="215"/>
                  </a:lnTo>
                  <a:lnTo>
                    <a:pt x="318" y="219"/>
                  </a:lnTo>
                  <a:lnTo>
                    <a:pt x="318" y="219"/>
                  </a:lnTo>
                  <a:lnTo>
                    <a:pt x="314" y="222"/>
                  </a:lnTo>
                  <a:lnTo>
                    <a:pt x="311" y="222"/>
                  </a:lnTo>
                  <a:lnTo>
                    <a:pt x="311" y="226"/>
                  </a:lnTo>
                  <a:lnTo>
                    <a:pt x="311" y="230"/>
                  </a:lnTo>
                  <a:lnTo>
                    <a:pt x="311" y="233"/>
                  </a:lnTo>
                  <a:lnTo>
                    <a:pt x="311" y="237"/>
                  </a:lnTo>
                  <a:lnTo>
                    <a:pt x="311" y="241"/>
                  </a:lnTo>
                  <a:lnTo>
                    <a:pt x="311" y="241"/>
                  </a:lnTo>
                  <a:lnTo>
                    <a:pt x="307" y="241"/>
                  </a:lnTo>
                  <a:lnTo>
                    <a:pt x="307" y="245"/>
                  </a:lnTo>
                  <a:lnTo>
                    <a:pt x="300" y="241"/>
                  </a:lnTo>
                  <a:lnTo>
                    <a:pt x="296" y="241"/>
                  </a:lnTo>
                  <a:lnTo>
                    <a:pt x="296" y="237"/>
                  </a:lnTo>
                  <a:lnTo>
                    <a:pt x="292" y="237"/>
                  </a:lnTo>
                  <a:lnTo>
                    <a:pt x="292" y="241"/>
                  </a:lnTo>
                  <a:lnTo>
                    <a:pt x="292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5" y="237"/>
                  </a:lnTo>
                  <a:lnTo>
                    <a:pt x="277" y="237"/>
                  </a:lnTo>
                  <a:lnTo>
                    <a:pt x="274" y="237"/>
                  </a:lnTo>
                  <a:lnTo>
                    <a:pt x="263" y="237"/>
                  </a:lnTo>
                  <a:lnTo>
                    <a:pt x="259" y="233"/>
                  </a:lnTo>
                  <a:lnTo>
                    <a:pt x="259" y="233"/>
                  </a:lnTo>
                  <a:lnTo>
                    <a:pt x="255" y="237"/>
                  </a:lnTo>
                  <a:lnTo>
                    <a:pt x="251" y="233"/>
                  </a:lnTo>
                  <a:lnTo>
                    <a:pt x="248" y="233"/>
                  </a:lnTo>
                  <a:lnTo>
                    <a:pt x="237" y="233"/>
                  </a:lnTo>
                  <a:lnTo>
                    <a:pt x="237" y="233"/>
                  </a:lnTo>
                  <a:lnTo>
                    <a:pt x="237" y="230"/>
                  </a:lnTo>
                  <a:lnTo>
                    <a:pt x="237" y="226"/>
                  </a:lnTo>
                  <a:lnTo>
                    <a:pt x="233" y="222"/>
                  </a:lnTo>
                  <a:lnTo>
                    <a:pt x="229" y="215"/>
                  </a:lnTo>
                  <a:lnTo>
                    <a:pt x="229" y="211"/>
                  </a:lnTo>
                  <a:lnTo>
                    <a:pt x="226" y="211"/>
                  </a:lnTo>
                  <a:lnTo>
                    <a:pt x="226" y="211"/>
                  </a:lnTo>
                  <a:lnTo>
                    <a:pt x="226" y="211"/>
                  </a:lnTo>
                  <a:lnTo>
                    <a:pt x="222" y="211"/>
                  </a:lnTo>
                  <a:lnTo>
                    <a:pt x="218" y="211"/>
                  </a:lnTo>
                  <a:lnTo>
                    <a:pt x="211" y="215"/>
                  </a:lnTo>
                  <a:lnTo>
                    <a:pt x="211" y="215"/>
                  </a:lnTo>
                  <a:lnTo>
                    <a:pt x="207" y="211"/>
                  </a:lnTo>
                  <a:lnTo>
                    <a:pt x="207" y="215"/>
                  </a:lnTo>
                  <a:lnTo>
                    <a:pt x="203" y="219"/>
                  </a:lnTo>
                  <a:lnTo>
                    <a:pt x="196" y="222"/>
                  </a:lnTo>
                  <a:lnTo>
                    <a:pt x="189" y="219"/>
                  </a:lnTo>
                  <a:lnTo>
                    <a:pt x="185" y="215"/>
                  </a:lnTo>
                  <a:lnTo>
                    <a:pt x="181" y="219"/>
                  </a:lnTo>
                  <a:lnTo>
                    <a:pt x="177" y="219"/>
                  </a:lnTo>
                  <a:lnTo>
                    <a:pt x="174" y="215"/>
                  </a:lnTo>
                  <a:lnTo>
                    <a:pt x="170" y="215"/>
                  </a:lnTo>
                  <a:lnTo>
                    <a:pt x="166" y="211"/>
                  </a:lnTo>
                  <a:lnTo>
                    <a:pt x="163" y="211"/>
                  </a:lnTo>
                  <a:lnTo>
                    <a:pt x="159" y="207"/>
                  </a:lnTo>
                  <a:lnTo>
                    <a:pt x="163" y="204"/>
                  </a:lnTo>
                  <a:lnTo>
                    <a:pt x="159" y="204"/>
                  </a:lnTo>
                  <a:lnTo>
                    <a:pt x="159" y="204"/>
                  </a:lnTo>
                  <a:lnTo>
                    <a:pt x="155" y="204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200"/>
                  </a:lnTo>
                  <a:lnTo>
                    <a:pt x="140" y="200"/>
                  </a:lnTo>
                  <a:lnTo>
                    <a:pt x="137" y="196"/>
                  </a:lnTo>
                  <a:lnTo>
                    <a:pt x="129" y="189"/>
                  </a:lnTo>
                  <a:lnTo>
                    <a:pt x="129" y="185"/>
                  </a:lnTo>
                  <a:lnTo>
                    <a:pt x="129" y="185"/>
                  </a:lnTo>
                  <a:lnTo>
                    <a:pt x="126" y="185"/>
                  </a:lnTo>
                  <a:lnTo>
                    <a:pt x="126" y="182"/>
                  </a:lnTo>
                  <a:lnTo>
                    <a:pt x="129" y="182"/>
                  </a:lnTo>
                  <a:lnTo>
                    <a:pt x="129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2" y="182"/>
                  </a:lnTo>
                  <a:lnTo>
                    <a:pt x="122" y="174"/>
                  </a:lnTo>
                  <a:lnTo>
                    <a:pt x="118" y="170"/>
                  </a:lnTo>
                  <a:lnTo>
                    <a:pt x="114" y="167"/>
                  </a:lnTo>
                  <a:lnTo>
                    <a:pt x="114" y="163"/>
                  </a:lnTo>
                  <a:lnTo>
                    <a:pt x="111" y="159"/>
                  </a:lnTo>
                  <a:lnTo>
                    <a:pt x="107" y="16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0" y="163"/>
                  </a:lnTo>
                  <a:lnTo>
                    <a:pt x="96" y="159"/>
                  </a:lnTo>
                  <a:lnTo>
                    <a:pt x="100" y="159"/>
                  </a:lnTo>
                  <a:lnTo>
                    <a:pt x="100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2" y="159"/>
                  </a:lnTo>
                  <a:lnTo>
                    <a:pt x="96" y="159"/>
                  </a:lnTo>
                  <a:lnTo>
                    <a:pt x="96" y="163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9" y="163"/>
                  </a:lnTo>
                  <a:lnTo>
                    <a:pt x="89" y="159"/>
                  </a:lnTo>
                  <a:lnTo>
                    <a:pt x="89" y="163"/>
                  </a:lnTo>
                  <a:lnTo>
                    <a:pt x="89" y="159"/>
                  </a:lnTo>
                  <a:lnTo>
                    <a:pt x="85" y="159"/>
                  </a:lnTo>
                  <a:lnTo>
                    <a:pt x="81" y="156"/>
                  </a:lnTo>
                  <a:lnTo>
                    <a:pt x="81" y="148"/>
                  </a:lnTo>
                  <a:lnTo>
                    <a:pt x="74" y="148"/>
                  </a:lnTo>
                  <a:lnTo>
                    <a:pt x="74" y="144"/>
                  </a:lnTo>
                  <a:lnTo>
                    <a:pt x="74" y="141"/>
                  </a:lnTo>
                  <a:lnTo>
                    <a:pt x="77" y="137"/>
                  </a:lnTo>
                  <a:lnTo>
                    <a:pt x="74" y="130"/>
                  </a:lnTo>
                  <a:lnTo>
                    <a:pt x="70" y="130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3" y="122"/>
                  </a:lnTo>
                  <a:lnTo>
                    <a:pt x="52" y="115"/>
                  </a:lnTo>
                  <a:lnTo>
                    <a:pt x="48" y="115"/>
                  </a:lnTo>
                  <a:lnTo>
                    <a:pt x="48" y="118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4" y="111"/>
                  </a:lnTo>
                  <a:lnTo>
                    <a:pt x="44" y="107"/>
                  </a:lnTo>
                  <a:lnTo>
                    <a:pt x="40" y="107"/>
                  </a:lnTo>
                  <a:lnTo>
                    <a:pt x="40" y="104"/>
                  </a:lnTo>
                  <a:lnTo>
                    <a:pt x="37" y="104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2"/>
                  </a:lnTo>
                  <a:lnTo>
                    <a:pt x="33" y="89"/>
                  </a:lnTo>
                  <a:lnTo>
                    <a:pt x="37" y="85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40" y="81"/>
                  </a:lnTo>
                  <a:lnTo>
                    <a:pt x="40" y="78"/>
                  </a:lnTo>
                  <a:lnTo>
                    <a:pt x="40" y="74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0" y="6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29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2" y="59"/>
                  </a:lnTo>
                  <a:lnTo>
                    <a:pt x="22" y="55"/>
                  </a:lnTo>
                  <a:lnTo>
                    <a:pt x="18" y="55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5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5" y="44"/>
                  </a:lnTo>
                  <a:lnTo>
                    <a:pt x="11" y="41"/>
                  </a:lnTo>
                  <a:lnTo>
                    <a:pt x="7" y="37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29"/>
                  </a:lnTo>
                  <a:lnTo>
                    <a:pt x="7" y="22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0" name="Freeform 78"/>
            <p:cNvSpPr/>
            <p:nvPr/>
          </p:nvSpPr>
          <p:spPr bwMode="auto">
            <a:xfrm>
              <a:off x="5155064" y="2326793"/>
              <a:ext cx="75912" cy="57899"/>
            </a:xfrm>
            <a:custGeom>
              <a:avLst/>
              <a:gdLst>
                <a:gd name="T0" fmla="*/ 0 w 59"/>
                <a:gd name="T1" fmla="*/ 0 h 45"/>
                <a:gd name="T2" fmla="*/ 4 w 59"/>
                <a:gd name="T3" fmla="*/ 0 h 45"/>
                <a:gd name="T4" fmla="*/ 11 w 59"/>
                <a:gd name="T5" fmla="*/ 0 h 45"/>
                <a:gd name="T6" fmla="*/ 15 w 59"/>
                <a:gd name="T7" fmla="*/ 0 h 45"/>
                <a:gd name="T8" fmla="*/ 26 w 59"/>
                <a:gd name="T9" fmla="*/ 0 h 45"/>
                <a:gd name="T10" fmla="*/ 30 w 59"/>
                <a:gd name="T11" fmla="*/ 4 h 45"/>
                <a:gd name="T12" fmla="*/ 34 w 59"/>
                <a:gd name="T13" fmla="*/ 4 h 45"/>
                <a:gd name="T14" fmla="*/ 37 w 59"/>
                <a:gd name="T15" fmla="*/ 8 h 45"/>
                <a:gd name="T16" fmla="*/ 37 w 59"/>
                <a:gd name="T17" fmla="*/ 11 h 45"/>
                <a:gd name="T18" fmla="*/ 37 w 59"/>
                <a:gd name="T19" fmla="*/ 11 h 45"/>
                <a:gd name="T20" fmla="*/ 45 w 59"/>
                <a:gd name="T21" fmla="*/ 19 h 45"/>
                <a:gd name="T22" fmla="*/ 45 w 59"/>
                <a:gd name="T23" fmla="*/ 19 h 45"/>
                <a:gd name="T24" fmla="*/ 41 w 59"/>
                <a:gd name="T25" fmla="*/ 22 h 45"/>
                <a:gd name="T26" fmla="*/ 45 w 59"/>
                <a:gd name="T27" fmla="*/ 26 h 45"/>
                <a:gd name="T28" fmla="*/ 52 w 59"/>
                <a:gd name="T29" fmla="*/ 30 h 45"/>
                <a:gd name="T30" fmla="*/ 56 w 59"/>
                <a:gd name="T31" fmla="*/ 30 h 45"/>
                <a:gd name="T32" fmla="*/ 59 w 59"/>
                <a:gd name="T33" fmla="*/ 33 h 45"/>
                <a:gd name="T34" fmla="*/ 56 w 59"/>
                <a:gd name="T35" fmla="*/ 33 h 45"/>
                <a:gd name="T36" fmla="*/ 59 w 59"/>
                <a:gd name="T37" fmla="*/ 37 h 45"/>
                <a:gd name="T38" fmla="*/ 56 w 59"/>
                <a:gd name="T39" fmla="*/ 41 h 45"/>
                <a:gd name="T40" fmla="*/ 56 w 59"/>
                <a:gd name="T41" fmla="*/ 45 h 45"/>
                <a:gd name="T42" fmla="*/ 52 w 59"/>
                <a:gd name="T43" fmla="*/ 45 h 45"/>
                <a:gd name="T44" fmla="*/ 45 w 59"/>
                <a:gd name="T45" fmla="*/ 33 h 45"/>
                <a:gd name="T46" fmla="*/ 41 w 59"/>
                <a:gd name="T47" fmla="*/ 33 h 45"/>
                <a:gd name="T48" fmla="*/ 37 w 59"/>
                <a:gd name="T49" fmla="*/ 30 h 45"/>
                <a:gd name="T50" fmla="*/ 37 w 59"/>
                <a:gd name="T51" fmla="*/ 30 h 45"/>
                <a:gd name="T52" fmla="*/ 34 w 59"/>
                <a:gd name="T53" fmla="*/ 30 h 45"/>
                <a:gd name="T54" fmla="*/ 30 w 59"/>
                <a:gd name="T55" fmla="*/ 26 h 45"/>
                <a:gd name="T56" fmla="*/ 26 w 59"/>
                <a:gd name="T57" fmla="*/ 26 h 45"/>
                <a:gd name="T58" fmla="*/ 22 w 59"/>
                <a:gd name="T59" fmla="*/ 26 h 45"/>
                <a:gd name="T60" fmla="*/ 22 w 59"/>
                <a:gd name="T61" fmla="*/ 26 h 45"/>
                <a:gd name="T62" fmla="*/ 19 w 59"/>
                <a:gd name="T63" fmla="*/ 22 h 45"/>
                <a:gd name="T64" fmla="*/ 19 w 59"/>
                <a:gd name="T65" fmla="*/ 22 h 45"/>
                <a:gd name="T66" fmla="*/ 11 w 59"/>
                <a:gd name="T67" fmla="*/ 22 h 45"/>
                <a:gd name="T68" fmla="*/ 8 w 59"/>
                <a:gd name="T69" fmla="*/ 19 h 45"/>
                <a:gd name="T70" fmla="*/ 8 w 59"/>
                <a:gd name="T71" fmla="*/ 15 h 45"/>
                <a:gd name="T72" fmla="*/ 8 w 59"/>
                <a:gd name="T73" fmla="*/ 11 h 45"/>
                <a:gd name="T74" fmla="*/ 8 w 59"/>
                <a:gd name="T75" fmla="*/ 8 h 45"/>
                <a:gd name="T76" fmla="*/ 4 w 59"/>
                <a:gd name="T77" fmla="*/ 8 h 45"/>
                <a:gd name="T78" fmla="*/ 4 w 59"/>
                <a:gd name="T79" fmla="*/ 4 h 45"/>
                <a:gd name="T80" fmla="*/ 0 w 59"/>
                <a:gd name="T8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" h="45">
                  <a:moveTo>
                    <a:pt x="0" y="0"/>
                  </a:moveTo>
                  <a:lnTo>
                    <a:pt x="4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7" y="8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2"/>
                  </a:lnTo>
                  <a:lnTo>
                    <a:pt x="45" y="26"/>
                  </a:lnTo>
                  <a:lnTo>
                    <a:pt x="52" y="30"/>
                  </a:lnTo>
                  <a:lnTo>
                    <a:pt x="56" y="30"/>
                  </a:lnTo>
                  <a:lnTo>
                    <a:pt x="59" y="33"/>
                  </a:lnTo>
                  <a:lnTo>
                    <a:pt x="56" y="33"/>
                  </a:lnTo>
                  <a:lnTo>
                    <a:pt x="59" y="37"/>
                  </a:lnTo>
                  <a:lnTo>
                    <a:pt x="56" y="41"/>
                  </a:lnTo>
                  <a:lnTo>
                    <a:pt x="56" y="45"/>
                  </a:lnTo>
                  <a:lnTo>
                    <a:pt x="52" y="45"/>
                  </a:lnTo>
                  <a:lnTo>
                    <a:pt x="45" y="33"/>
                  </a:lnTo>
                  <a:lnTo>
                    <a:pt x="41" y="33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4" y="30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1" y="22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1" name="Freeform 79"/>
            <p:cNvSpPr>
              <a:spLocks noEditPoints="1"/>
            </p:cNvSpPr>
            <p:nvPr/>
          </p:nvSpPr>
          <p:spPr bwMode="auto">
            <a:xfrm>
              <a:off x="4802526" y="2312640"/>
              <a:ext cx="396282" cy="142816"/>
            </a:xfrm>
            <a:custGeom>
              <a:avLst/>
              <a:gdLst>
                <a:gd name="T0" fmla="*/ 15 w 308"/>
                <a:gd name="T1" fmla="*/ 11 h 111"/>
                <a:gd name="T2" fmla="*/ 26 w 308"/>
                <a:gd name="T3" fmla="*/ 0 h 111"/>
                <a:gd name="T4" fmla="*/ 45 w 308"/>
                <a:gd name="T5" fmla="*/ 11 h 111"/>
                <a:gd name="T6" fmla="*/ 41 w 308"/>
                <a:gd name="T7" fmla="*/ 19 h 111"/>
                <a:gd name="T8" fmla="*/ 19 w 308"/>
                <a:gd name="T9" fmla="*/ 30 h 111"/>
                <a:gd name="T10" fmla="*/ 15 w 308"/>
                <a:gd name="T11" fmla="*/ 26 h 111"/>
                <a:gd name="T12" fmla="*/ 8 w 308"/>
                <a:gd name="T13" fmla="*/ 22 h 111"/>
                <a:gd name="T14" fmla="*/ 233 w 308"/>
                <a:gd name="T15" fmla="*/ 19 h 111"/>
                <a:gd name="T16" fmla="*/ 215 w 308"/>
                <a:gd name="T17" fmla="*/ 15 h 111"/>
                <a:gd name="T18" fmla="*/ 185 w 308"/>
                <a:gd name="T19" fmla="*/ 19 h 111"/>
                <a:gd name="T20" fmla="*/ 167 w 308"/>
                <a:gd name="T21" fmla="*/ 11 h 111"/>
                <a:gd name="T22" fmla="*/ 152 w 308"/>
                <a:gd name="T23" fmla="*/ 7 h 111"/>
                <a:gd name="T24" fmla="*/ 133 w 308"/>
                <a:gd name="T25" fmla="*/ 0 h 111"/>
                <a:gd name="T26" fmla="*/ 104 w 308"/>
                <a:gd name="T27" fmla="*/ 4 h 111"/>
                <a:gd name="T28" fmla="*/ 89 w 308"/>
                <a:gd name="T29" fmla="*/ 15 h 111"/>
                <a:gd name="T30" fmla="*/ 67 w 308"/>
                <a:gd name="T31" fmla="*/ 15 h 111"/>
                <a:gd name="T32" fmla="*/ 56 w 308"/>
                <a:gd name="T33" fmla="*/ 22 h 111"/>
                <a:gd name="T34" fmla="*/ 48 w 308"/>
                <a:gd name="T35" fmla="*/ 30 h 111"/>
                <a:gd name="T36" fmla="*/ 41 w 308"/>
                <a:gd name="T37" fmla="*/ 33 h 111"/>
                <a:gd name="T38" fmla="*/ 22 w 308"/>
                <a:gd name="T39" fmla="*/ 30 h 111"/>
                <a:gd name="T40" fmla="*/ 11 w 308"/>
                <a:gd name="T41" fmla="*/ 44 h 111"/>
                <a:gd name="T42" fmla="*/ 22 w 308"/>
                <a:gd name="T43" fmla="*/ 48 h 111"/>
                <a:gd name="T44" fmla="*/ 22 w 308"/>
                <a:gd name="T45" fmla="*/ 59 h 111"/>
                <a:gd name="T46" fmla="*/ 22 w 308"/>
                <a:gd name="T47" fmla="*/ 63 h 111"/>
                <a:gd name="T48" fmla="*/ 15 w 308"/>
                <a:gd name="T49" fmla="*/ 67 h 111"/>
                <a:gd name="T50" fmla="*/ 22 w 308"/>
                <a:gd name="T51" fmla="*/ 74 h 111"/>
                <a:gd name="T52" fmla="*/ 30 w 308"/>
                <a:gd name="T53" fmla="*/ 85 h 111"/>
                <a:gd name="T54" fmla="*/ 30 w 308"/>
                <a:gd name="T55" fmla="*/ 96 h 111"/>
                <a:gd name="T56" fmla="*/ 34 w 308"/>
                <a:gd name="T57" fmla="*/ 96 h 111"/>
                <a:gd name="T58" fmla="*/ 41 w 308"/>
                <a:gd name="T59" fmla="*/ 100 h 111"/>
                <a:gd name="T60" fmla="*/ 52 w 308"/>
                <a:gd name="T61" fmla="*/ 96 h 111"/>
                <a:gd name="T62" fmla="*/ 59 w 308"/>
                <a:gd name="T63" fmla="*/ 104 h 111"/>
                <a:gd name="T64" fmla="*/ 74 w 308"/>
                <a:gd name="T65" fmla="*/ 108 h 111"/>
                <a:gd name="T66" fmla="*/ 85 w 308"/>
                <a:gd name="T67" fmla="*/ 100 h 111"/>
                <a:gd name="T68" fmla="*/ 111 w 308"/>
                <a:gd name="T69" fmla="*/ 108 h 111"/>
                <a:gd name="T70" fmla="*/ 141 w 308"/>
                <a:gd name="T71" fmla="*/ 104 h 111"/>
                <a:gd name="T72" fmla="*/ 167 w 308"/>
                <a:gd name="T73" fmla="*/ 96 h 111"/>
                <a:gd name="T74" fmla="*/ 167 w 308"/>
                <a:gd name="T75" fmla="*/ 104 h 111"/>
                <a:gd name="T76" fmla="*/ 182 w 308"/>
                <a:gd name="T77" fmla="*/ 108 h 111"/>
                <a:gd name="T78" fmla="*/ 189 w 308"/>
                <a:gd name="T79" fmla="*/ 96 h 111"/>
                <a:gd name="T80" fmla="*/ 215 w 308"/>
                <a:gd name="T81" fmla="*/ 93 h 111"/>
                <a:gd name="T82" fmla="*/ 241 w 308"/>
                <a:gd name="T83" fmla="*/ 89 h 111"/>
                <a:gd name="T84" fmla="*/ 270 w 308"/>
                <a:gd name="T85" fmla="*/ 89 h 111"/>
                <a:gd name="T86" fmla="*/ 296 w 308"/>
                <a:gd name="T87" fmla="*/ 85 h 111"/>
                <a:gd name="T88" fmla="*/ 304 w 308"/>
                <a:gd name="T89" fmla="*/ 82 h 111"/>
                <a:gd name="T90" fmla="*/ 296 w 308"/>
                <a:gd name="T91" fmla="*/ 63 h 111"/>
                <a:gd name="T92" fmla="*/ 293 w 308"/>
                <a:gd name="T93" fmla="*/ 44 h 111"/>
                <a:gd name="T94" fmla="*/ 293 w 308"/>
                <a:gd name="T95" fmla="*/ 33 h 111"/>
                <a:gd name="T96" fmla="*/ 278 w 308"/>
                <a:gd name="T97" fmla="*/ 19 h 111"/>
                <a:gd name="T98" fmla="*/ 259 w 308"/>
                <a:gd name="T99" fmla="*/ 7 h 111"/>
                <a:gd name="T100" fmla="*/ 248 w 308"/>
                <a:gd name="T101" fmla="*/ 4 h 111"/>
                <a:gd name="T102" fmla="*/ 37 w 308"/>
                <a:gd name="T103" fmla="*/ 100 h 111"/>
                <a:gd name="T104" fmla="*/ 8 w 308"/>
                <a:gd name="T105" fmla="*/ 3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8" h="111">
                  <a:moveTo>
                    <a:pt x="8" y="22"/>
                  </a:moveTo>
                  <a:lnTo>
                    <a:pt x="11" y="22"/>
                  </a:lnTo>
                  <a:lnTo>
                    <a:pt x="11" y="19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5" y="11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4" y="4"/>
                  </a:lnTo>
                  <a:lnTo>
                    <a:pt x="37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8" y="15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8" y="22"/>
                  </a:lnTo>
                  <a:lnTo>
                    <a:pt x="45" y="22"/>
                  </a:lnTo>
                  <a:lnTo>
                    <a:pt x="41" y="19"/>
                  </a:lnTo>
                  <a:lnTo>
                    <a:pt x="37" y="19"/>
                  </a:lnTo>
                  <a:lnTo>
                    <a:pt x="37" y="22"/>
                  </a:lnTo>
                  <a:lnTo>
                    <a:pt x="30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19" y="30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1" y="30"/>
                  </a:lnTo>
                  <a:lnTo>
                    <a:pt x="15" y="30"/>
                  </a:lnTo>
                  <a:lnTo>
                    <a:pt x="19" y="26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8" y="26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close/>
                  <a:moveTo>
                    <a:pt x="248" y="4"/>
                  </a:moveTo>
                  <a:lnTo>
                    <a:pt x="245" y="7"/>
                  </a:lnTo>
                  <a:lnTo>
                    <a:pt x="245" y="11"/>
                  </a:lnTo>
                  <a:lnTo>
                    <a:pt x="241" y="11"/>
                  </a:lnTo>
                  <a:lnTo>
                    <a:pt x="233" y="15"/>
                  </a:lnTo>
                  <a:lnTo>
                    <a:pt x="233" y="19"/>
                  </a:lnTo>
                  <a:lnTo>
                    <a:pt x="230" y="19"/>
                  </a:lnTo>
                  <a:lnTo>
                    <a:pt x="226" y="19"/>
                  </a:lnTo>
                  <a:lnTo>
                    <a:pt x="219" y="19"/>
                  </a:lnTo>
                  <a:lnTo>
                    <a:pt x="219" y="15"/>
                  </a:lnTo>
                  <a:lnTo>
                    <a:pt x="215" y="15"/>
                  </a:lnTo>
                  <a:lnTo>
                    <a:pt x="215" y="15"/>
                  </a:lnTo>
                  <a:lnTo>
                    <a:pt x="211" y="15"/>
                  </a:lnTo>
                  <a:lnTo>
                    <a:pt x="204" y="19"/>
                  </a:lnTo>
                  <a:lnTo>
                    <a:pt x="196" y="19"/>
                  </a:lnTo>
                  <a:lnTo>
                    <a:pt x="193" y="19"/>
                  </a:lnTo>
                  <a:lnTo>
                    <a:pt x="189" y="15"/>
                  </a:lnTo>
                  <a:lnTo>
                    <a:pt x="185" y="19"/>
                  </a:lnTo>
                  <a:lnTo>
                    <a:pt x="182" y="15"/>
                  </a:lnTo>
                  <a:lnTo>
                    <a:pt x="178" y="15"/>
                  </a:lnTo>
                  <a:lnTo>
                    <a:pt x="171" y="11"/>
                  </a:lnTo>
                  <a:lnTo>
                    <a:pt x="171" y="11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3" y="7"/>
                  </a:lnTo>
                  <a:lnTo>
                    <a:pt x="163" y="4"/>
                  </a:lnTo>
                  <a:lnTo>
                    <a:pt x="159" y="4"/>
                  </a:lnTo>
                  <a:lnTo>
                    <a:pt x="159" y="4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45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08" y="4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3" y="11"/>
                  </a:lnTo>
                  <a:lnTo>
                    <a:pt x="89" y="11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89" y="19"/>
                  </a:lnTo>
                  <a:lnTo>
                    <a:pt x="82" y="19"/>
                  </a:lnTo>
                  <a:lnTo>
                    <a:pt x="74" y="15"/>
                  </a:lnTo>
                  <a:lnTo>
                    <a:pt x="71" y="15"/>
                  </a:lnTo>
                  <a:lnTo>
                    <a:pt x="67" y="15"/>
                  </a:lnTo>
                  <a:lnTo>
                    <a:pt x="63" y="15"/>
                  </a:lnTo>
                  <a:lnTo>
                    <a:pt x="59" y="19"/>
                  </a:lnTo>
                  <a:lnTo>
                    <a:pt x="56" y="15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6" y="22"/>
                  </a:lnTo>
                  <a:lnTo>
                    <a:pt x="59" y="22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56" y="26"/>
                  </a:lnTo>
                  <a:lnTo>
                    <a:pt x="52" y="26"/>
                  </a:lnTo>
                  <a:lnTo>
                    <a:pt x="48" y="30"/>
                  </a:lnTo>
                  <a:lnTo>
                    <a:pt x="48" y="33"/>
                  </a:lnTo>
                  <a:lnTo>
                    <a:pt x="52" y="30"/>
                  </a:lnTo>
                  <a:lnTo>
                    <a:pt x="56" y="33"/>
                  </a:lnTo>
                  <a:lnTo>
                    <a:pt x="52" y="33"/>
                  </a:lnTo>
                  <a:lnTo>
                    <a:pt x="45" y="33"/>
                  </a:lnTo>
                  <a:lnTo>
                    <a:pt x="41" y="33"/>
                  </a:lnTo>
                  <a:lnTo>
                    <a:pt x="37" y="33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0" y="33"/>
                  </a:lnTo>
                  <a:lnTo>
                    <a:pt x="26" y="33"/>
                  </a:lnTo>
                  <a:lnTo>
                    <a:pt x="22" y="30"/>
                  </a:lnTo>
                  <a:lnTo>
                    <a:pt x="19" y="30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41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22" y="56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2" y="59"/>
                  </a:lnTo>
                  <a:lnTo>
                    <a:pt x="19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7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6" y="78"/>
                  </a:lnTo>
                  <a:lnTo>
                    <a:pt x="30" y="82"/>
                  </a:lnTo>
                  <a:lnTo>
                    <a:pt x="26" y="82"/>
                  </a:lnTo>
                  <a:lnTo>
                    <a:pt x="26" y="8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34" y="89"/>
                  </a:lnTo>
                  <a:lnTo>
                    <a:pt x="34" y="93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0" y="96"/>
                  </a:lnTo>
                  <a:lnTo>
                    <a:pt x="37" y="93"/>
                  </a:lnTo>
                  <a:lnTo>
                    <a:pt x="45" y="93"/>
                  </a:lnTo>
                  <a:lnTo>
                    <a:pt x="45" y="96"/>
                  </a:lnTo>
                  <a:lnTo>
                    <a:pt x="41" y="96"/>
                  </a:lnTo>
                  <a:lnTo>
                    <a:pt x="37" y="96"/>
                  </a:lnTo>
                  <a:lnTo>
                    <a:pt x="34" y="96"/>
                  </a:lnTo>
                  <a:lnTo>
                    <a:pt x="30" y="100"/>
                  </a:lnTo>
                  <a:lnTo>
                    <a:pt x="34" y="100"/>
                  </a:lnTo>
                  <a:lnTo>
                    <a:pt x="37" y="100"/>
                  </a:lnTo>
                  <a:lnTo>
                    <a:pt x="41" y="100"/>
                  </a:lnTo>
                  <a:lnTo>
                    <a:pt x="41" y="96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45" y="100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9" y="96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7" y="108"/>
                  </a:lnTo>
                  <a:lnTo>
                    <a:pt x="71" y="108"/>
                  </a:lnTo>
                  <a:lnTo>
                    <a:pt x="74" y="108"/>
                  </a:lnTo>
                  <a:lnTo>
                    <a:pt x="78" y="108"/>
                  </a:lnTo>
                  <a:lnTo>
                    <a:pt x="78" y="104"/>
                  </a:lnTo>
                  <a:lnTo>
                    <a:pt x="82" y="104"/>
                  </a:lnTo>
                  <a:lnTo>
                    <a:pt x="85" y="104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96"/>
                  </a:lnTo>
                  <a:lnTo>
                    <a:pt x="89" y="96"/>
                  </a:lnTo>
                  <a:lnTo>
                    <a:pt x="96" y="96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1" y="108"/>
                  </a:lnTo>
                  <a:lnTo>
                    <a:pt x="119" y="108"/>
                  </a:lnTo>
                  <a:lnTo>
                    <a:pt x="133" y="108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8"/>
                  </a:lnTo>
                  <a:lnTo>
                    <a:pt x="141" y="104"/>
                  </a:lnTo>
                  <a:lnTo>
                    <a:pt x="141" y="104"/>
                  </a:lnTo>
                  <a:lnTo>
                    <a:pt x="148" y="96"/>
                  </a:lnTo>
                  <a:lnTo>
                    <a:pt x="152" y="93"/>
                  </a:lnTo>
                  <a:lnTo>
                    <a:pt x="156" y="96"/>
                  </a:lnTo>
                  <a:lnTo>
                    <a:pt x="163" y="96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71" y="93"/>
                  </a:lnTo>
                  <a:lnTo>
                    <a:pt x="174" y="93"/>
                  </a:lnTo>
                  <a:lnTo>
                    <a:pt x="174" y="96"/>
                  </a:lnTo>
                  <a:lnTo>
                    <a:pt x="171" y="100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71" y="108"/>
                  </a:lnTo>
                  <a:lnTo>
                    <a:pt x="171" y="108"/>
                  </a:lnTo>
                  <a:lnTo>
                    <a:pt x="174" y="111"/>
                  </a:lnTo>
                  <a:lnTo>
                    <a:pt x="178" y="108"/>
                  </a:lnTo>
                  <a:lnTo>
                    <a:pt x="182" y="108"/>
                  </a:lnTo>
                  <a:lnTo>
                    <a:pt x="178" y="104"/>
                  </a:lnTo>
                  <a:lnTo>
                    <a:pt x="182" y="104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200" y="96"/>
                  </a:lnTo>
                  <a:lnTo>
                    <a:pt x="200" y="93"/>
                  </a:lnTo>
                  <a:lnTo>
                    <a:pt x="204" y="93"/>
                  </a:lnTo>
                  <a:lnTo>
                    <a:pt x="211" y="93"/>
                  </a:lnTo>
                  <a:lnTo>
                    <a:pt x="215" y="93"/>
                  </a:lnTo>
                  <a:lnTo>
                    <a:pt x="215" y="93"/>
                  </a:lnTo>
                  <a:lnTo>
                    <a:pt x="222" y="96"/>
                  </a:lnTo>
                  <a:lnTo>
                    <a:pt x="230" y="96"/>
                  </a:lnTo>
                  <a:lnTo>
                    <a:pt x="230" y="93"/>
                  </a:lnTo>
                  <a:lnTo>
                    <a:pt x="233" y="93"/>
                  </a:lnTo>
                  <a:lnTo>
                    <a:pt x="237" y="89"/>
                  </a:lnTo>
                  <a:lnTo>
                    <a:pt x="241" y="89"/>
                  </a:lnTo>
                  <a:lnTo>
                    <a:pt x="245" y="89"/>
                  </a:lnTo>
                  <a:lnTo>
                    <a:pt x="248" y="89"/>
                  </a:lnTo>
                  <a:lnTo>
                    <a:pt x="256" y="89"/>
                  </a:lnTo>
                  <a:lnTo>
                    <a:pt x="263" y="85"/>
                  </a:lnTo>
                  <a:lnTo>
                    <a:pt x="267" y="85"/>
                  </a:lnTo>
                  <a:lnTo>
                    <a:pt x="270" y="89"/>
                  </a:lnTo>
                  <a:lnTo>
                    <a:pt x="274" y="85"/>
                  </a:lnTo>
                  <a:lnTo>
                    <a:pt x="278" y="85"/>
                  </a:lnTo>
                  <a:lnTo>
                    <a:pt x="282" y="82"/>
                  </a:lnTo>
                  <a:lnTo>
                    <a:pt x="285" y="82"/>
                  </a:lnTo>
                  <a:lnTo>
                    <a:pt x="293" y="85"/>
                  </a:lnTo>
                  <a:lnTo>
                    <a:pt x="296" y="85"/>
                  </a:lnTo>
                  <a:lnTo>
                    <a:pt x="300" y="85"/>
                  </a:lnTo>
                  <a:lnTo>
                    <a:pt x="300" y="89"/>
                  </a:lnTo>
                  <a:lnTo>
                    <a:pt x="300" y="89"/>
                  </a:lnTo>
                  <a:lnTo>
                    <a:pt x="304" y="89"/>
                  </a:lnTo>
                  <a:lnTo>
                    <a:pt x="308" y="85"/>
                  </a:lnTo>
                  <a:lnTo>
                    <a:pt x="304" y="82"/>
                  </a:lnTo>
                  <a:lnTo>
                    <a:pt x="300" y="78"/>
                  </a:lnTo>
                  <a:lnTo>
                    <a:pt x="296" y="74"/>
                  </a:lnTo>
                  <a:lnTo>
                    <a:pt x="296" y="74"/>
                  </a:lnTo>
                  <a:lnTo>
                    <a:pt x="296" y="70"/>
                  </a:lnTo>
                  <a:lnTo>
                    <a:pt x="300" y="63"/>
                  </a:lnTo>
                  <a:lnTo>
                    <a:pt x="296" y="63"/>
                  </a:lnTo>
                  <a:lnTo>
                    <a:pt x="293" y="63"/>
                  </a:lnTo>
                  <a:lnTo>
                    <a:pt x="293" y="59"/>
                  </a:lnTo>
                  <a:lnTo>
                    <a:pt x="293" y="56"/>
                  </a:lnTo>
                  <a:lnTo>
                    <a:pt x="293" y="48"/>
                  </a:lnTo>
                  <a:lnTo>
                    <a:pt x="293" y="48"/>
                  </a:lnTo>
                  <a:lnTo>
                    <a:pt x="293" y="44"/>
                  </a:lnTo>
                  <a:lnTo>
                    <a:pt x="296" y="44"/>
                  </a:lnTo>
                  <a:lnTo>
                    <a:pt x="296" y="41"/>
                  </a:lnTo>
                  <a:lnTo>
                    <a:pt x="300" y="41"/>
                  </a:lnTo>
                  <a:lnTo>
                    <a:pt x="296" y="37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85" y="33"/>
                  </a:lnTo>
                  <a:lnTo>
                    <a:pt x="282" y="30"/>
                  </a:lnTo>
                  <a:lnTo>
                    <a:pt x="282" y="26"/>
                  </a:lnTo>
                  <a:lnTo>
                    <a:pt x="282" y="22"/>
                  </a:lnTo>
                  <a:lnTo>
                    <a:pt x="282" y="19"/>
                  </a:lnTo>
                  <a:lnTo>
                    <a:pt x="278" y="19"/>
                  </a:lnTo>
                  <a:lnTo>
                    <a:pt x="278" y="15"/>
                  </a:lnTo>
                  <a:lnTo>
                    <a:pt x="274" y="11"/>
                  </a:lnTo>
                  <a:lnTo>
                    <a:pt x="270" y="11"/>
                  </a:lnTo>
                  <a:lnTo>
                    <a:pt x="263" y="7"/>
                  </a:lnTo>
                  <a:lnTo>
                    <a:pt x="263" y="7"/>
                  </a:lnTo>
                  <a:lnTo>
                    <a:pt x="259" y="7"/>
                  </a:lnTo>
                  <a:lnTo>
                    <a:pt x="256" y="7"/>
                  </a:lnTo>
                  <a:lnTo>
                    <a:pt x="252" y="7"/>
                  </a:lnTo>
                  <a:lnTo>
                    <a:pt x="252" y="7"/>
                  </a:lnTo>
                  <a:lnTo>
                    <a:pt x="248" y="7"/>
                  </a:lnTo>
                  <a:lnTo>
                    <a:pt x="248" y="4"/>
                  </a:lnTo>
                  <a:lnTo>
                    <a:pt x="248" y="4"/>
                  </a:lnTo>
                  <a:lnTo>
                    <a:pt x="248" y="4"/>
                  </a:lnTo>
                  <a:close/>
                  <a:moveTo>
                    <a:pt x="37" y="100"/>
                  </a:moveTo>
                  <a:lnTo>
                    <a:pt x="37" y="100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37" y="100"/>
                  </a:lnTo>
                  <a:lnTo>
                    <a:pt x="37" y="100"/>
                  </a:lnTo>
                  <a:lnTo>
                    <a:pt x="37" y="100"/>
                  </a:lnTo>
                  <a:close/>
                  <a:moveTo>
                    <a:pt x="0" y="33"/>
                  </a:moveTo>
                  <a:lnTo>
                    <a:pt x="4" y="37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2" name="Freeform 80"/>
            <p:cNvSpPr/>
            <p:nvPr/>
          </p:nvSpPr>
          <p:spPr bwMode="auto">
            <a:xfrm>
              <a:off x="5088158" y="2418143"/>
              <a:ext cx="205861" cy="181415"/>
            </a:xfrm>
            <a:custGeom>
              <a:avLst/>
              <a:gdLst>
                <a:gd name="T0" fmla="*/ 160 w 160"/>
                <a:gd name="T1" fmla="*/ 118 h 141"/>
                <a:gd name="T2" fmla="*/ 152 w 160"/>
                <a:gd name="T3" fmla="*/ 115 h 141"/>
                <a:gd name="T4" fmla="*/ 145 w 160"/>
                <a:gd name="T5" fmla="*/ 107 h 141"/>
                <a:gd name="T6" fmla="*/ 145 w 160"/>
                <a:gd name="T7" fmla="*/ 100 h 141"/>
                <a:gd name="T8" fmla="*/ 145 w 160"/>
                <a:gd name="T9" fmla="*/ 89 h 141"/>
                <a:gd name="T10" fmla="*/ 137 w 160"/>
                <a:gd name="T11" fmla="*/ 81 h 141"/>
                <a:gd name="T12" fmla="*/ 134 w 160"/>
                <a:gd name="T13" fmla="*/ 81 h 141"/>
                <a:gd name="T14" fmla="*/ 119 w 160"/>
                <a:gd name="T15" fmla="*/ 74 h 141"/>
                <a:gd name="T16" fmla="*/ 115 w 160"/>
                <a:gd name="T17" fmla="*/ 74 h 141"/>
                <a:gd name="T18" fmla="*/ 115 w 160"/>
                <a:gd name="T19" fmla="*/ 70 h 141"/>
                <a:gd name="T20" fmla="*/ 111 w 160"/>
                <a:gd name="T21" fmla="*/ 66 h 141"/>
                <a:gd name="T22" fmla="*/ 108 w 160"/>
                <a:gd name="T23" fmla="*/ 63 h 141"/>
                <a:gd name="T24" fmla="*/ 104 w 160"/>
                <a:gd name="T25" fmla="*/ 59 h 141"/>
                <a:gd name="T26" fmla="*/ 104 w 160"/>
                <a:gd name="T27" fmla="*/ 55 h 141"/>
                <a:gd name="T28" fmla="*/ 104 w 160"/>
                <a:gd name="T29" fmla="*/ 51 h 141"/>
                <a:gd name="T30" fmla="*/ 108 w 160"/>
                <a:gd name="T31" fmla="*/ 44 h 141"/>
                <a:gd name="T32" fmla="*/ 108 w 160"/>
                <a:gd name="T33" fmla="*/ 40 h 141"/>
                <a:gd name="T34" fmla="*/ 111 w 160"/>
                <a:gd name="T35" fmla="*/ 37 h 141"/>
                <a:gd name="T36" fmla="*/ 111 w 160"/>
                <a:gd name="T37" fmla="*/ 29 h 141"/>
                <a:gd name="T38" fmla="*/ 115 w 160"/>
                <a:gd name="T39" fmla="*/ 29 h 141"/>
                <a:gd name="T40" fmla="*/ 115 w 160"/>
                <a:gd name="T41" fmla="*/ 29 h 141"/>
                <a:gd name="T42" fmla="*/ 108 w 160"/>
                <a:gd name="T43" fmla="*/ 26 h 141"/>
                <a:gd name="T44" fmla="*/ 100 w 160"/>
                <a:gd name="T45" fmla="*/ 22 h 141"/>
                <a:gd name="T46" fmla="*/ 97 w 160"/>
                <a:gd name="T47" fmla="*/ 22 h 141"/>
                <a:gd name="T48" fmla="*/ 93 w 160"/>
                <a:gd name="T49" fmla="*/ 14 h 141"/>
                <a:gd name="T50" fmla="*/ 89 w 160"/>
                <a:gd name="T51" fmla="*/ 11 h 141"/>
                <a:gd name="T52" fmla="*/ 86 w 160"/>
                <a:gd name="T53" fmla="*/ 7 h 141"/>
                <a:gd name="T54" fmla="*/ 78 w 160"/>
                <a:gd name="T55" fmla="*/ 7 h 141"/>
                <a:gd name="T56" fmla="*/ 78 w 160"/>
                <a:gd name="T57" fmla="*/ 3 h 141"/>
                <a:gd name="T58" fmla="*/ 71 w 160"/>
                <a:gd name="T59" fmla="*/ 3 h 141"/>
                <a:gd name="T60" fmla="*/ 60 w 160"/>
                <a:gd name="T61" fmla="*/ 0 h 141"/>
                <a:gd name="T62" fmla="*/ 52 w 160"/>
                <a:gd name="T63" fmla="*/ 3 h 141"/>
                <a:gd name="T64" fmla="*/ 48 w 160"/>
                <a:gd name="T65" fmla="*/ 7 h 141"/>
                <a:gd name="T66" fmla="*/ 45 w 160"/>
                <a:gd name="T67" fmla="*/ 11 h 141"/>
                <a:gd name="T68" fmla="*/ 34 w 160"/>
                <a:gd name="T69" fmla="*/ 14 h 141"/>
                <a:gd name="T70" fmla="*/ 34 w 160"/>
                <a:gd name="T71" fmla="*/ 22 h 141"/>
                <a:gd name="T72" fmla="*/ 34 w 160"/>
                <a:gd name="T73" fmla="*/ 33 h 141"/>
                <a:gd name="T74" fmla="*/ 34 w 160"/>
                <a:gd name="T75" fmla="*/ 40 h 141"/>
                <a:gd name="T76" fmla="*/ 30 w 160"/>
                <a:gd name="T77" fmla="*/ 48 h 141"/>
                <a:gd name="T78" fmla="*/ 0 w 160"/>
                <a:gd name="T79" fmla="*/ 70 h 141"/>
                <a:gd name="T80" fmla="*/ 0 w 160"/>
                <a:gd name="T81" fmla="*/ 70 h 141"/>
                <a:gd name="T82" fmla="*/ 23 w 160"/>
                <a:gd name="T83" fmla="*/ 92 h 141"/>
                <a:gd name="T84" fmla="*/ 130 w 160"/>
                <a:gd name="T85" fmla="*/ 141 h 141"/>
                <a:gd name="T86" fmla="*/ 137 w 160"/>
                <a:gd name="T87" fmla="*/ 126 h 141"/>
                <a:gd name="T88" fmla="*/ 152 w 160"/>
                <a:gd name="T89" fmla="*/ 126 h 141"/>
                <a:gd name="T90" fmla="*/ 156 w 160"/>
                <a:gd name="T91" fmla="*/ 126 h 141"/>
                <a:gd name="T92" fmla="*/ 160 w 160"/>
                <a:gd name="T93" fmla="*/ 12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0" h="141">
                  <a:moveTo>
                    <a:pt x="160" y="122"/>
                  </a:moveTo>
                  <a:lnTo>
                    <a:pt x="160" y="118"/>
                  </a:lnTo>
                  <a:lnTo>
                    <a:pt x="156" y="118"/>
                  </a:lnTo>
                  <a:lnTo>
                    <a:pt x="152" y="115"/>
                  </a:lnTo>
                  <a:lnTo>
                    <a:pt x="152" y="107"/>
                  </a:lnTo>
                  <a:lnTo>
                    <a:pt x="145" y="107"/>
                  </a:lnTo>
                  <a:lnTo>
                    <a:pt x="145" y="103"/>
                  </a:lnTo>
                  <a:lnTo>
                    <a:pt x="145" y="100"/>
                  </a:lnTo>
                  <a:lnTo>
                    <a:pt x="148" y="96"/>
                  </a:lnTo>
                  <a:lnTo>
                    <a:pt x="145" y="89"/>
                  </a:lnTo>
                  <a:lnTo>
                    <a:pt x="141" y="89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4" y="81"/>
                  </a:lnTo>
                  <a:lnTo>
                    <a:pt x="123" y="74"/>
                  </a:lnTo>
                  <a:lnTo>
                    <a:pt x="119" y="74"/>
                  </a:lnTo>
                  <a:lnTo>
                    <a:pt x="119" y="77"/>
                  </a:lnTo>
                  <a:lnTo>
                    <a:pt x="115" y="74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66"/>
                  </a:lnTo>
                  <a:lnTo>
                    <a:pt x="111" y="66"/>
                  </a:lnTo>
                  <a:lnTo>
                    <a:pt x="111" y="63"/>
                  </a:lnTo>
                  <a:lnTo>
                    <a:pt x="108" y="63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1"/>
                  </a:lnTo>
                  <a:lnTo>
                    <a:pt x="104" y="48"/>
                  </a:lnTo>
                  <a:lnTo>
                    <a:pt x="108" y="44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11" y="40"/>
                  </a:lnTo>
                  <a:lnTo>
                    <a:pt x="111" y="37"/>
                  </a:lnTo>
                  <a:lnTo>
                    <a:pt x="111" y="33"/>
                  </a:lnTo>
                  <a:lnTo>
                    <a:pt x="111" y="29"/>
                  </a:lnTo>
                  <a:lnTo>
                    <a:pt x="111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1" y="26"/>
                  </a:lnTo>
                  <a:lnTo>
                    <a:pt x="108" y="26"/>
                  </a:lnTo>
                  <a:lnTo>
                    <a:pt x="108" y="26"/>
                  </a:lnTo>
                  <a:lnTo>
                    <a:pt x="100" y="22"/>
                  </a:lnTo>
                  <a:lnTo>
                    <a:pt x="97" y="22"/>
                  </a:lnTo>
                  <a:lnTo>
                    <a:pt x="97" y="22"/>
                  </a:lnTo>
                  <a:lnTo>
                    <a:pt x="93" y="18"/>
                  </a:lnTo>
                  <a:lnTo>
                    <a:pt x="93" y="14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86" y="7"/>
                  </a:lnTo>
                  <a:lnTo>
                    <a:pt x="82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3"/>
                  </a:lnTo>
                  <a:lnTo>
                    <a:pt x="74" y="3"/>
                  </a:lnTo>
                  <a:lnTo>
                    <a:pt x="71" y="3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3"/>
                  </a:lnTo>
                  <a:lnTo>
                    <a:pt x="52" y="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1" y="11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4" y="22"/>
                  </a:lnTo>
                  <a:lnTo>
                    <a:pt x="34" y="29"/>
                  </a:lnTo>
                  <a:lnTo>
                    <a:pt x="34" y="33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4"/>
                  </a:lnTo>
                  <a:lnTo>
                    <a:pt x="30" y="48"/>
                  </a:lnTo>
                  <a:lnTo>
                    <a:pt x="30" y="51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8" y="89"/>
                  </a:lnTo>
                  <a:lnTo>
                    <a:pt x="23" y="92"/>
                  </a:lnTo>
                  <a:lnTo>
                    <a:pt x="100" y="141"/>
                  </a:lnTo>
                  <a:lnTo>
                    <a:pt x="130" y="141"/>
                  </a:lnTo>
                  <a:lnTo>
                    <a:pt x="134" y="133"/>
                  </a:lnTo>
                  <a:lnTo>
                    <a:pt x="137" y="126"/>
                  </a:lnTo>
                  <a:lnTo>
                    <a:pt x="145" y="122"/>
                  </a:lnTo>
                  <a:lnTo>
                    <a:pt x="152" y="126"/>
                  </a:lnTo>
                  <a:lnTo>
                    <a:pt x="156" y="126"/>
                  </a:lnTo>
                  <a:lnTo>
                    <a:pt x="156" y="126"/>
                  </a:lnTo>
                  <a:lnTo>
                    <a:pt x="156" y="122"/>
                  </a:lnTo>
                  <a:lnTo>
                    <a:pt x="160" y="1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3" name="Freeform 81"/>
            <p:cNvSpPr/>
            <p:nvPr/>
          </p:nvSpPr>
          <p:spPr bwMode="auto">
            <a:xfrm>
              <a:off x="5255421" y="2575112"/>
              <a:ext cx="38599" cy="33452"/>
            </a:xfrm>
            <a:custGeom>
              <a:avLst/>
              <a:gdLst>
                <a:gd name="T0" fmla="*/ 0 w 30"/>
                <a:gd name="T1" fmla="*/ 19 h 26"/>
                <a:gd name="T2" fmla="*/ 4 w 30"/>
                <a:gd name="T3" fmla="*/ 11 h 26"/>
                <a:gd name="T4" fmla="*/ 7 w 30"/>
                <a:gd name="T5" fmla="*/ 4 h 26"/>
                <a:gd name="T6" fmla="*/ 15 w 30"/>
                <a:gd name="T7" fmla="*/ 0 h 26"/>
                <a:gd name="T8" fmla="*/ 22 w 30"/>
                <a:gd name="T9" fmla="*/ 4 h 26"/>
                <a:gd name="T10" fmla="*/ 26 w 30"/>
                <a:gd name="T11" fmla="*/ 4 h 26"/>
                <a:gd name="T12" fmla="*/ 26 w 30"/>
                <a:gd name="T13" fmla="*/ 4 h 26"/>
                <a:gd name="T14" fmla="*/ 26 w 30"/>
                <a:gd name="T15" fmla="*/ 4 h 26"/>
                <a:gd name="T16" fmla="*/ 26 w 30"/>
                <a:gd name="T17" fmla="*/ 11 h 26"/>
                <a:gd name="T18" fmla="*/ 18 w 30"/>
                <a:gd name="T19" fmla="*/ 11 h 26"/>
                <a:gd name="T20" fmla="*/ 26 w 30"/>
                <a:gd name="T21" fmla="*/ 15 h 26"/>
                <a:gd name="T22" fmla="*/ 26 w 30"/>
                <a:gd name="T23" fmla="*/ 15 h 26"/>
                <a:gd name="T24" fmla="*/ 26 w 30"/>
                <a:gd name="T25" fmla="*/ 15 h 26"/>
                <a:gd name="T26" fmla="*/ 26 w 30"/>
                <a:gd name="T27" fmla="*/ 19 h 26"/>
                <a:gd name="T28" fmla="*/ 30 w 30"/>
                <a:gd name="T29" fmla="*/ 22 h 26"/>
                <a:gd name="T30" fmla="*/ 26 w 30"/>
                <a:gd name="T31" fmla="*/ 22 h 26"/>
                <a:gd name="T32" fmla="*/ 26 w 30"/>
                <a:gd name="T33" fmla="*/ 22 h 26"/>
                <a:gd name="T34" fmla="*/ 30 w 30"/>
                <a:gd name="T35" fmla="*/ 22 h 26"/>
                <a:gd name="T36" fmla="*/ 18 w 30"/>
                <a:gd name="T37" fmla="*/ 26 h 26"/>
                <a:gd name="T38" fmla="*/ 18 w 30"/>
                <a:gd name="T39" fmla="*/ 22 h 26"/>
                <a:gd name="T40" fmla="*/ 4 w 30"/>
                <a:gd name="T41" fmla="*/ 19 h 26"/>
                <a:gd name="T42" fmla="*/ 0 w 30"/>
                <a:gd name="T43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26">
                  <a:moveTo>
                    <a:pt x="0" y="19"/>
                  </a:moveTo>
                  <a:lnTo>
                    <a:pt x="4" y="11"/>
                  </a:lnTo>
                  <a:lnTo>
                    <a:pt x="7" y="4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11"/>
                  </a:lnTo>
                  <a:lnTo>
                    <a:pt x="18" y="11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30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0" y="22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4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4" name="Freeform 82"/>
            <p:cNvSpPr/>
            <p:nvPr/>
          </p:nvSpPr>
          <p:spPr bwMode="auto">
            <a:xfrm>
              <a:off x="4950488" y="2460603"/>
              <a:ext cx="47606" cy="23159"/>
            </a:xfrm>
            <a:custGeom>
              <a:avLst/>
              <a:gdLst>
                <a:gd name="T0" fmla="*/ 4 w 37"/>
                <a:gd name="T1" fmla="*/ 18 h 18"/>
                <a:gd name="T2" fmla="*/ 0 w 37"/>
                <a:gd name="T3" fmla="*/ 15 h 18"/>
                <a:gd name="T4" fmla="*/ 0 w 37"/>
                <a:gd name="T5" fmla="*/ 15 h 18"/>
                <a:gd name="T6" fmla="*/ 0 w 37"/>
                <a:gd name="T7" fmla="*/ 11 h 18"/>
                <a:gd name="T8" fmla="*/ 0 w 37"/>
                <a:gd name="T9" fmla="*/ 11 h 18"/>
                <a:gd name="T10" fmla="*/ 4 w 37"/>
                <a:gd name="T11" fmla="*/ 7 h 18"/>
                <a:gd name="T12" fmla="*/ 7 w 37"/>
                <a:gd name="T13" fmla="*/ 7 h 18"/>
                <a:gd name="T14" fmla="*/ 7 w 37"/>
                <a:gd name="T15" fmla="*/ 7 h 18"/>
                <a:gd name="T16" fmla="*/ 7 w 37"/>
                <a:gd name="T17" fmla="*/ 7 h 18"/>
                <a:gd name="T18" fmla="*/ 11 w 37"/>
                <a:gd name="T19" fmla="*/ 4 h 18"/>
                <a:gd name="T20" fmla="*/ 11 w 37"/>
                <a:gd name="T21" fmla="*/ 4 h 18"/>
                <a:gd name="T22" fmla="*/ 15 w 37"/>
                <a:gd name="T23" fmla="*/ 7 h 18"/>
                <a:gd name="T24" fmla="*/ 18 w 37"/>
                <a:gd name="T25" fmla="*/ 7 h 18"/>
                <a:gd name="T26" fmla="*/ 26 w 37"/>
                <a:gd name="T27" fmla="*/ 4 h 18"/>
                <a:gd name="T28" fmla="*/ 33 w 37"/>
                <a:gd name="T29" fmla="*/ 0 h 18"/>
                <a:gd name="T30" fmla="*/ 33 w 37"/>
                <a:gd name="T31" fmla="*/ 0 h 18"/>
                <a:gd name="T32" fmla="*/ 37 w 37"/>
                <a:gd name="T33" fmla="*/ 0 h 18"/>
                <a:gd name="T34" fmla="*/ 33 w 37"/>
                <a:gd name="T35" fmla="*/ 4 h 18"/>
                <a:gd name="T36" fmla="*/ 30 w 37"/>
                <a:gd name="T37" fmla="*/ 4 h 18"/>
                <a:gd name="T38" fmla="*/ 26 w 37"/>
                <a:gd name="T39" fmla="*/ 7 h 18"/>
                <a:gd name="T40" fmla="*/ 26 w 37"/>
                <a:gd name="T41" fmla="*/ 11 h 18"/>
                <a:gd name="T42" fmla="*/ 26 w 37"/>
                <a:gd name="T43" fmla="*/ 15 h 18"/>
                <a:gd name="T44" fmla="*/ 22 w 37"/>
                <a:gd name="T45" fmla="*/ 15 h 18"/>
                <a:gd name="T46" fmla="*/ 18 w 37"/>
                <a:gd name="T47" fmla="*/ 15 h 18"/>
                <a:gd name="T48" fmla="*/ 18 w 37"/>
                <a:gd name="T49" fmla="*/ 18 h 18"/>
                <a:gd name="T50" fmla="*/ 15 w 37"/>
                <a:gd name="T51" fmla="*/ 18 h 18"/>
                <a:gd name="T52" fmla="*/ 11 w 37"/>
                <a:gd name="T53" fmla="*/ 18 h 18"/>
                <a:gd name="T54" fmla="*/ 11 w 37"/>
                <a:gd name="T55" fmla="*/ 18 h 18"/>
                <a:gd name="T56" fmla="*/ 4 w 37"/>
                <a:gd name="T5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8">
                  <a:moveTo>
                    <a:pt x="4" y="18"/>
                  </a:move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26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3" y="4"/>
                  </a:lnTo>
                  <a:lnTo>
                    <a:pt x="30" y="4"/>
                  </a:lnTo>
                  <a:lnTo>
                    <a:pt x="26" y="7"/>
                  </a:lnTo>
                  <a:lnTo>
                    <a:pt x="26" y="11"/>
                  </a:lnTo>
                  <a:lnTo>
                    <a:pt x="26" y="15"/>
                  </a:lnTo>
                  <a:lnTo>
                    <a:pt x="22" y="15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4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5" name="Freeform 83"/>
            <p:cNvSpPr/>
            <p:nvPr/>
          </p:nvSpPr>
          <p:spPr bwMode="auto">
            <a:xfrm>
              <a:off x="5017394" y="2422004"/>
              <a:ext cx="132523" cy="110650"/>
            </a:xfrm>
            <a:custGeom>
              <a:avLst/>
              <a:gdLst>
                <a:gd name="T0" fmla="*/ 85 w 103"/>
                <a:gd name="T1" fmla="*/ 48 h 86"/>
                <a:gd name="T2" fmla="*/ 89 w 103"/>
                <a:gd name="T3" fmla="*/ 41 h 86"/>
                <a:gd name="T4" fmla="*/ 89 w 103"/>
                <a:gd name="T5" fmla="*/ 37 h 86"/>
                <a:gd name="T6" fmla="*/ 89 w 103"/>
                <a:gd name="T7" fmla="*/ 26 h 86"/>
                <a:gd name="T8" fmla="*/ 89 w 103"/>
                <a:gd name="T9" fmla="*/ 15 h 86"/>
                <a:gd name="T10" fmla="*/ 96 w 103"/>
                <a:gd name="T11" fmla="*/ 8 h 86"/>
                <a:gd name="T12" fmla="*/ 100 w 103"/>
                <a:gd name="T13" fmla="*/ 8 h 86"/>
                <a:gd name="T14" fmla="*/ 100 w 103"/>
                <a:gd name="T15" fmla="*/ 0 h 86"/>
                <a:gd name="T16" fmla="*/ 89 w 103"/>
                <a:gd name="T17" fmla="*/ 4 h 86"/>
                <a:gd name="T18" fmla="*/ 78 w 103"/>
                <a:gd name="T19" fmla="*/ 4 h 86"/>
                <a:gd name="T20" fmla="*/ 70 w 103"/>
                <a:gd name="T21" fmla="*/ 4 h 86"/>
                <a:gd name="T22" fmla="*/ 63 w 103"/>
                <a:gd name="T23" fmla="*/ 8 h 86"/>
                <a:gd name="T24" fmla="*/ 55 w 103"/>
                <a:gd name="T25" fmla="*/ 11 h 86"/>
                <a:gd name="T26" fmla="*/ 48 w 103"/>
                <a:gd name="T27" fmla="*/ 8 h 86"/>
                <a:gd name="T28" fmla="*/ 37 w 103"/>
                <a:gd name="T29" fmla="*/ 8 h 86"/>
                <a:gd name="T30" fmla="*/ 33 w 103"/>
                <a:gd name="T31" fmla="*/ 11 h 86"/>
                <a:gd name="T32" fmla="*/ 22 w 103"/>
                <a:gd name="T33" fmla="*/ 11 h 86"/>
                <a:gd name="T34" fmla="*/ 15 w 103"/>
                <a:gd name="T35" fmla="*/ 11 h 86"/>
                <a:gd name="T36" fmla="*/ 11 w 103"/>
                <a:gd name="T37" fmla="*/ 19 h 86"/>
                <a:gd name="T38" fmla="*/ 11 w 103"/>
                <a:gd name="T39" fmla="*/ 23 h 86"/>
                <a:gd name="T40" fmla="*/ 4 w 103"/>
                <a:gd name="T41" fmla="*/ 23 h 86"/>
                <a:gd name="T42" fmla="*/ 0 w 103"/>
                <a:gd name="T43" fmla="*/ 26 h 86"/>
                <a:gd name="T44" fmla="*/ 4 w 103"/>
                <a:gd name="T45" fmla="*/ 34 h 86"/>
                <a:gd name="T46" fmla="*/ 4 w 103"/>
                <a:gd name="T47" fmla="*/ 41 h 86"/>
                <a:gd name="T48" fmla="*/ 11 w 103"/>
                <a:gd name="T49" fmla="*/ 48 h 86"/>
                <a:gd name="T50" fmla="*/ 15 w 103"/>
                <a:gd name="T51" fmla="*/ 52 h 86"/>
                <a:gd name="T52" fmla="*/ 15 w 103"/>
                <a:gd name="T53" fmla="*/ 60 h 86"/>
                <a:gd name="T54" fmla="*/ 15 w 103"/>
                <a:gd name="T55" fmla="*/ 60 h 86"/>
                <a:gd name="T56" fmla="*/ 7 w 103"/>
                <a:gd name="T57" fmla="*/ 63 h 86"/>
                <a:gd name="T58" fmla="*/ 7 w 103"/>
                <a:gd name="T59" fmla="*/ 67 h 86"/>
                <a:gd name="T60" fmla="*/ 7 w 103"/>
                <a:gd name="T61" fmla="*/ 71 h 86"/>
                <a:gd name="T62" fmla="*/ 7 w 103"/>
                <a:gd name="T63" fmla="*/ 78 h 86"/>
                <a:gd name="T64" fmla="*/ 15 w 103"/>
                <a:gd name="T65" fmla="*/ 82 h 86"/>
                <a:gd name="T66" fmla="*/ 18 w 103"/>
                <a:gd name="T67" fmla="*/ 86 h 86"/>
                <a:gd name="T68" fmla="*/ 55 w 103"/>
                <a:gd name="T69" fmla="*/ 6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" h="86">
                  <a:moveTo>
                    <a:pt x="55" y="67"/>
                  </a:moveTo>
                  <a:lnTo>
                    <a:pt x="85" y="48"/>
                  </a:lnTo>
                  <a:lnTo>
                    <a:pt x="85" y="45"/>
                  </a:lnTo>
                  <a:lnTo>
                    <a:pt x="89" y="41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9" y="30"/>
                  </a:lnTo>
                  <a:lnTo>
                    <a:pt x="89" y="26"/>
                  </a:lnTo>
                  <a:lnTo>
                    <a:pt x="89" y="19"/>
                  </a:lnTo>
                  <a:lnTo>
                    <a:pt x="89" y="15"/>
                  </a:lnTo>
                  <a:lnTo>
                    <a:pt x="89" y="11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3" y="4"/>
                  </a:lnTo>
                  <a:lnTo>
                    <a:pt x="100" y="0"/>
                  </a:lnTo>
                  <a:lnTo>
                    <a:pt x="96" y="0"/>
                  </a:lnTo>
                  <a:lnTo>
                    <a:pt x="89" y="4"/>
                  </a:lnTo>
                  <a:lnTo>
                    <a:pt x="81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6" y="8"/>
                  </a:lnTo>
                  <a:lnTo>
                    <a:pt x="63" y="8"/>
                  </a:lnTo>
                  <a:lnTo>
                    <a:pt x="63" y="11"/>
                  </a:lnTo>
                  <a:lnTo>
                    <a:pt x="55" y="1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37" y="8"/>
                  </a:lnTo>
                  <a:lnTo>
                    <a:pt x="33" y="8"/>
                  </a:lnTo>
                  <a:lnTo>
                    <a:pt x="33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5" y="23"/>
                  </a:lnTo>
                  <a:lnTo>
                    <a:pt x="11" y="23"/>
                  </a:lnTo>
                  <a:lnTo>
                    <a:pt x="7" y="26"/>
                  </a:lnTo>
                  <a:lnTo>
                    <a:pt x="4" y="23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7"/>
                  </a:lnTo>
                  <a:lnTo>
                    <a:pt x="4" y="41"/>
                  </a:lnTo>
                  <a:lnTo>
                    <a:pt x="4" y="48"/>
                  </a:lnTo>
                  <a:lnTo>
                    <a:pt x="11" y="48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1" y="60"/>
                  </a:lnTo>
                  <a:lnTo>
                    <a:pt x="7" y="63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11" y="78"/>
                  </a:lnTo>
                  <a:lnTo>
                    <a:pt x="7" y="78"/>
                  </a:lnTo>
                  <a:lnTo>
                    <a:pt x="11" y="78"/>
                  </a:lnTo>
                  <a:lnTo>
                    <a:pt x="15" y="82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22" y="86"/>
                  </a:lnTo>
                  <a:lnTo>
                    <a:pt x="55" y="67"/>
                  </a:lnTo>
                  <a:lnTo>
                    <a:pt x="55" y="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6" name="Freeform 84"/>
            <p:cNvSpPr/>
            <p:nvPr/>
          </p:nvSpPr>
          <p:spPr bwMode="auto">
            <a:xfrm>
              <a:off x="4992949" y="2508208"/>
              <a:ext cx="33452" cy="86205"/>
            </a:xfrm>
            <a:custGeom>
              <a:avLst/>
              <a:gdLst>
                <a:gd name="T0" fmla="*/ 15 w 26"/>
                <a:gd name="T1" fmla="*/ 67 h 67"/>
                <a:gd name="T2" fmla="*/ 19 w 26"/>
                <a:gd name="T3" fmla="*/ 63 h 67"/>
                <a:gd name="T4" fmla="*/ 19 w 26"/>
                <a:gd name="T5" fmla="*/ 63 h 67"/>
                <a:gd name="T6" fmla="*/ 19 w 26"/>
                <a:gd name="T7" fmla="*/ 63 h 67"/>
                <a:gd name="T8" fmla="*/ 19 w 26"/>
                <a:gd name="T9" fmla="*/ 59 h 67"/>
                <a:gd name="T10" fmla="*/ 19 w 26"/>
                <a:gd name="T11" fmla="*/ 56 h 67"/>
                <a:gd name="T12" fmla="*/ 19 w 26"/>
                <a:gd name="T13" fmla="*/ 52 h 67"/>
                <a:gd name="T14" fmla="*/ 19 w 26"/>
                <a:gd name="T15" fmla="*/ 48 h 67"/>
                <a:gd name="T16" fmla="*/ 23 w 26"/>
                <a:gd name="T17" fmla="*/ 48 h 67"/>
                <a:gd name="T18" fmla="*/ 23 w 26"/>
                <a:gd name="T19" fmla="*/ 45 h 67"/>
                <a:gd name="T20" fmla="*/ 23 w 26"/>
                <a:gd name="T21" fmla="*/ 41 h 67"/>
                <a:gd name="T22" fmla="*/ 23 w 26"/>
                <a:gd name="T23" fmla="*/ 41 h 67"/>
                <a:gd name="T24" fmla="*/ 23 w 26"/>
                <a:gd name="T25" fmla="*/ 33 h 67"/>
                <a:gd name="T26" fmla="*/ 23 w 26"/>
                <a:gd name="T27" fmla="*/ 33 h 67"/>
                <a:gd name="T28" fmla="*/ 19 w 26"/>
                <a:gd name="T29" fmla="*/ 33 h 67"/>
                <a:gd name="T30" fmla="*/ 15 w 26"/>
                <a:gd name="T31" fmla="*/ 33 h 67"/>
                <a:gd name="T32" fmla="*/ 15 w 26"/>
                <a:gd name="T33" fmla="*/ 33 h 67"/>
                <a:gd name="T34" fmla="*/ 15 w 26"/>
                <a:gd name="T35" fmla="*/ 30 h 67"/>
                <a:gd name="T36" fmla="*/ 15 w 26"/>
                <a:gd name="T37" fmla="*/ 22 h 67"/>
                <a:gd name="T38" fmla="*/ 15 w 26"/>
                <a:gd name="T39" fmla="*/ 19 h 67"/>
                <a:gd name="T40" fmla="*/ 15 w 26"/>
                <a:gd name="T41" fmla="*/ 15 h 67"/>
                <a:gd name="T42" fmla="*/ 19 w 26"/>
                <a:gd name="T43" fmla="*/ 15 h 67"/>
                <a:gd name="T44" fmla="*/ 19 w 26"/>
                <a:gd name="T45" fmla="*/ 19 h 67"/>
                <a:gd name="T46" fmla="*/ 23 w 26"/>
                <a:gd name="T47" fmla="*/ 19 h 67"/>
                <a:gd name="T48" fmla="*/ 23 w 26"/>
                <a:gd name="T49" fmla="*/ 19 h 67"/>
                <a:gd name="T50" fmla="*/ 23 w 26"/>
                <a:gd name="T51" fmla="*/ 15 h 67"/>
                <a:gd name="T52" fmla="*/ 23 w 26"/>
                <a:gd name="T53" fmla="*/ 15 h 67"/>
                <a:gd name="T54" fmla="*/ 23 w 26"/>
                <a:gd name="T55" fmla="*/ 15 h 67"/>
                <a:gd name="T56" fmla="*/ 23 w 26"/>
                <a:gd name="T57" fmla="*/ 11 h 67"/>
                <a:gd name="T58" fmla="*/ 23 w 26"/>
                <a:gd name="T59" fmla="*/ 7 h 67"/>
                <a:gd name="T60" fmla="*/ 23 w 26"/>
                <a:gd name="T61" fmla="*/ 4 h 67"/>
                <a:gd name="T62" fmla="*/ 26 w 26"/>
                <a:gd name="T63" fmla="*/ 0 h 67"/>
                <a:gd name="T64" fmla="*/ 23 w 26"/>
                <a:gd name="T65" fmla="*/ 0 h 67"/>
                <a:gd name="T66" fmla="*/ 23 w 26"/>
                <a:gd name="T67" fmla="*/ 4 h 67"/>
                <a:gd name="T68" fmla="*/ 15 w 26"/>
                <a:gd name="T69" fmla="*/ 4 h 67"/>
                <a:gd name="T70" fmla="*/ 15 w 26"/>
                <a:gd name="T71" fmla="*/ 4 h 67"/>
                <a:gd name="T72" fmla="*/ 11 w 26"/>
                <a:gd name="T73" fmla="*/ 7 h 67"/>
                <a:gd name="T74" fmla="*/ 8 w 26"/>
                <a:gd name="T75" fmla="*/ 19 h 67"/>
                <a:gd name="T76" fmla="*/ 4 w 26"/>
                <a:gd name="T77" fmla="*/ 26 h 67"/>
                <a:gd name="T78" fmla="*/ 0 w 26"/>
                <a:gd name="T79" fmla="*/ 33 h 67"/>
                <a:gd name="T80" fmla="*/ 0 w 26"/>
                <a:gd name="T81" fmla="*/ 33 h 67"/>
                <a:gd name="T82" fmla="*/ 4 w 26"/>
                <a:gd name="T83" fmla="*/ 37 h 67"/>
                <a:gd name="T84" fmla="*/ 8 w 26"/>
                <a:gd name="T85" fmla="*/ 45 h 67"/>
                <a:gd name="T86" fmla="*/ 11 w 26"/>
                <a:gd name="T87" fmla="*/ 52 h 67"/>
                <a:gd name="T88" fmla="*/ 15 w 26"/>
                <a:gd name="T89" fmla="*/ 59 h 67"/>
                <a:gd name="T90" fmla="*/ 11 w 26"/>
                <a:gd name="T91" fmla="*/ 63 h 67"/>
                <a:gd name="T92" fmla="*/ 15 w 26"/>
                <a:gd name="T9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67">
                  <a:moveTo>
                    <a:pt x="15" y="67"/>
                  </a:moveTo>
                  <a:lnTo>
                    <a:pt x="19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59"/>
                  </a:lnTo>
                  <a:lnTo>
                    <a:pt x="19" y="56"/>
                  </a:lnTo>
                  <a:lnTo>
                    <a:pt x="19" y="52"/>
                  </a:lnTo>
                  <a:lnTo>
                    <a:pt x="19" y="48"/>
                  </a:lnTo>
                  <a:lnTo>
                    <a:pt x="23" y="48"/>
                  </a:lnTo>
                  <a:lnTo>
                    <a:pt x="23" y="45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19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5" y="19"/>
                  </a:lnTo>
                  <a:lnTo>
                    <a:pt x="15" y="15"/>
                  </a:lnTo>
                  <a:lnTo>
                    <a:pt x="19" y="15"/>
                  </a:lnTo>
                  <a:lnTo>
                    <a:pt x="19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4" y="37"/>
                  </a:lnTo>
                  <a:lnTo>
                    <a:pt x="8" y="45"/>
                  </a:lnTo>
                  <a:lnTo>
                    <a:pt x="11" y="52"/>
                  </a:lnTo>
                  <a:lnTo>
                    <a:pt x="15" y="59"/>
                  </a:lnTo>
                  <a:lnTo>
                    <a:pt x="11" y="63"/>
                  </a:lnTo>
                  <a:lnTo>
                    <a:pt x="15" y="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7" name="Freeform 85"/>
            <p:cNvSpPr/>
            <p:nvPr/>
          </p:nvSpPr>
          <p:spPr bwMode="auto">
            <a:xfrm>
              <a:off x="5022541" y="2508208"/>
              <a:ext cx="9007" cy="19300"/>
            </a:xfrm>
            <a:custGeom>
              <a:avLst/>
              <a:gdLst>
                <a:gd name="T0" fmla="*/ 0 w 7"/>
                <a:gd name="T1" fmla="*/ 15 h 15"/>
                <a:gd name="T2" fmla="*/ 0 w 7"/>
                <a:gd name="T3" fmla="*/ 15 h 15"/>
                <a:gd name="T4" fmla="*/ 0 w 7"/>
                <a:gd name="T5" fmla="*/ 11 h 15"/>
                <a:gd name="T6" fmla="*/ 0 w 7"/>
                <a:gd name="T7" fmla="*/ 7 h 15"/>
                <a:gd name="T8" fmla="*/ 0 w 7"/>
                <a:gd name="T9" fmla="*/ 4 h 15"/>
                <a:gd name="T10" fmla="*/ 3 w 7"/>
                <a:gd name="T11" fmla="*/ 0 h 15"/>
                <a:gd name="T12" fmla="*/ 3 w 7"/>
                <a:gd name="T13" fmla="*/ 0 h 15"/>
                <a:gd name="T14" fmla="*/ 3 w 7"/>
                <a:gd name="T15" fmla="*/ 4 h 15"/>
                <a:gd name="T16" fmla="*/ 3 w 7"/>
                <a:gd name="T17" fmla="*/ 4 h 15"/>
                <a:gd name="T18" fmla="*/ 7 w 7"/>
                <a:gd name="T19" fmla="*/ 11 h 15"/>
                <a:gd name="T20" fmla="*/ 3 w 7"/>
                <a:gd name="T21" fmla="*/ 11 h 15"/>
                <a:gd name="T22" fmla="*/ 3 w 7"/>
                <a:gd name="T23" fmla="*/ 11 h 15"/>
                <a:gd name="T24" fmla="*/ 3 w 7"/>
                <a:gd name="T25" fmla="*/ 15 h 15"/>
                <a:gd name="T26" fmla="*/ 0 w 7"/>
                <a:gd name="T27" fmla="*/ 15 h 15"/>
                <a:gd name="T28" fmla="*/ 0 w 7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5">
                  <a:moveTo>
                    <a:pt x="0" y="15"/>
                  </a:moveTo>
                  <a:lnTo>
                    <a:pt x="0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8" name="Freeform 86"/>
            <p:cNvSpPr/>
            <p:nvPr/>
          </p:nvSpPr>
          <p:spPr bwMode="auto">
            <a:xfrm>
              <a:off x="5012246" y="2527507"/>
              <a:ext cx="10293" cy="23159"/>
            </a:xfrm>
            <a:custGeom>
              <a:avLst/>
              <a:gdLst>
                <a:gd name="T0" fmla="*/ 8 w 8"/>
                <a:gd name="T1" fmla="*/ 18 h 18"/>
                <a:gd name="T2" fmla="*/ 4 w 8"/>
                <a:gd name="T3" fmla="*/ 18 h 18"/>
                <a:gd name="T4" fmla="*/ 0 w 8"/>
                <a:gd name="T5" fmla="*/ 18 h 18"/>
                <a:gd name="T6" fmla="*/ 0 w 8"/>
                <a:gd name="T7" fmla="*/ 18 h 18"/>
                <a:gd name="T8" fmla="*/ 0 w 8"/>
                <a:gd name="T9" fmla="*/ 15 h 18"/>
                <a:gd name="T10" fmla="*/ 0 w 8"/>
                <a:gd name="T11" fmla="*/ 7 h 18"/>
                <a:gd name="T12" fmla="*/ 0 w 8"/>
                <a:gd name="T13" fmla="*/ 4 h 18"/>
                <a:gd name="T14" fmla="*/ 0 w 8"/>
                <a:gd name="T15" fmla="*/ 0 h 18"/>
                <a:gd name="T16" fmla="*/ 4 w 8"/>
                <a:gd name="T17" fmla="*/ 0 h 18"/>
                <a:gd name="T18" fmla="*/ 4 w 8"/>
                <a:gd name="T19" fmla="*/ 4 h 18"/>
                <a:gd name="T20" fmla="*/ 8 w 8"/>
                <a:gd name="T21" fmla="*/ 4 h 18"/>
                <a:gd name="T22" fmla="*/ 8 w 8"/>
                <a:gd name="T23" fmla="*/ 4 h 18"/>
                <a:gd name="T24" fmla="*/ 8 w 8"/>
                <a:gd name="T25" fmla="*/ 4 h 18"/>
                <a:gd name="T26" fmla="*/ 8 w 8"/>
                <a:gd name="T27" fmla="*/ 4 h 18"/>
                <a:gd name="T28" fmla="*/ 8 w 8"/>
                <a:gd name="T29" fmla="*/ 7 h 18"/>
                <a:gd name="T30" fmla="*/ 8 w 8"/>
                <a:gd name="T31" fmla="*/ 11 h 18"/>
                <a:gd name="T32" fmla="*/ 8 w 8"/>
                <a:gd name="T33" fmla="*/ 11 h 18"/>
                <a:gd name="T34" fmla="*/ 8 w 8"/>
                <a:gd name="T35" fmla="*/ 18 h 18"/>
                <a:gd name="T36" fmla="*/ 8 w 8"/>
                <a:gd name="T3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lnTo>
                    <a:pt x="4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9" name="Freeform 87"/>
            <p:cNvSpPr/>
            <p:nvPr/>
          </p:nvSpPr>
          <p:spPr bwMode="auto">
            <a:xfrm>
              <a:off x="5012248" y="2483762"/>
              <a:ext cx="24446" cy="29593"/>
            </a:xfrm>
            <a:custGeom>
              <a:avLst/>
              <a:gdLst>
                <a:gd name="T0" fmla="*/ 0 w 19"/>
                <a:gd name="T1" fmla="*/ 23 h 23"/>
                <a:gd name="T2" fmla="*/ 0 w 19"/>
                <a:gd name="T3" fmla="*/ 23 h 23"/>
                <a:gd name="T4" fmla="*/ 8 w 19"/>
                <a:gd name="T5" fmla="*/ 23 h 23"/>
                <a:gd name="T6" fmla="*/ 8 w 19"/>
                <a:gd name="T7" fmla="*/ 19 h 23"/>
                <a:gd name="T8" fmla="*/ 11 w 19"/>
                <a:gd name="T9" fmla="*/ 19 h 23"/>
                <a:gd name="T10" fmla="*/ 11 w 19"/>
                <a:gd name="T11" fmla="*/ 15 h 23"/>
                <a:gd name="T12" fmla="*/ 15 w 19"/>
                <a:gd name="T13" fmla="*/ 12 h 23"/>
                <a:gd name="T14" fmla="*/ 19 w 19"/>
                <a:gd name="T15" fmla="*/ 12 h 23"/>
                <a:gd name="T16" fmla="*/ 19 w 19"/>
                <a:gd name="T17" fmla="*/ 12 h 23"/>
                <a:gd name="T18" fmla="*/ 19 w 19"/>
                <a:gd name="T19" fmla="*/ 12 h 23"/>
                <a:gd name="T20" fmla="*/ 19 w 19"/>
                <a:gd name="T21" fmla="*/ 8 h 23"/>
                <a:gd name="T22" fmla="*/ 19 w 19"/>
                <a:gd name="T23" fmla="*/ 4 h 23"/>
                <a:gd name="T24" fmla="*/ 15 w 19"/>
                <a:gd name="T25" fmla="*/ 4 h 23"/>
                <a:gd name="T26" fmla="*/ 15 w 19"/>
                <a:gd name="T27" fmla="*/ 0 h 23"/>
                <a:gd name="T28" fmla="*/ 8 w 19"/>
                <a:gd name="T29" fmla="*/ 0 h 23"/>
                <a:gd name="T30" fmla="*/ 8 w 19"/>
                <a:gd name="T31" fmla="*/ 0 h 23"/>
                <a:gd name="T32" fmla="*/ 8 w 19"/>
                <a:gd name="T33" fmla="*/ 0 h 23"/>
                <a:gd name="T34" fmla="*/ 4 w 19"/>
                <a:gd name="T35" fmla="*/ 12 h 23"/>
                <a:gd name="T36" fmla="*/ 4 w 19"/>
                <a:gd name="T37" fmla="*/ 15 h 23"/>
                <a:gd name="T38" fmla="*/ 0 w 19"/>
                <a:gd name="T39" fmla="*/ 19 h 23"/>
                <a:gd name="T40" fmla="*/ 0 w 19"/>
                <a:gd name="T41" fmla="*/ 23 h 23"/>
                <a:gd name="T42" fmla="*/ 0 w 19"/>
                <a:gd name="T4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23">
                  <a:moveTo>
                    <a:pt x="0" y="23"/>
                  </a:moveTo>
                  <a:lnTo>
                    <a:pt x="0" y="23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1" y="15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0" name="Freeform 88"/>
            <p:cNvSpPr/>
            <p:nvPr/>
          </p:nvSpPr>
          <p:spPr bwMode="auto">
            <a:xfrm>
              <a:off x="5012247" y="2508208"/>
              <a:ext cx="86205" cy="95211"/>
            </a:xfrm>
            <a:custGeom>
              <a:avLst/>
              <a:gdLst>
                <a:gd name="T0" fmla="*/ 4 w 67"/>
                <a:gd name="T1" fmla="*/ 63 h 74"/>
                <a:gd name="T2" fmla="*/ 4 w 67"/>
                <a:gd name="T3" fmla="*/ 63 h 74"/>
                <a:gd name="T4" fmla="*/ 4 w 67"/>
                <a:gd name="T5" fmla="*/ 63 h 74"/>
                <a:gd name="T6" fmla="*/ 4 w 67"/>
                <a:gd name="T7" fmla="*/ 59 h 74"/>
                <a:gd name="T8" fmla="*/ 4 w 67"/>
                <a:gd name="T9" fmla="*/ 56 h 74"/>
                <a:gd name="T10" fmla="*/ 4 w 67"/>
                <a:gd name="T11" fmla="*/ 52 h 74"/>
                <a:gd name="T12" fmla="*/ 4 w 67"/>
                <a:gd name="T13" fmla="*/ 48 h 74"/>
                <a:gd name="T14" fmla="*/ 8 w 67"/>
                <a:gd name="T15" fmla="*/ 48 h 74"/>
                <a:gd name="T16" fmla="*/ 8 w 67"/>
                <a:gd name="T17" fmla="*/ 45 h 74"/>
                <a:gd name="T18" fmla="*/ 8 w 67"/>
                <a:gd name="T19" fmla="*/ 41 h 74"/>
                <a:gd name="T20" fmla="*/ 8 w 67"/>
                <a:gd name="T21" fmla="*/ 41 h 74"/>
                <a:gd name="T22" fmla="*/ 8 w 67"/>
                <a:gd name="T23" fmla="*/ 26 h 74"/>
                <a:gd name="T24" fmla="*/ 8 w 67"/>
                <a:gd name="T25" fmla="*/ 26 h 74"/>
                <a:gd name="T26" fmla="*/ 8 w 67"/>
                <a:gd name="T27" fmla="*/ 22 h 74"/>
                <a:gd name="T28" fmla="*/ 8 w 67"/>
                <a:gd name="T29" fmla="*/ 19 h 74"/>
                <a:gd name="T30" fmla="*/ 8 w 67"/>
                <a:gd name="T31" fmla="*/ 19 h 74"/>
                <a:gd name="T32" fmla="*/ 8 w 67"/>
                <a:gd name="T33" fmla="*/ 15 h 74"/>
                <a:gd name="T34" fmla="*/ 8 w 67"/>
                <a:gd name="T35" fmla="*/ 15 h 74"/>
                <a:gd name="T36" fmla="*/ 11 w 67"/>
                <a:gd name="T37" fmla="*/ 15 h 74"/>
                <a:gd name="T38" fmla="*/ 11 w 67"/>
                <a:gd name="T39" fmla="*/ 11 h 74"/>
                <a:gd name="T40" fmla="*/ 15 w 67"/>
                <a:gd name="T41" fmla="*/ 11 h 74"/>
                <a:gd name="T42" fmla="*/ 19 w 67"/>
                <a:gd name="T43" fmla="*/ 15 h 74"/>
                <a:gd name="T44" fmla="*/ 22 w 67"/>
                <a:gd name="T45" fmla="*/ 19 h 74"/>
                <a:gd name="T46" fmla="*/ 22 w 67"/>
                <a:gd name="T47" fmla="*/ 19 h 74"/>
                <a:gd name="T48" fmla="*/ 26 w 67"/>
                <a:gd name="T49" fmla="*/ 19 h 74"/>
                <a:gd name="T50" fmla="*/ 59 w 67"/>
                <a:gd name="T51" fmla="*/ 0 h 74"/>
                <a:gd name="T52" fmla="*/ 67 w 67"/>
                <a:gd name="T53" fmla="*/ 19 h 74"/>
                <a:gd name="T54" fmla="*/ 67 w 67"/>
                <a:gd name="T55" fmla="*/ 19 h 74"/>
                <a:gd name="T56" fmla="*/ 59 w 67"/>
                <a:gd name="T57" fmla="*/ 26 h 74"/>
                <a:gd name="T58" fmla="*/ 37 w 67"/>
                <a:gd name="T59" fmla="*/ 30 h 74"/>
                <a:gd name="T60" fmla="*/ 56 w 67"/>
                <a:gd name="T61" fmla="*/ 48 h 74"/>
                <a:gd name="T62" fmla="*/ 48 w 67"/>
                <a:gd name="T63" fmla="*/ 56 h 74"/>
                <a:gd name="T64" fmla="*/ 48 w 67"/>
                <a:gd name="T65" fmla="*/ 63 h 74"/>
                <a:gd name="T66" fmla="*/ 33 w 67"/>
                <a:gd name="T67" fmla="*/ 63 h 74"/>
                <a:gd name="T68" fmla="*/ 22 w 67"/>
                <a:gd name="T69" fmla="*/ 74 h 74"/>
                <a:gd name="T70" fmla="*/ 8 w 67"/>
                <a:gd name="T71" fmla="*/ 71 h 74"/>
                <a:gd name="T72" fmla="*/ 0 w 67"/>
                <a:gd name="T73" fmla="*/ 71 h 74"/>
                <a:gd name="T74" fmla="*/ 0 w 67"/>
                <a:gd name="T75" fmla="*/ 71 h 74"/>
                <a:gd name="T76" fmla="*/ 4 w 67"/>
                <a:gd name="T77" fmla="*/ 67 h 74"/>
                <a:gd name="T78" fmla="*/ 4 w 67"/>
                <a:gd name="T79" fmla="*/ 63 h 74"/>
                <a:gd name="T80" fmla="*/ 4 w 67"/>
                <a:gd name="T81" fmla="*/ 6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" h="74">
                  <a:moveTo>
                    <a:pt x="4" y="63"/>
                  </a:moveTo>
                  <a:lnTo>
                    <a:pt x="4" y="63"/>
                  </a:lnTo>
                  <a:lnTo>
                    <a:pt x="4" y="63"/>
                  </a:lnTo>
                  <a:lnTo>
                    <a:pt x="4" y="59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5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9" y="15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6" y="19"/>
                  </a:lnTo>
                  <a:lnTo>
                    <a:pt x="59" y="0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59" y="26"/>
                  </a:lnTo>
                  <a:lnTo>
                    <a:pt x="37" y="30"/>
                  </a:lnTo>
                  <a:lnTo>
                    <a:pt x="56" y="48"/>
                  </a:lnTo>
                  <a:lnTo>
                    <a:pt x="48" y="56"/>
                  </a:lnTo>
                  <a:lnTo>
                    <a:pt x="48" y="63"/>
                  </a:lnTo>
                  <a:lnTo>
                    <a:pt x="33" y="63"/>
                  </a:lnTo>
                  <a:lnTo>
                    <a:pt x="22" y="74"/>
                  </a:lnTo>
                  <a:lnTo>
                    <a:pt x="8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1" name="Freeform 89"/>
            <p:cNvSpPr/>
            <p:nvPr/>
          </p:nvSpPr>
          <p:spPr bwMode="auto">
            <a:xfrm>
              <a:off x="5012246" y="2532654"/>
              <a:ext cx="438742" cy="333238"/>
            </a:xfrm>
            <a:custGeom>
              <a:avLst/>
              <a:gdLst>
                <a:gd name="T0" fmla="*/ 207 w 341"/>
                <a:gd name="T1" fmla="*/ 55 h 259"/>
                <a:gd name="T2" fmla="*/ 82 w 341"/>
                <a:gd name="T3" fmla="*/ 3 h 259"/>
                <a:gd name="T4" fmla="*/ 37 w 341"/>
                <a:gd name="T5" fmla="*/ 11 h 259"/>
                <a:gd name="T6" fmla="*/ 48 w 341"/>
                <a:gd name="T7" fmla="*/ 44 h 259"/>
                <a:gd name="T8" fmla="*/ 8 w 341"/>
                <a:gd name="T9" fmla="*/ 52 h 259"/>
                <a:gd name="T10" fmla="*/ 0 w 341"/>
                <a:gd name="T11" fmla="*/ 63 h 259"/>
                <a:gd name="T12" fmla="*/ 0 w 341"/>
                <a:gd name="T13" fmla="*/ 66 h 259"/>
                <a:gd name="T14" fmla="*/ 8 w 341"/>
                <a:gd name="T15" fmla="*/ 70 h 259"/>
                <a:gd name="T16" fmla="*/ 15 w 341"/>
                <a:gd name="T17" fmla="*/ 81 h 259"/>
                <a:gd name="T18" fmla="*/ 22 w 341"/>
                <a:gd name="T19" fmla="*/ 89 h 259"/>
                <a:gd name="T20" fmla="*/ 26 w 341"/>
                <a:gd name="T21" fmla="*/ 96 h 259"/>
                <a:gd name="T22" fmla="*/ 33 w 341"/>
                <a:gd name="T23" fmla="*/ 103 h 259"/>
                <a:gd name="T24" fmla="*/ 41 w 341"/>
                <a:gd name="T25" fmla="*/ 115 h 259"/>
                <a:gd name="T26" fmla="*/ 45 w 341"/>
                <a:gd name="T27" fmla="*/ 122 h 259"/>
                <a:gd name="T28" fmla="*/ 48 w 341"/>
                <a:gd name="T29" fmla="*/ 129 h 259"/>
                <a:gd name="T30" fmla="*/ 56 w 341"/>
                <a:gd name="T31" fmla="*/ 129 h 259"/>
                <a:gd name="T32" fmla="*/ 67 w 341"/>
                <a:gd name="T33" fmla="*/ 141 h 259"/>
                <a:gd name="T34" fmla="*/ 67 w 341"/>
                <a:gd name="T35" fmla="*/ 144 h 259"/>
                <a:gd name="T36" fmla="*/ 74 w 341"/>
                <a:gd name="T37" fmla="*/ 159 h 259"/>
                <a:gd name="T38" fmla="*/ 74 w 341"/>
                <a:gd name="T39" fmla="*/ 167 h 259"/>
                <a:gd name="T40" fmla="*/ 78 w 341"/>
                <a:gd name="T41" fmla="*/ 178 h 259"/>
                <a:gd name="T42" fmla="*/ 89 w 341"/>
                <a:gd name="T43" fmla="*/ 192 h 259"/>
                <a:gd name="T44" fmla="*/ 96 w 341"/>
                <a:gd name="T45" fmla="*/ 196 h 259"/>
                <a:gd name="T46" fmla="*/ 104 w 341"/>
                <a:gd name="T47" fmla="*/ 200 h 259"/>
                <a:gd name="T48" fmla="*/ 107 w 341"/>
                <a:gd name="T49" fmla="*/ 204 h 259"/>
                <a:gd name="T50" fmla="*/ 115 w 341"/>
                <a:gd name="T51" fmla="*/ 222 h 259"/>
                <a:gd name="T52" fmla="*/ 133 w 341"/>
                <a:gd name="T53" fmla="*/ 241 h 259"/>
                <a:gd name="T54" fmla="*/ 141 w 341"/>
                <a:gd name="T55" fmla="*/ 252 h 259"/>
                <a:gd name="T56" fmla="*/ 152 w 341"/>
                <a:gd name="T57" fmla="*/ 244 h 259"/>
                <a:gd name="T58" fmla="*/ 156 w 341"/>
                <a:gd name="T59" fmla="*/ 233 h 259"/>
                <a:gd name="T60" fmla="*/ 185 w 341"/>
                <a:gd name="T61" fmla="*/ 241 h 259"/>
                <a:gd name="T62" fmla="*/ 230 w 341"/>
                <a:gd name="T63" fmla="*/ 226 h 259"/>
                <a:gd name="T64" fmla="*/ 337 w 341"/>
                <a:gd name="T65" fmla="*/ 152 h 259"/>
                <a:gd name="T66" fmla="*/ 282 w 341"/>
                <a:gd name="T67" fmla="*/ 148 h 259"/>
                <a:gd name="T68" fmla="*/ 274 w 341"/>
                <a:gd name="T69" fmla="*/ 126 h 259"/>
                <a:gd name="T70" fmla="*/ 274 w 341"/>
                <a:gd name="T71" fmla="*/ 126 h 259"/>
                <a:gd name="T72" fmla="*/ 270 w 341"/>
                <a:gd name="T73" fmla="*/ 122 h 259"/>
                <a:gd name="T74" fmla="*/ 263 w 341"/>
                <a:gd name="T75" fmla="*/ 118 h 259"/>
                <a:gd name="T76" fmla="*/ 259 w 341"/>
                <a:gd name="T77" fmla="*/ 115 h 259"/>
                <a:gd name="T78" fmla="*/ 248 w 341"/>
                <a:gd name="T79" fmla="*/ 100 h 259"/>
                <a:gd name="T80" fmla="*/ 248 w 341"/>
                <a:gd name="T81" fmla="*/ 89 h 259"/>
                <a:gd name="T82" fmla="*/ 244 w 341"/>
                <a:gd name="T83" fmla="*/ 85 h 259"/>
                <a:gd name="T84" fmla="*/ 233 w 341"/>
                <a:gd name="T85" fmla="*/ 74 h 259"/>
                <a:gd name="T86" fmla="*/ 237 w 341"/>
                <a:gd name="T87" fmla="*/ 74 h 259"/>
                <a:gd name="T88" fmla="*/ 226 w 341"/>
                <a:gd name="T89" fmla="*/ 70 h 259"/>
                <a:gd name="T90" fmla="*/ 219 w 341"/>
                <a:gd name="T91" fmla="*/ 59 h 259"/>
                <a:gd name="T92" fmla="*/ 219 w 341"/>
                <a:gd name="T93" fmla="*/ 55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41" h="259">
                  <a:moveTo>
                    <a:pt x="219" y="55"/>
                  </a:moveTo>
                  <a:lnTo>
                    <a:pt x="207" y="59"/>
                  </a:lnTo>
                  <a:lnTo>
                    <a:pt x="207" y="55"/>
                  </a:lnTo>
                  <a:lnTo>
                    <a:pt x="193" y="52"/>
                  </a:lnTo>
                  <a:lnTo>
                    <a:pt x="159" y="52"/>
                  </a:lnTo>
                  <a:lnTo>
                    <a:pt x="82" y="3"/>
                  </a:lnTo>
                  <a:lnTo>
                    <a:pt x="67" y="0"/>
                  </a:lnTo>
                  <a:lnTo>
                    <a:pt x="59" y="7"/>
                  </a:lnTo>
                  <a:lnTo>
                    <a:pt x="37" y="11"/>
                  </a:lnTo>
                  <a:lnTo>
                    <a:pt x="56" y="29"/>
                  </a:lnTo>
                  <a:lnTo>
                    <a:pt x="48" y="37"/>
                  </a:lnTo>
                  <a:lnTo>
                    <a:pt x="48" y="44"/>
                  </a:lnTo>
                  <a:lnTo>
                    <a:pt x="33" y="44"/>
                  </a:lnTo>
                  <a:lnTo>
                    <a:pt x="22" y="55"/>
                  </a:lnTo>
                  <a:lnTo>
                    <a:pt x="8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5" y="77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9" y="8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33" y="103"/>
                  </a:lnTo>
                  <a:lnTo>
                    <a:pt x="33" y="107"/>
                  </a:lnTo>
                  <a:lnTo>
                    <a:pt x="37" y="107"/>
                  </a:lnTo>
                  <a:lnTo>
                    <a:pt x="41" y="115"/>
                  </a:lnTo>
                  <a:lnTo>
                    <a:pt x="45" y="115"/>
                  </a:lnTo>
                  <a:lnTo>
                    <a:pt x="45" y="118"/>
                  </a:lnTo>
                  <a:lnTo>
                    <a:pt x="45" y="122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52" y="129"/>
                  </a:lnTo>
                  <a:lnTo>
                    <a:pt x="56" y="129"/>
                  </a:lnTo>
                  <a:lnTo>
                    <a:pt x="59" y="133"/>
                  </a:lnTo>
                  <a:lnTo>
                    <a:pt x="63" y="137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70" y="148"/>
                  </a:lnTo>
                  <a:lnTo>
                    <a:pt x="74" y="152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74" y="163"/>
                  </a:lnTo>
                  <a:lnTo>
                    <a:pt x="74" y="167"/>
                  </a:lnTo>
                  <a:lnTo>
                    <a:pt x="74" y="167"/>
                  </a:lnTo>
                  <a:lnTo>
                    <a:pt x="74" y="174"/>
                  </a:lnTo>
                  <a:lnTo>
                    <a:pt x="78" y="178"/>
                  </a:lnTo>
                  <a:lnTo>
                    <a:pt x="78" y="181"/>
                  </a:lnTo>
                  <a:lnTo>
                    <a:pt x="78" y="181"/>
                  </a:lnTo>
                  <a:lnTo>
                    <a:pt x="89" y="192"/>
                  </a:lnTo>
                  <a:lnTo>
                    <a:pt x="89" y="192"/>
                  </a:lnTo>
                  <a:lnTo>
                    <a:pt x="93" y="192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104" y="200"/>
                  </a:lnTo>
                  <a:lnTo>
                    <a:pt x="104" y="200"/>
                  </a:lnTo>
                  <a:lnTo>
                    <a:pt x="107" y="204"/>
                  </a:lnTo>
                  <a:lnTo>
                    <a:pt x="107" y="204"/>
                  </a:lnTo>
                  <a:lnTo>
                    <a:pt x="107" y="204"/>
                  </a:lnTo>
                  <a:lnTo>
                    <a:pt x="111" y="218"/>
                  </a:lnTo>
                  <a:lnTo>
                    <a:pt x="115" y="218"/>
                  </a:lnTo>
                  <a:lnTo>
                    <a:pt x="115" y="222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33" y="241"/>
                  </a:lnTo>
                  <a:lnTo>
                    <a:pt x="137" y="24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45" y="252"/>
                  </a:lnTo>
                  <a:lnTo>
                    <a:pt x="148" y="248"/>
                  </a:lnTo>
                  <a:lnTo>
                    <a:pt x="152" y="244"/>
                  </a:lnTo>
                  <a:lnTo>
                    <a:pt x="148" y="241"/>
                  </a:lnTo>
                  <a:lnTo>
                    <a:pt x="152" y="233"/>
                  </a:lnTo>
                  <a:lnTo>
                    <a:pt x="156" y="233"/>
                  </a:lnTo>
                  <a:lnTo>
                    <a:pt x="159" y="237"/>
                  </a:lnTo>
                  <a:lnTo>
                    <a:pt x="170" y="237"/>
                  </a:lnTo>
                  <a:lnTo>
                    <a:pt x="185" y="241"/>
                  </a:lnTo>
                  <a:lnTo>
                    <a:pt x="200" y="248"/>
                  </a:lnTo>
                  <a:lnTo>
                    <a:pt x="200" y="259"/>
                  </a:lnTo>
                  <a:lnTo>
                    <a:pt x="230" y="226"/>
                  </a:lnTo>
                  <a:lnTo>
                    <a:pt x="337" y="196"/>
                  </a:lnTo>
                  <a:lnTo>
                    <a:pt x="341" y="163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0" y="155"/>
                  </a:lnTo>
                  <a:lnTo>
                    <a:pt x="282" y="148"/>
                  </a:lnTo>
                  <a:lnTo>
                    <a:pt x="278" y="137"/>
                  </a:lnTo>
                  <a:lnTo>
                    <a:pt x="274" y="133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9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2"/>
                  </a:lnTo>
                  <a:lnTo>
                    <a:pt x="270" y="122"/>
                  </a:lnTo>
                  <a:lnTo>
                    <a:pt x="270" y="122"/>
                  </a:lnTo>
                  <a:lnTo>
                    <a:pt x="270" y="122"/>
                  </a:lnTo>
                  <a:lnTo>
                    <a:pt x="263" y="118"/>
                  </a:lnTo>
                  <a:lnTo>
                    <a:pt x="263" y="118"/>
                  </a:lnTo>
                  <a:lnTo>
                    <a:pt x="263" y="118"/>
                  </a:lnTo>
                  <a:lnTo>
                    <a:pt x="259" y="115"/>
                  </a:lnTo>
                  <a:lnTo>
                    <a:pt x="259" y="111"/>
                  </a:lnTo>
                  <a:lnTo>
                    <a:pt x="252" y="100"/>
                  </a:lnTo>
                  <a:lnTo>
                    <a:pt x="248" y="100"/>
                  </a:lnTo>
                  <a:lnTo>
                    <a:pt x="248" y="100"/>
                  </a:lnTo>
                  <a:lnTo>
                    <a:pt x="248" y="96"/>
                  </a:lnTo>
                  <a:lnTo>
                    <a:pt x="248" y="89"/>
                  </a:lnTo>
                  <a:lnTo>
                    <a:pt x="248" y="89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37" y="77"/>
                  </a:lnTo>
                  <a:lnTo>
                    <a:pt x="237" y="77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7" y="74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26" y="70"/>
                  </a:lnTo>
                  <a:lnTo>
                    <a:pt x="222" y="63"/>
                  </a:lnTo>
                  <a:lnTo>
                    <a:pt x="222" y="59"/>
                  </a:lnTo>
                  <a:lnTo>
                    <a:pt x="219" y="59"/>
                  </a:lnTo>
                  <a:lnTo>
                    <a:pt x="219" y="55"/>
                  </a:lnTo>
                  <a:lnTo>
                    <a:pt x="219" y="59"/>
                  </a:lnTo>
                  <a:lnTo>
                    <a:pt x="219" y="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2" name="Freeform 90"/>
            <p:cNvSpPr/>
            <p:nvPr/>
          </p:nvSpPr>
          <p:spPr bwMode="auto">
            <a:xfrm>
              <a:off x="5350632" y="2656170"/>
              <a:ext cx="14153" cy="33452"/>
            </a:xfrm>
            <a:custGeom>
              <a:avLst/>
              <a:gdLst>
                <a:gd name="T0" fmla="*/ 7 w 11"/>
                <a:gd name="T1" fmla="*/ 26 h 26"/>
                <a:gd name="T2" fmla="*/ 7 w 11"/>
                <a:gd name="T3" fmla="*/ 26 h 26"/>
                <a:gd name="T4" fmla="*/ 0 w 11"/>
                <a:gd name="T5" fmla="*/ 22 h 26"/>
                <a:gd name="T6" fmla="*/ 0 w 11"/>
                <a:gd name="T7" fmla="*/ 22 h 26"/>
                <a:gd name="T8" fmla="*/ 0 w 11"/>
                <a:gd name="T9" fmla="*/ 22 h 26"/>
                <a:gd name="T10" fmla="*/ 0 w 11"/>
                <a:gd name="T11" fmla="*/ 19 h 26"/>
                <a:gd name="T12" fmla="*/ 0 w 11"/>
                <a:gd name="T13" fmla="*/ 19 h 26"/>
                <a:gd name="T14" fmla="*/ 0 w 11"/>
                <a:gd name="T15" fmla="*/ 15 h 26"/>
                <a:gd name="T16" fmla="*/ 0 w 11"/>
                <a:gd name="T17" fmla="*/ 11 h 26"/>
                <a:gd name="T18" fmla="*/ 0 w 11"/>
                <a:gd name="T19" fmla="*/ 11 h 26"/>
                <a:gd name="T20" fmla="*/ 0 w 11"/>
                <a:gd name="T21" fmla="*/ 11 h 26"/>
                <a:gd name="T22" fmla="*/ 0 w 11"/>
                <a:gd name="T23" fmla="*/ 7 h 26"/>
                <a:gd name="T24" fmla="*/ 0 w 11"/>
                <a:gd name="T25" fmla="*/ 7 h 26"/>
                <a:gd name="T26" fmla="*/ 0 w 11"/>
                <a:gd name="T27" fmla="*/ 4 h 26"/>
                <a:gd name="T28" fmla="*/ 4 w 11"/>
                <a:gd name="T29" fmla="*/ 4 h 26"/>
                <a:gd name="T30" fmla="*/ 4 w 11"/>
                <a:gd name="T31" fmla="*/ 4 h 26"/>
                <a:gd name="T32" fmla="*/ 4 w 11"/>
                <a:gd name="T33" fmla="*/ 4 h 26"/>
                <a:gd name="T34" fmla="*/ 4 w 11"/>
                <a:gd name="T35" fmla="*/ 0 h 26"/>
                <a:gd name="T36" fmla="*/ 4 w 11"/>
                <a:gd name="T37" fmla="*/ 0 h 26"/>
                <a:gd name="T38" fmla="*/ 7 w 11"/>
                <a:gd name="T39" fmla="*/ 4 h 26"/>
                <a:gd name="T40" fmla="*/ 7 w 11"/>
                <a:gd name="T41" fmla="*/ 4 h 26"/>
                <a:gd name="T42" fmla="*/ 11 w 11"/>
                <a:gd name="T43" fmla="*/ 4 h 26"/>
                <a:gd name="T44" fmla="*/ 11 w 11"/>
                <a:gd name="T45" fmla="*/ 4 h 26"/>
                <a:gd name="T46" fmla="*/ 7 w 11"/>
                <a:gd name="T47" fmla="*/ 11 h 26"/>
                <a:gd name="T48" fmla="*/ 7 w 11"/>
                <a:gd name="T49" fmla="*/ 11 h 26"/>
                <a:gd name="T50" fmla="*/ 7 w 11"/>
                <a:gd name="T51" fmla="*/ 15 h 26"/>
                <a:gd name="T52" fmla="*/ 11 w 11"/>
                <a:gd name="T53" fmla="*/ 15 h 26"/>
                <a:gd name="T54" fmla="*/ 11 w 11"/>
                <a:gd name="T55" fmla="*/ 19 h 26"/>
                <a:gd name="T56" fmla="*/ 11 w 11"/>
                <a:gd name="T57" fmla="*/ 26 h 26"/>
                <a:gd name="T58" fmla="*/ 7 w 11"/>
                <a:gd name="T59" fmla="*/ 26 h 26"/>
                <a:gd name="T60" fmla="*/ 7 w 11"/>
                <a:gd name="T6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26">
                  <a:moveTo>
                    <a:pt x="7" y="26"/>
                  </a:moveTo>
                  <a:lnTo>
                    <a:pt x="7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11" y="15"/>
                  </a:lnTo>
                  <a:lnTo>
                    <a:pt x="11" y="19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3" name="Freeform 91"/>
            <p:cNvSpPr/>
            <p:nvPr/>
          </p:nvSpPr>
          <p:spPr bwMode="auto">
            <a:xfrm>
              <a:off x="5364785" y="2661317"/>
              <a:ext cx="105504" cy="70765"/>
            </a:xfrm>
            <a:custGeom>
              <a:avLst/>
              <a:gdLst>
                <a:gd name="T0" fmla="*/ 0 w 82"/>
                <a:gd name="T1" fmla="*/ 26 h 55"/>
                <a:gd name="T2" fmla="*/ 0 w 82"/>
                <a:gd name="T3" fmla="*/ 33 h 55"/>
                <a:gd name="T4" fmla="*/ 4 w 82"/>
                <a:gd name="T5" fmla="*/ 37 h 55"/>
                <a:gd name="T6" fmla="*/ 8 w 82"/>
                <a:gd name="T7" fmla="*/ 48 h 55"/>
                <a:gd name="T8" fmla="*/ 56 w 82"/>
                <a:gd name="T9" fmla="*/ 55 h 55"/>
                <a:gd name="T10" fmla="*/ 63 w 82"/>
                <a:gd name="T11" fmla="*/ 52 h 55"/>
                <a:gd name="T12" fmla="*/ 78 w 82"/>
                <a:gd name="T13" fmla="*/ 11 h 55"/>
                <a:gd name="T14" fmla="*/ 82 w 82"/>
                <a:gd name="T15" fmla="*/ 11 h 55"/>
                <a:gd name="T16" fmla="*/ 78 w 82"/>
                <a:gd name="T17" fmla="*/ 7 h 55"/>
                <a:gd name="T18" fmla="*/ 78 w 82"/>
                <a:gd name="T19" fmla="*/ 3 h 55"/>
                <a:gd name="T20" fmla="*/ 78 w 82"/>
                <a:gd name="T21" fmla="*/ 7 h 55"/>
                <a:gd name="T22" fmla="*/ 78 w 82"/>
                <a:gd name="T23" fmla="*/ 3 h 55"/>
                <a:gd name="T24" fmla="*/ 78 w 82"/>
                <a:gd name="T25" fmla="*/ 3 h 55"/>
                <a:gd name="T26" fmla="*/ 74 w 82"/>
                <a:gd name="T27" fmla="*/ 3 h 55"/>
                <a:gd name="T28" fmla="*/ 74 w 82"/>
                <a:gd name="T29" fmla="*/ 0 h 55"/>
                <a:gd name="T30" fmla="*/ 74 w 82"/>
                <a:gd name="T31" fmla="*/ 0 h 55"/>
                <a:gd name="T32" fmla="*/ 74 w 82"/>
                <a:gd name="T33" fmla="*/ 0 h 55"/>
                <a:gd name="T34" fmla="*/ 70 w 82"/>
                <a:gd name="T35" fmla="*/ 3 h 55"/>
                <a:gd name="T36" fmla="*/ 63 w 82"/>
                <a:gd name="T37" fmla="*/ 7 h 55"/>
                <a:gd name="T38" fmla="*/ 63 w 82"/>
                <a:gd name="T39" fmla="*/ 11 h 55"/>
                <a:gd name="T40" fmla="*/ 52 w 82"/>
                <a:gd name="T41" fmla="*/ 18 h 55"/>
                <a:gd name="T42" fmla="*/ 52 w 82"/>
                <a:gd name="T43" fmla="*/ 22 h 55"/>
                <a:gd name="T44" fmla="*/ 52 w 82"/>
                <a:gd name="T45" fmla="*/ 22 h 55"/>
                <a:gd name="T46" fmla="*/ 52 w 82"/>
                <a:gd name="T47" fmla="*/ 22 h 55"/>
                <a:gd name="T48" fmla="*/ 48 w 82"/>
                <a:gd name="T49" fmla="*/ 26 h 55"/>
                <a:gd name="T50" fmla="*/ 48 w 82"/>
                <a:gd name="T51" fmla="*/ 26 h 55"/>
                <a:gd name="T52" fmla="*/ 45 w 82"/>
                <a:gd name="T53" fmla="*/ 26 h 55"/>
                <a:gd name="T54" fmla="*/ 45 w 82"/>
                <a:gd name="T55" fmla="*/ 26 h 55"/>
                <a:gd name="T56" fmla="*/ 45 w 82"/>
                <a:gd name="T57" fmla="*/ 29 h 55"/>
                <a:gd name="T58" fmla="*/ 45 w 82"/>
                <a:gd name="T59" fmla="*/ 29 h 55"/>
                <a:gd name="T60" fmla="*/ 41 w 82"/>
                <a:gd name="T61" fmla="*/ 29 h 55"/>
                <a:gd name="T62" fmla="*/ 37 w 82"/>
                <a:gd name="T63" fmla="*/ 29 h 55"/>
                <a:gd name="T64" fmla="*/ 33 w 82"/>
                <a:gd name="T65" fmla="*/ 33 h 55"/>
                <a:gd name="T66" fmla="*/ 33 w 82"/>
                <a:gd name="T67" fmla="*/ 29 h 55"/>
                <a:gd name="T68" fmla="*/ 30 w 82"/>
                <a:gd name="T69" fmla="*/ 29 h 55"/>
                <a:gd name="T70" fmla="*/ 26 w 82"/>
                <a:gd name="T71" fmla="*/ 29 h 55"/>
                <a:gd name="T72" fmla="*/ 26 w 82"/>
                <a:gd name="T73" fmla="*/ 29 h 55"/>
                <a:gd name="T74" fmla="*/ 19 w 82"/>
                <a:gd name="T75" fmla="*/ 29 h 55"/>
                <a:gd name="T76" fmla="*/ 11 w 82"/>
                <a:gd name="T77" fmla="*/ 33 h 55"/>
                <a:gd name="T78" fmla="*/ 11 w 82"/>
                <a:gd name="T79" fmla="*/ 33 h 55"/>
                <a:gd name="T80" fmla="*/ 8 w 82"/>
                <a:gd name="T81" fmla="*/ 33 h 55"/>
                <a:gd name="T82" fmla="*/ 4 w 82"/>
                <a:gd name="T83" fmla="*/ 33 h 55"/>
                <a:gd name="T84" fmla="*/ 4 w 82"/>
                <a:gd name="T85" fmla="*/ 26 h 55"/>
                <a:gd name="T86" fmla="*/ 4 w 82"/>
                <a:gd name="T87" fmla="*/ 29 h 55"/>
                <a:gd name="T88" fmla="*/ 0 w 82"/>
                <a:gd name="T89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55">
                  <a:moveTo>
                    <a:pt x="0" y="26"/>
                  </a:moveTo>
                  <a:lnTo>
                    <a:pt x="0" y="33"/>
                  </a:lnTo>
                  <a:lnTo>
                    <a:pt x="4" y="37"/>
                  </a:lnTo>
                  <a:lnTo>
                    <a:pt x="8" y="48"/>
                  </a:lnTo>
                  <a:lnTo>
                    <a:pt x="56" y="55"/>
                  </a:lnTo>
                  <a:lnTo>
                    <a:pt x="63" y="52"/>
                  </a:lnTo>
                  <a:lnTo>
                    <a:pt x="78" y="11"/>
                  </a:lnTo>
                  <a:lnTo>
                    <a:pt x="82" y="11"/>
                  </a:lnTo>
                  <a:lnTo>
                    <a:pt x="78" y="7"/>
                  </a:lnTo>
                  <a:lnTo>
                    <a:pt x="78" y="3"/>
                  </a:lnTo>
                  <a:lnTo>
                    <a:pt x="78" y="7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0" y="3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52" y="18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1" y="29"/>
                  </a:lnTo>
                  <a:lnTo>
                    <a:pt x="37" y="29"/>
                  </a:lnTo>
                  <a:lnTo>
                    <a:pt x="33" y="33"/>
                  </a:lnTo>
                  <a:lnTo>
                    <a:pt x="33" y="29"/>
                  </a:lnTo>
                  <a:lnTo>
                    <a:pt x="30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9" y="29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4" y="26"/>
                  </a:lnTo>
                  <a:lnTo>
                    <a:pt x="4" y="29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4" name="Freeform 92"/>
            <p:cNvSpPr>
              <a:spLocks noEditPoints="1"/>
            </p:cNvSpPr>
            <p:nvPr/>
          </p:nvSpPr>
          <p:spPr bwMode="auto">
            <a:xfrm>
              <a:off x="3721756" y="2388551"/>
              <a:ext cx="61758" cy="24446"/>
            </a:xfrm>
            <a:custGeom>
              <a:avLst/>
              <a:gdLst>
                <a:gd name="T0" fmla="*/ 18 w 48"/>
                <a:gd name="T1" fmla="*/ 0 h 19"/>
                <a:gd name="T2" fmla="*/ 22 w 48"/>
                <a:gd name="T3" fmla="*/ 4 h 19"/>
                <a:gd name="T4" fmla="*/ 22 w 48"/>
                <a:gd name="T5" fmla="*/ 0 h 19"/>
                <a:gd name="T6" fmla="*/ 18 w 48"/>
                <a:gd name="T7" fmla="*/ 0 h 19"/>
                <a:gd name="T8" fmla="*/ 18 w 48"/>
                <a:gd name="T9" fmla="*/ 0 h 19"/>
                <a:gd name="T10" fmla="*/ 18 w 48"/>
                <a:gd name="T11" fmla="*/ 0 h 19"/>
                <a:gd name="T12" fmla="*/ 3 w 48"/>
                <a:gd name="T13" fmla="*/ 0 h 19"/>
                <a:gd name="T14" fmla="*/ 7 w 48"/>
                <a:gd name="T15" fmla="*/ 4 h 19"/>
                <a:gd name="T16" fmla="*/ 7 w 48"/>
                <a:gd name="T17" fmla="*/ 0 h 19"/>
                <a:gd name="T18" fmla="*/ 3 w 48"/>
                <a:gd name="T19" fmla="*/ 0 h 19"/>
                <a:gd name="T20" fmla="*/ 3 w 48"/>
                <a:gd name="T21" fmla="*/ 0 h 19"/>
                <a:gd name="T22" fmla="*/ 0 w 48"/>
                <a:gd name="T23" fmla="*/ 4 h 19"/>
                <a:gd name="T24" fmla="*/ 0 w 48"/>
                <a:gd name="T25" fmla="*/ 8 h 19"/>
                <a:gd name="T26" fmla="*/ 3 w 48"/>
                <a:gd name="T27" fmla="*/ 8 h 19"/>
                <a:gd name="T28" fmla="*/ 3 w 48"/>
                <a:gd name="T29" fmla="*/ 8 h 19"/>
                <a:gd name="T30" fmla="*/ 3 w 48"/>
                <a:gd name="T31" fmla="*/ 4 h 19"/>
                <a:gd name="T32" fmla="*/ 0 w 48"/>
                <a:gd name="T33" fmla="*/ 4 h 19"/>
                <a:gd name="T34" fmla="*/ 0 w 48"/>
                <a:gd name="T35" fmla="*/ 4 h 19"/>
                <a:gd name="T36" fmla="*/ 44 w 48"/>
                <a:gd name="T37" fmla="*/ 19 h 19"/>
                <a:gd name="T38" fmla="*/ 40 w 48"/>
                <a:gd name="T39" fmla="*/ 19 h 19"/>
                <a:gd name="T40" fmla="*/ 40 w 48"/>
                <a:gd name="T41" fmla="*/ 19 h 19"/>
                <a:gd name="T42" fmla="*/ 48 w 48"/>
                <a:gd name="T43" fmla="*/ 19 h 19"/>
                <a:gd name="T44" fmla="*/ 48 w 48"/>
                <a:gd name="T45" fmla="*/ 19 h 19"/>
                <a:gd name="T46" fmla="*/ 48 w 48"/>
                <a:gd name="T47" fmla="*/ 19 h 19"/>
                <a:gd name="T48" fmla="*/ 44 w 48"/>
                <a:gd name="T4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19">
                  <a:moveTo>
                    <a:pt x="18" y="0"/>
                  </a:moveTo>
                  <a:lnTo>
                    <a:pt x="22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3" y="0"/>
                  </a:moveTo>
                  <a:lnTo>
                    <a:pt x="7" y="4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close/>
                  <a:moveTo>
                    <a:pt x="0" y="4"/>
                  </a:move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44" y="19"/>
                  </a:moveTo>
                  <a:lnTo>
                    <a:pt x="40" y="19"/>
                  </a:lnTo>
                  <a:lnTo>
                    <a:pt x="40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4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5" name="Freeform 93"/>
            <p:cNvSpPr/>
            <p:nvPr/>
          </p:nvSpPr>
          <p:spPr bwMode="auto">
            <a:xfrm>
              <a:off x="3945630" y="2522360"/>
              <a:ext cx="9007" cy="5147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2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6" name="Freeform 94"/>
            <p:cNvSpPr>
              <a:spLocks noEditPoints="1"/>
            </p:cNvSpPr>
            <p:nvPr/>
          </p:nvSpPr>
          <p:spPr bwMode="auto">
            <a:xfrm>
              <a:off x="3926331" y="2603418"/>
              <a:ext cx="95211" cy="28306"/>
            </a:xfrm>
            <a:custGeom>
              <a:avLst/>
              <a:gdLst>
                <a:gd name="T0" fmla="*/ 3 w 20"/>
                <a:gd name="T1" fmla="*/ 4 h 6"/>
                <a:gd name="T2" fmla="*/ 3 w 20"/>
                <a:gd name="T3" fmla="*/ 4 h 6"/>
                <a:gd name="T4" fmla="*/ 3 w 20"/>
                <a:gd name="T5" fmla="*/ 4 h 6"/>
                <a:gd name="T6" fmla="*/ 4 w 20"/>
                <a:gd name="T7" fmla="*/ 4 h 6"/>
                <a:gd name="T8" fmla="*/ 4 w 20"/>
                <a:gd name="T9" fmla="*/ 4 h 6"/>
                <a:gd name="T10" fmla="*/ 3 w 20"/>
                <a:gd name="T11" fmla="*/ 4 h 6"/>
                <a:gd name="T12" fmla="*/ 0 w 20"/>
                <a:gd name="T13" fmla="*/ 6 h 6"/>
                <a:gd name="T14" fmla="*/ 0 w 20"/>
                <a:gd name="T15" fmla="*/ 6 h 6"/>
                <a:gd name="T16" fmla="*/ 0 w 20"/>
                <a:gd name="T17" fmla="*/ 5 h 6"/>
                <a:gd name="T18" fmla="*/ 1 w 20"/>
                <a:gd name="T19" fmla="*/ 5 h 6"/>
                <a:gd name="T20" fmla="*/ 1 w 20"/>
                <a:gd name="T21" fmla="*/ 6 h 6"/>
                <a:gd name="T22" fmla="*/ 0 w 20"/>
                <a:gd name="T23" fmla="*/ 6 h 6"/>
                <a:gd name="T24" fmla="*/ 0 w 20"/>
                <a:gd name="T25" fmla="*/ 6 h 6"/>
                <a:gd name="T26" fmla="*/ 1 w 20"/>
                <a:gd name="T27" fmla="*/ 3 h 6"/>
                <a:gd name="T28" fmla="*/ 1 w 20"/>
                <a:gd name="T29" fmla="*/ 2 h 6"/>
                <a:gd name="T30" fmla="*/ 1 w 20"/>
                <a:gd name="T31" fmla="*/ 1 h 6"/>
                <a:gd name="T32" fmla="*/ 1 w 20"/>
                <a:gd name="T33" fmla="*/ 1 h 6"/>
                <a:gd name="T34" fmla="*/ 2 w 20"/>
                <a:gd name="T35" fmla="*/ 1 h 6"/>
                <a:gd name="T36" fmla="*/ 2 w 20"/>
                <a:gd name="T37" fmla="*/ 2 h 6"/>
                <a:gd name="T38" fmla="*/ 1 w 20"/>
                <a:gd name="T39" fmla="*/ 3 h 6"/>
                <a:gd name="T40" fmla="*/ 8 w 20"/>
                <a:gd name="T41" fmla="*/ 4 h 6"/>
                <a:gd name="T42" fmla="*/ 7 w 20"/>
                <a:gd name="T43" fmla="*/ 4 h 6"/>
                <a:gd name="T44" fmla="*/ 6 w 20"/>
                <a:gd name="T45" fmla="*/ 5 h 6"/>
                <a:gd name="T46" fmla="*/ 5 w 20"/>
                <a:gd name="T47" fmla="*/ 4 h 6"/>
                <a:gd name="T48" fmla="*/ 4 w 20"/>
                <a:gd name="T49" fmla="*/ 4 h 6"/>
                <a:gd name="T50" fmla="*/ 5 w 20"/>
                <a:gd name="T51" fmla="*/ 3 h 6"/>
                <a:gd name="T52" fmla="*/ 6 w 20"/>
                <a:gd name="T53" fmla="*/ 3 h 6"/>
                <a:gd name="T54" fmla="*/ 7 w 20"/>
                <a:gd name="T55" fmla="*/ 3 h 6"/>
                <a:gd name="T56" fmla="*/ 7 w 20"/>
                <a:gd name="T57" fmla="*/ 3 h 6"/>
                <a:gd name="T58" fmla="*/ 8 w 20"/>
                <a:gd name="T59" fmla="*/ 3 h 6"/>
                <a:gd name="T60" fmla="*/ 8 w 20"/>
                <a:gd name="T61" fmla="*/ 4 h 6"/>
                <a:gd name="T62" fmla="*/ 10 w 20"/>
                <a:gd name="T63" fmla="*/ 4 h 6"/>
                <a:gd name="T64" fmla="*/ 9 w 20"/>
                <a:gd name="T65" fmla="*/ 5 h 6"/>
                <a:gd name="T66" fmla="*/ 10 w 20"/>
                <a:gd name="T67" fmla="*/ 6 h 6"/>
                <a:gd name="T68" fmla="*/ 11 w 20"/>
                <a:gd name="T69" fmla="*/ 5 h 6"/>
                <a:gd name="T70" fmla="*/ 12 w 20"/>
                <a:gd name="T71" fmla="*/ 5 h 6"/>
                <a:gd name="T72" fmla="*/ 11 w 20"/>
                <a:gd name="T73" fmla="*/ 4 h 6"/>
                <a:gd name="T74" fmla="*/ 11 w 20"/>
                <a:gd name="T75" fmla="*/ 4 h 6"/>
                <a:gd name="T76" fmla="*/ 10 w 20"/>
                <a:gd name="T77" fmla="*/ 4 h 6"/>
                <a:gd name="T78" fmla="*/ 18 w 20"/>
                <a:gd name="T79" fmla="*/ 1 h 6"/>
                <a:gd name="T80" fmla="*/ 19 w 20"/>
                <a:gd name="T81" fmla="*/ 0 h 6"/>
                <a:gd name="T82" fmla="*/ 19 w 20"/>
                <a:gd name="T83" fmla="*/ 0 h 6"/>
                <a:gd name="T84" fmla="*/ 20 w 20"/>
                <a:gd name="T85" fmla="*/ 0 h 6"/>
                <a:gd name="T86" fmla="*/ 19 w 20"/>
                <a:gd name="T87" fmla="*/ 0 h 6"/>
                <a:gd name="T88" fmla="*/ 18 w 20"/>
                <a:gd name="T89" fmla="*/ 1 h 6"/>
                <a:gd name="T90" fmla="*/ 15 w 20"/>
                <a:gd name="T91" fmla="*/ 4 h 6"/>
                <a:gd name="T92" fmla="*/ 16 w 20"/>
                <a:gd name="T93" fmla="*/ 3 h 6"/>
                <a:gd name="T94" fmla="*/ 16 w 20"/>
                <a:gd name="T95" fmla="*/ 3 h 6"/>
                <a:gd name="T96" fmla="*/ 18 w 20"/>
                <a:gd name="T97" fmla="*/ 2 h 6"/>
                <a:gd name="T98" fmla="*/ 18 w 20"/>
                <a:gd name="T99" fmla="*/ 3 h 6"/>
                <a:gd name="T100" fmla="*/ 17 w 20"/>
                <a:gd name="T101" fmla="*/ 4 h 6"/>
                <a:gd name="T102" fmla="*/ 16 w 20"/>
                <a:gd name="T103" fmla="*/ 4 h 6"/>
                <a:gd name="T104" fmla="*/ 15 w 20"/>
                <a:gd name="T10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" h="6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lose/>
                  <a:moveTo>
                    <a:pt x="8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10" y="4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8" y="1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5" y="4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7" name="Freeform 95"/>
            <p:cNvSpPr>
              <a:spLocks noEditPoints="1"/>
            </p:cNvSpPr>
            <p:nvPr/>
          </p:nvSpPr>
          <p:spPr bwMode="auto">
            <a:xfrm>
              <a:off x="3769361" y="2842732"/>
              <a:ext cx="51465" cy="42459"/>
            </a:xfrm>
            <a:custGeom>
              <a:avLst/>
              <a:gdLst>
                <a:gd name="T0" fmla="*/ 1 w 11"/>
                <a:gd name="T1" fmla="*/ 1 h 9"/>
                <a:gd name="T2" fmla="*/ 2 w 11"/>
                <a:gd name="T3" fmla="*/ 0 h 9"/>
                <a:gd name="T4" fmla="*/ 1 w 11"/>
                <a:gd name="T5" fmla="*/ 0 h 9"/>
                <a:gd name="T6" fmla="*/ 1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1 w 11"/>
                <a:gd name="T15" fmla="*/ 1 h 9"/>
                <a:gd name="T16" fmla="*/ 2 w 11"/>
                <a:gd name="T17" fmla="*/ 1 h 9"/>
                <a:gd name="T18" fmla="*/ 2 w 11"/>
                <a:gd name="T19" fmla="*/ 1 h 9"/>
                <a:gd name="T20" fmla="*/ 2 w 11"/>
                <a:gd name="T21" fmla="*/ 0 h 9"/>
                <a:gd name="T22" fmla="*/ 2 w 11"/>
                <a:gd name="T23" fmla="*/ 0 h 9"/>
                <a:gd name="T24" fmla="*/ 2 w 11"/>
                <a:gd name="T25" fmla="*/ 1 h 9"/>
                <a:gd name="T26" fmla="*/ 2 w 11"/>
                <a:gd name="T27" fmla="*/ 1 h 9"/>
                <a:gd name="T28" fmla="*/ 5 w 11"/>
                <a:gd name="T29" fmla="*/ 2 h 9"/>
                <a:gd name="T30" fmla="*/ 5 w 11"/>
                <a:gd name="T31" fmla="*/ 2 h 9"/>
                <a:gd name="T32" fmla="*/ 5 w 11"/>
                <a:gd name="T33" fmla="*/ 2 h 9"/>
                <a:gd name="T34" fmla="*/ 4 w 11"/>
                <a:gd name="T35" fmla="*/ 2 h 9"/>
                <a:gd name="T36" fmla="*/ 4 w 11"/>
                <a:gd name="T37" fmla="*/ 2 h 9"/>
                <a:gd name="T38" fmla="*/ 5 w 11"/>
                <a:gd name="T39" fmla="*/ 2 h 9"/>
                <a:gd name="T40" fmla="*/ 5 w 11"/>
                <a:gd name="T41" fmla="*/ 2 h 9"/>
                <a:gd name="T42" fmla="*/ 5 w 11"/>
                <a:gd name="T43" fmla="*/ 2 h 9"/>
                <a:gd name="T44" fmla="*/ 5 w 11"/>
                <a:gd name="T45" fmla="*/ 2 h 9"/>
                <a:gd name="T46" fmla="*/ 7 w 11"/>
                <a:gd name="T47" fmla="*/ 2 h 9"/>
                <a:gd name="T48" fmla="*/ 6 w 11"/>
                <a:gd name="T49" fmla="*/ 2 h 9"/>
                <a:gd name="T50" fmla="*/ 6 w 11"/>
                <a:gd name="T51" fmla="*/ 2 h 9"/>
                <a:gd name="T52" fmla="*/ 6 w 11"/>
                <a:gd name="T53" fmla="*/ 2 h 9"/>
                <a:gd name="T54" fmla="*/ 7 w 11"/>
                <a:gd name="T55" fmla="*/ 2 h 9"/>
                <a:gd name="T56" fmla="*/ 11 w 11"/>
                <a:gd name="T57" fmla="*/ 2 h 9"/>
                <a:gd name="T58" fmla="*/ 10 w 11"/>
                <a:gd name="T59" fmla="*/ 1 h 9"/>
                <a:gd name="T60" fmla="*/ 11 w 11"/>
                <a:gd name="T61" fmla="*/ 1 h 9"/>
                <a:gd name="T62" fmla="*/ 11 w 11"/>
                <a:gd name="T63" fmla="*/ 1 h 9"/>
                <a:gd name="T64" fmla="*/ 11 w 11"/>
                <a:gd name="T65" fmla="*/ 2 h 9"/>
                <a:gd name="T66" fmla="*/ 10 w 11"/>
                <a:gd name="T67" fmla="*/ 4 h 9"/>
                <a:gd name="T68" fmla="*/ 10 w 11"/>
                <a:gd name="T69" fmla="*/ 4 h 9"/>
                <a:gd name="T70" fmla="*/ 10 w 11"/>
                <a:gd name="T71" fmla="*/ 3 h 9"/>
                <a:gd name="T72" fmla="*/ 11 w 11"/>
                <a:gd name="T73" fmla="*/ 4 h 9"/>
                <a:gd name="T74" fmla="*/ 11 w 11"/>
                <a:gd name="T75" fmla="*/ 4 h 9"/>
                <a:gd name="T76" fmla="*/ 11 w 11"/>
                <a:gd name="T77" fmla="*/ 4 h 9"/>
                <a:gd name="T78" fmla="*/ 10 w 11"/>
                <a:gd name="T79" fmla="*/ 4 h 9"/>
                <a:gd name="T80" fmla="*/ 9 w 11"/>
                <a:gd name="T81" fmla="*/ 8 h 9"/>
                <a:gd name="T82" fmla="*/ 9 w 11"/>
                <a:gd name="T83" fmla="*/ 8 h 9"/>
                <a:gd name="T84" fmla="*/ 9 w 11"/>
                <a:gd name="T85" fmla="*/ 7 h 9"/>
                <a:gd name="T86" fmla="*/ 10 w 11"/>
                <a:gd name="T87" fmla="*/ 8 h 9"/>
                <a:gd name="T88" fmla="*/ 9 w 11"/>
                <a:gd name="T89" fmla="*/ 8 h 9"/>
                <a:gd name="T90" fmla="*/ 7 w 11"/>
                <a:gd name="T91" fmla="*/ 9 h 9"/>
                <a:gd name="T92" fmla="*/ 7 w 11"/>
                <a:gd name="T93" fmla="*/ 8 h 9"/>
                <a:gd name="T94" fmla="*/ 7 w 11"/>
                <a:gd name="T95" fmla="*/ 7 h 9"/>
                <a:gd name="T96" fmla="*/ 7 w 11"/>
                <a:gd name="T97" fmla="*/ 8 h 9"/>
                <a:gd name="T98" fmla="*/ 8 w 11"/>
                <a:gd name="T99" fmla="*/ 9 h 9"/>
                <a:gd name="T100" fmla="*/ 8 w 11"/>
                <a:gd name="T101" fmla="*/ 9 h 9"/>
                <a:gd name="T102" fmla="*/ 7 w 11"/>
                <a:gd name="T10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" h="9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7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11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8" name="Freeform 96"/>
            <p:cNvSpPr>
              <a:spLocks noEditPoints="1"/>
            </p:cNvSpPr>
            <p:nvPr/>
          </p:nvSpPr>
          <p:spPr bwMode="auto">
            <a:xfrm>
              <a:off x="5384084" y="2651023"/>
              <a:ext cx="162115" cy="200714"/>
            </a:xfrm>
            <a:custGeom>
              <a:avLst/>
              <a:gdLst>
                <a:gd name="T0" fmla="*/ 48 w 126"/>
                <a:gd name="T1" fmla="*/ 104 h 156"/>
                <a:gd name="T2" fmla="*/ 48 w 126"/>
                <a:gd name="T3" fmla="*/ 60 h 156"/>
                <a:gd name="T4" fmla="*/ 67 w 126"/>
                <a:gd name="T5" fmla="*/ 19 h 156"/>
                <a:gd name="T6" fmla="*/ 70 w 126"/>
                <a:gd name="T7" fmla="*/ 34 h 156"/>
                <a:gd name="T8" fmla="*/ 81 w 126"/>
                <a:gd name="T9" fmla="*/ 41 h 156"/>
                <a:gd name="T10" fmla="*/ 89 w 126"/>
                <a:gd name="T11" fmla="*/ 41 h 156"/>
                <a:gd name="T12" fmla="*/ 96 w 126"/>
                <a:gd name="T13" fmla="*/ 45 h 156"/>
                <a:gd name="T14" fmla="*/ 104 w 126"/>
                <a:gd name="T15" fmla="*/ 45 h 156"/>
                <a:gd name="T16" fmla="*/ 111 w 126"/>
                <a:gd name="T17" fmla="*/ 52 h 156"/>
                <a:gd name="T18" fmla="*/ 115 w 126"/>
                <a:gd name="T19" fmla="*/ 56 h 156"/>
                <a:gd name="T20" fmla="*/ 122 w 126"/>
                <a:gd name="T21" fmla="*/ 63 h 156"/>
                <a:gd name="T22" fmla="*/ 122 w 126"/>
                <a:gd name="T23" fmla="*/ 67 h 156"/>
                <a:gd name="T24" fmla="*/ 122 w 126"/>
                <a:gd name="T25" fmla="*/ 71 h 156"/>
                <a:gd name="T26" fmla="*/ 115 w 126"/>
                <a:gd name="T27" fmla="*/ 82 h 156"/>
                <a:gd name="T28" fmla="*/ 111 w 126"/>
                <a:gd name="T29" fmla="*/ 89 h 156"/>
                <a:gd name="T30" fmla="*/ 107 w 126"/>
                <a:gd name="T31" fmla="*/ 97 h 156"/>
                <a:gd name="T32" fmla="*/ 104 w 126"/>
                <a:gd name="T33" fmla="*/ 97 h 156"/>
                <a:gd name="T34" fmla="*/ 104 w 126"/>
                <a:gd name="T35" fmla="*/ 93 h 156"/>
                <a:gd name="T36" fmla="*/ 100 w 126"/>
                <a:gd name="T37" fmla="*/ 93 h 156"/>
                <a:gd name="T38" fmla="*/ 96 w 126"/>
                <a:gd name="T39" fmla="*/ 97 h 156"/>
                <a:gd name="T40" fmla="*/ 96 w 126"/>
                <a:gd name="T41" fmla="*/ 100 h 156"/>
                <a:gd name="T42" fmla="*/ 92 w 126"/>
                <a:gd name="T43" fmla="*/ 108 h 156"/>
                <a:gd name="T44" fmla="*/ 92 w 126"/>
                <a:gd name="T45" fmla="*/ 108 h 156"/>
                <a:gd name="T46" fmla="*/ 96 w 126"/>
                <a:gd name="T47" fmla="*/ 112 h 156"/>
                <a:gd name="T48" fmla="*/ 96 w 126"/>
                <a:gd name="T49" fmla="*/ 119 h 156"/>
                <a:gd name="T50" fmla="*/ 89 w 126"/>
                <a:gd name="T51" fmla="*/ 119 h 156"/>
                <a:gd name="T52" fmla="*/ 85 w 126"/>
                <a:gd name="T53" fmla="*/ 119 h 156"/>
                <a:gd name="T54" fmla="*/ 74 w 126"/>
                <a:gd name="T55" fmla="*/ 126 h 156"/>
                <a:gd name="T56" fmla="*/ 74 w 126"/>
                <a:gd name="T57" fmla="*/ 134 h 156"/>
                <a:gd name="T58" fmla="*/ 70 w 126"/>
                <a:gd name="T59" fmla="*/ 138 h 156"/>
                <a:gd name="T60" fmla="*/ 59 w 126"/>
                <a:gd name="T61" fmla="*/ 138 h 156"/>
                <a:gd name="T62" fmla="*/ 55 w 126"/>
                <a:gd name="T63" fmla="*/ 141 h 156"/>
                <a:gd name="T64" fmla="*/ 55 w 126"/>
                <a:gd name="T65" fmla="*/ 145 h 156"/>
                <a:gd name="T66" fmla="*/ 55 w 126"/>
                <a:gd name="T67" fmla="*/ 145 h 156"/>
                <a:gd name="T68" fmla="*/ 55 w 126"/>
                <a:gd name="T69" fmla="*/ 145 h 156"/>
                <a:gd name="T70" fmla="*/ 52 w 126"/>
                <a:gd name="T71" fmla="*/ 152 h 156"/>
                <a:gd name="T72" fmla="*/ 44 w 126"/>
                <a:gd name="T73" fmla="*/ 152 h 156"/>
                <a:gd name="T74" fmla="*/ 37 w 126"/>
                <a:gd name="T75" fmla="*/ 152 h 156"/>
                <a:gd name="T76" fmla="*/ 30 w 126"/>
                <a:gd name="T77" fmla="*/ 156 h 156"/>
                <a:gd name="T78" fmla="*/ 26 w 126"/>
                <a:gd name="T79" fmla="*/ 156 h 156"/>
                <a:gd name="T80" fmla="*/ 15 w 126"/>
                <a:gd name="T81" fmla="*/ 145 h 156"/>
                <a:gd name="T82" fmla="*/ 0 w 126"/>
                <a:gd name="T83" fmla="*/ 123 h 156"/>
                <a:gd name="T84" fmla="*/ 4 w 126"/>
                <a:gd name="T85" fmla="*/ 115 h 156"/>
                <a:gd name="T86" fmla="*/ 63 w 126"/>
                <a:gd name="T87" fmla="*/ 11 h 156"/>
                <a:gd name="T88" fmla="*/ 63 w 126"/>
                <a:gd name="T89" fmla="*/ 4 h 156"/>
                <a:gd name="T90" fmla="*/ 63 w 126"/>
                <a:gd name="T91" fmla="*/ 0 h 156"/>
                <a:gd name="T92" fmla="*/ 63 w 126"/>
                <a:gd name="T93" fmla="*/ 0 h 156"/>
                <a:gd name="T94" fmla="*/ 63 w 126"/>
                <a:gd name="T95" fmla="*/ 0 h 156"/>
                <a:gd name="T96" fmla="*/ 59 w 126"/>
                <a:gd name="T97" fmla="*/ 0 h 156"/>
                <a:gd name="T98" fmla="*/ 59 w 126"/>
                <a:gd name="T99" fmla="*/ 4 h 156"/>
                <a:gd name="T100" fmla="*/ 59 w 126"/>
                <a:gd name="T101" fmla="*/ 4 h 156"/>
                <a:gd name="T102" fmla="*/ 59 w 126"/>
                <a:gd name="T103" fmla="*/ 8 h 156"/>
                <a:gd name="T104" fmla="*/ 63 w 126"/>
                <a:gd name="T105" fmla="*/ 1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" h="156">
                  <a:moveTo>
                    <a:pt x="4" y="115"/>
                  </a:moveTo>
                  <a:lnTo>
                    <a:pt x="48" y="104"/>
                  </a:lnTo>
                  <a:lnTo>
                    <a:pt x="52" y="71"/>
                  </a:lnTo>
                  <a:lnTo>
                    <a:pt x="48" y="60"/>
                  </a:lnTo>
                  <a:lnTo>
                    <a:pt x="63" y="19"/>
                  </a:lnTo>
                  <a:lnTo>
                    <a:pt x="67" y="19"/>
                  </a:lnTo>
                  <a:lnTo>
                    <a:pt x="67" y="26"/>
                  </a:lnTo>
                  <a:lnTo>
                    <a:pt x="70" y="34"/>
                  </a:lnTo>
                  <a:lnTo>
                    <a:pt x="70" y="37"/>
                  </a:lnTo>
                  <a:lnTo>
                    <a:pt x="81" y="41"/>
                  </a:lnTo>
                  <a:lnTo>
                    <a:pt x="85" y="45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6" y="45"/>
                  </a:lnTo>
                  <a:lnTo>
                    <a:pt x="100" y="45"/>
                  </a:lnTo>
                  <a:lnTo>
                    <a:pt x="104" y="45"/>
                  </a:lnTo>
                  <a:lnTo>
                    <a:pt x="107" y="49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18" y="63"/>
                  </a:lnTo>
                  <a:lnTo>
                    <a:pt x="122" y="63"/>
                  </a:lnTo>
                  <a:lnTo>
                    <a:pt x="126" y="63"/>
                  </a:lnTo>
                  <a:lnTo>
                    <a:pt x="122" y="67"/>
                  </a:lnTo>
                  <a:lnTo>
                    <a:pt x="122" y="71"/>
                  </a:lnTo>
                  <a:lnTo>
                    <a:pt x="122" y="71"/>
                  </a:lnTo>
                  <a:lnTo>
                    <a:pt x="122" y="75"/>
                  </a:lnTo>
                  <a:lnTo>
                    <a:pt x="115" y="82"/>
                  </a:lnTo>
                  <a:lnTo>
                    <a:pt x="111" y="86"/>
                  </a:lnTo>
                  <a:lnTo>
                    <a:pt x="111" y="89"/>
                  </a:lnTo>
                  <a:lnTo>
                    <a:pt x="107" y="89"/>
                  </a:lnTo>
                  <a:lnTo>
                    <a:pt x="107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3"/>
                  </a:lnTo>
                  <a:lnTo>
                    <a:pt x="104" y="93"/>
                  </a:lnTo>
                  <a:lnTo>
                    <a:pt x="104" y="93"/>
                  </a:lnTo>
                  <a:lnTo>
                    <a:pt x="100" y="93"/>
                  </a:lnTo>
                  <a:lnTo>
                    <a:pt x="100" y="97"/>
                  </a:lnTo>
                  <a:lnTo>
                    <a:pt x="96" y="97"/>
                  </a:lnTo>
                  <a:lnTo>
                    <a:pt x="100" y="97"/>
                  </a:lnTo>
                  <a:lnTo>
                    <a:pt x="96" y="100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89" y="119"/>
                  </a:lnTo>
                  <a:lnTo>
                    <a:pt x="89" y="123"/>
                  </a:lnTo>
                  <a:lnTo>
                    <a:pt x="85" y="119"/>
                  </a:lnTo>
                  <a:lnTo>
                    <a:pt x="81" y="123"/>
                  </a:lnTo>
                  <a:lnTo>
                    <a:pt x="74" y="126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0" y="138"/>
                  </a:lnTo>
                  <a:lnTo>
                    <a:pt x="70" y="138"/>
                  </a:lnTo>
                  <a:lnTo>
                    <a:pt x="63" y="138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48" y="149"/>
                  </a:lnTo>
                  <a:lnTo>
                    <a:pt x="44" y="152"/>
                  </a:lnTo>
                  <a:lnTo>
                    <a:pt x="41" y="152"/>
                  </a:lnTo>
                  <a:lnTo>
                    <a:pt x="37" y="152"/>
                  </a:lnTo>
                  <a:lnTo>
                    <a:pt x="33" y="152"/>
                  </a:lnTo>
                  <a:lnTo>
                    <a:pt x="30" y="156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2" y="156"/>
                  </a:lnTo>
                  <a:lnTo>
                    <a:pt x="15" y="145"/>
                  </a:lnTo>
                  <a:lnTo>
                    <a:pt x="15" y="141"/>
                  </a:lnTo>
                  <a:lnTo>
                    <a:pt x="0" y="123"/>
                  </a:lnTo>
                  <a:lnTo>
                    <a:pt x="4" y="115"/>
                  </a:lnTo>
                  <a:lnTo>
                    <a:pt x="4" y="115"/>
                  </a:lnTo>
                  <a:close/>
                  <a:moveTo>
                    <a:pt x="63" y="11"/>
                  </a:moveTo>
                  <a:lnTo>
                    <a:pt x="63" y="11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63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9" name="Freeform 97"/>
            <p:cNvSpPr>
              <a:spLocks noEditPoints="1"/>
            </p:cNvSpPr>
            <p:nvPr/>
          </p:nvSpPr>
          <p:spPr bwMode="auto">
            <a:xfrm>
              <a:off x="5188515" y="2798985"/>
              <a:ext cx="257326" cy="144103"/>
            </a:xfrm>
            <a:custGeom>
              <a:avLst/>
              <a:gdLst>
                <a:gd name="T0" fmla="*/ 4 w 200"/>
                <a:gd name="T1" fmla="*/ 45 h 112"/>
                <a:gd name="T2" fmla="*/ 11 w 200"/>
                <a:gd name="T3" fmla="*/ 41 h 112"/>
                <a:gd name="T4" fmla="*/ 11 w 200"/>
                <a:gd name="T5" fmla="*/ 34 h 112"/>
                <a:gd name="T6" fmla="*/ 19 w 200"/>
                <a:gd name="T7" fmla="*/ 26 h 112"/>
                <a:gd name="T8" fmla="*/ 33 w 200"/>
                <a:gd name="T9" fmla="*/ 30 h 112"/>
                <a:gd name="T10" fmla="*/ 63 w 200"/>
                <a:gd name="T11" fmla="*/ 41 h 112"/>
                <a:gd name="T12" fmla="*/ 93 w 200"/>
                <a:gd name="T13" fmla="*/ 19 h 112"/>
                <a:gd name="T14" fmla="*/ 152 w 200"/>
                <a:gd name="T15" fmla="*/ 8 h 112"/>
                <a:gd name="T16" fmla="*/ 167 w 200"/>
                <a:gd name="T17" fmla="*/ 30 h 112"/>
                <a:gd name="T18" fmla="*/ 170 w 200"/>
                <a:gd name="T19" fmla="*/ 41 h 112"/>
                <a:gd name="T20" fmla="*/ 159 w 200"/>
                <a:gd name="T21" fmla="*/ 49 h 112"/>
                <a:gd name="T22" fmla="*/ 159 w 200"/>
                <a:gd name="T23" fmla="*/ 56 h 112"/>
                <a:gd name="T24" fmla="*/ 159 w 200"/>
                <a:gd name="T25" fmla="*/ 56 h 112"/>
                <a:gd name="T26" fmla="*/ 152 w 200"/>
                <a:gd name="T27" fmla="*/ 60 h 112"/>
                <a:gd name="T28" fmla="*/ 133 w 200"/>
                <a:gd name="T29" fmla="*/ 67 h 112"/>
                <a:gd name="T30" fmla="*/ 115 w 200"/>
                <a:gd name="T31" fmla="*/ 71 h 112"/>
                <a:gd name="T32" fmla="*/ 111 w 200"/>
                <a:gd name="T33" fmla="*/ 75 h 112"/>
                <a:gd name="T34" fmla="*/ 100 w 200"/>
                <a:gd name="T35" fmla="*/ 82 h 112"/>
                <a:gd name="T36" fmla="*/ 96 w 200"/>
                <a:gd name="T37" fmla="*/ 82 h 112"/>
                <a:gd name="T38" fmla="*/ 93 w 200"/>
                <a:gd name="T39" fmla="*/ 82 h 112"/>
                <a:gd name="T40" fmla="*/ 89 w 200"/>
                <a:gd name="T41" fmla="*/ 82 h 112"/>
                <a:gd name="T42" fmla="*/ 85 w 200"/>
                <a:gd name="T43" fmla="*/ 89 h 112"/>
                <a:gd name="T44" fmla="*/ 74 w 200"/>
                <a:gd name="T45" fmla="*/ 89 h 112"/>
                <a:gd name="T46" fmla="*/ 63 w 200"/>
                <a:gd name="T47" fmla="*/ 93 h 112"/>
                <a:gd name="T48" fmla="*/ 59 w 200"/>
                <a:gd name="T49" fmla="*/ 89 h 112"/>
                <a:gd name="T50" fmla="*/ 56 w 200"/>
                <a:gd name="T51" fmla="*/ 89 h 112"/>
                <a:gd name="T52" fmla="*/ 48 w 200"/>
                <a:gd name="T53" fmla="*/ 93 h 112"/>
                <a:gd name="T54" fmla="*/ 45 w 200"/>
                <a:gd name="T55" fmla="*/ 97 h 112"/>
                <a:gd name="T56" fmla="*/ 41 w 200"/>
                <a:gd name="T57" fmla="*/ 100 h 112"/>
                <a:gd name="T58" fmla="*/ 33 w 200"/>
                <a:gd name="T59" fmla="*/ 100 h 112"/>
                <a:gd name="T60" fmla="*/ 30 w 200"/>
                <a:gd name="T61" fmla="*/ 104 h 112"/>
                <a:gd name="T62" fmla="*/ 22 w 200"/>
                <a:gd name="T63" fmla="*/ 104 h 112"/>
                <a:gd name="T64" fmla="*/ 19 w 200"/>
                <a:gd name="T65" fmla="*/ 100 h 112"/>
                <a:gd name="T66" fmla="*/ 15 w 200"/>
                <a:gd name="T67" fmla="*/ 93 h 112"/>
                <a:gd name="T68" fmla="*/ 15 w 200"/>
                <a:gd name="T69" fmla="*/ 89 h 112"/>
                <a:gd name="T70" fmla="*/ 11 w 200"/>
                <a:gd name="T71" fmla="*/ 82 h 112"/>
                <a:gd name="T72" fmla="*/ 4 w 200"/>
                <a:gd name="T73" fmla="*/ 63 h 112"/>
                <a:gd name="T74" fmla="*/ 0 w 200"/>
                <a:gd name="T75" fmla="*/ 60 h 112"/>
                <a:gd name="T76" fmla="*/ 4 w 200"/>
                <a:gd name="T77" fmla="*/ 60 h 112"/>
                <a:gd name="T78" fmla="*/ 4 w 200"/>
                <a:gd name="T79" fmla="*/ 56 h 112"/>
                <a:gd name="T80" fmla="*/ 4 w 200"/>
                <a:gd name="T81" fmla="*/ 45 h 112"/>
                <a:gd name="T82" fmla="*/ 4 w 200"/>
                <a:gd name="T83" fmla="*/ 45 h 112"/>
                <a:gd name="T84" fmla="*/ 163 w 200"/>
                <a:gd name="T85" fmla="*/ 112 h 112"/>
                <a:gd name="T86" fmla="*/ 163 w 200"/>
                <a:gd name="T87" fmla="*/ 112 h 112"/>
                <a:gd name="T88" fmla="*/ 159 w 200"/>
                <a:gd name="T89" fmla="*/ 112 h 112"/>
                <a:gd name="T90" fmla="*/ 182 w 200"/>
                <a:gd name="T91" fmla="*/ 104 h 112"/>
                <a:gd name="T92" fmla="*/ 185 w 200"/>
                <a:gd name="T93" fmla="*/ 100 h 112"/>
                <a:gd name="T94" fmla="*/ 189 w 200"/>
                <a:gd name="T95" fmla="*/ 104 h 112"/>
                <a:gd name="T96" fmla="*/ 193 w 200"/>
                <a:gd name="T97" fmla="*/ 104 h 112"/>
                <a:gd name="T98" fmla="*/ 196 w 200"/>
                <a:gd name="T99" fmla="*/ 104 h 112"/>
                <a:gd name="T100" fmla="*/ 200 w 200"/>
                <a:gd name="T101" fmla="*/ 104 h 112"/>
                <a:gd name="T102" fmla="*/ 196 w 200"/>
                <a:gd name="T103" fmla="*/ 108 h 112"/>
                <a:gd name="T104" fmla="*/ 189 w 200"/>
                <a:gd name="T105" fmla="*/ 108 h 112"/>
                <a:gd name="T106" fmla="*/ 182 w 200"/>
                <a:gd name="T10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0" h="112">
                  <a:moveTo>
                    <a:pt x="4" y="45"/>
                  </a:moveTo>
                  <a:lnTo>
                    <a:pt x="4" y="45"/>
                  </a:lnTo>
                  <a:lnTo>
                    <a:pt x="8" y="45"/>
                  </a:lnTo>
                  <a:lnTo>
                    <a:pt x="11" y="41"/>
                  </a:lnTo>
                  <a:lnTo>
                    <a:pt x="15" y="37"/>
                  </a:lnTo>
                  <a:lnTo>
                    <a:pt x="11" y="34"/>
                  </a:lnTo>
                  <a:lnTo>
                    <a:pt x="15" y="26"/>
                  </a:lnTo>
                  <a:lnTo>
                    <a:pt x="19" y="26"/>
                  </a:lnTo>
                  <a:lnTo>
                    <a:pt x="22" y="30"/>
                  </a:lnTo>
                  <a:lnTo>
                    <a:pt x="33" y="30"/>
                  </a:lnTo>
                  <a:lnTo>
                    <a:pt x="48" y="34"/>
                  </a:lnTo>
                  <a:lnTo>
                    <a:pt x="63" y="41"/>
                  </a:lnTo>
                  <a:lnTo>
                    <a:pt x="63" y="52"/>
                  </a:lnTo>
                  <a:lnTo>
                    <a:pt x="93" y="19"/>
                  </a:lnTo>
                  <a:lnTo>
                    <a:pt x="156" y="0"/>
                  </a:lnTo>
                  <a:lnTo>
                    <a:pt x="152" y="8"/>
                  </a:lnTo>
                  <a:lnTo>
                    <a:pt x="167" y="26"/>
                  </a:lnTo>
                  <a:lnTo>
                    <a:pt x="167" y="30"/>
                  </a:lnTo>
                  <a:lnTo>
                    <a:pt x="174" y="41"/>
                  </a:lnTo>
                  <a:lnTo>
                    <a:pt x="170" y="41"/>
                  </a:lnTo>
                  <a:lnTo>
                    <a:pt x="167" y="45"/>
                  </a:lnTo>
                  <a:lnTo>
                    <a:pt x="159" y="49"/>
                  </a:lnTo>
                  <a:lnTo>
                    <a:pt x="159" y="52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6" y="60"/>
                  </a:lnTo>
                  <a:lnTo>
                    <a:pt x="152" y="60"/>
                  </a:lnTo>
                  <a:lnTo>
                    <a:pt x="145" y="63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15" y="71"/>
                  </a:lnTo>
                  <a:lnTo>
                    <a:pt x="111" y="71"/>
                  </a:lnTo>
                  <a:lnTo>
                    <a:pt x="111" y="75"/>
                  </a:lnTo>
                  <a:lnTo>
                    <a:pt x="107" y="78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96" y="82"/>
                  </a:lnTo>
                  <a:lnTo>
                    <a:pt x="96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89" y="82"/>
                  </a:lnTo>
                  <a:lnTo>
                    <a:pt x="85" y="86"/>
                  </a:lnTo>
                  <a:lnTo>
                    <a:pt x="85" y="89"/>
                  </a:lnTo>
                  <a:lnTo>
                    <a:pt x="82" y="89"/>
                  </a:lnTo>
                  <a:lnTo>
                    <a:pt x="74" y="89"/>
                  </a:lnTo>
                  <a:lnTo>
                    <a:pt x="67" y="93"/>
                  </a:lnTo>
                  <a:lnTo>
                    <a:pt x="63" y="93"/>
                  </a:lnTo>
                  <a:lnTo>
                    <a:pt x="63" y="89"/>
                  </a:lnTo>
                  <a:lnTo>
                    <a:pt x="59" y="89"/>
                  </a:lnTo>
                  <a:lnTo>
                    <a:pt x="59" y="89"/>
                  </a:lnTo>
                  <a:lnTo>
                    <a:pt x="56" y="89"/>
                  </a:lnTo>
                  <a:lnTo>
                    <a:pt x="52" y="89"/>
                  </a:lnTo>
                  <a:lnTo>
                    <a:pt x="48" y="93"/>
                  </a:lnTo>
                  <a:lnTo>
                    <a:pt x="48" y="97"/>
                  </a:lnTo>
                  <a:lnTo>
                    <a:pt x="45" y="97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37" y="100"/>
                  </a:lnTo>
                  <a:lnTo>
                    <a:pt x="33" y="100"/>
                  </a:lnTo>
                  <a:lnTo>
                    <a:pt x="30" y="104"/>
                  </a:lnTo>
                  <a:lnTo>
                    <a:pt x="30" y="104"/>
                  </a:lnTo>
                  <a:lnTo>
                    <a:pt x="22" y="100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0"/>
                  </a:lnTo>
                  <a:lnTo>
                    <a:pt x="19" y="97"/>
                  </a:lnTo>
                  <a:lnTo>
                    <a:pt x="15" y="93"/>
                  </a:lnTo>
                  <a:lnTo>
                    <a:pt x="11" y="89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1" y="82"/>
                  </a:lnTo>
                  <a:lnTo>
                    <a:pt x="8" y="67"/>
                  </a:lnTo>
                  <a:lnTo>
                    <a:pt x="4" y="63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close/>
                  <a:moveTo>
                    <a:pt x="159" y="112"/>
                  </a:moveTo>
                  <a:lnTo>
                    <a:pt x="163" y="112"/>
                  </a:lnTo>
                  <a:lnTo>
                    <a:pt x="167" y="112"/>
                  </a:lnTo>
                  <a:lnTo>
                    <a:pt x="163" y="112"/>
                  </a:lnTo>
                  <a:lnTo>
                    <a:pt x="159" y="112"/>
                  </a:lnTo>
                  <a:lnTo>
                    <a:pt x="159" y="112"/>
                  </a:lnTo>
                  <a:close/>
                  <a:moveTo>
                    <a:pt x="182" y="108"/>
                  </a:moveTo>
                  <a:lnTo>
                    <a:pt x="182" y="104"/>
                  </a:lnTo>
                  <a:lnTo>
                    <a:pt x="182" y="104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3" y="104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200" y="104"/>
                  </a:lnTo>
                  <a:lnTo>
                    <a:pt x="200" y="104"/>
                  </a:lnTo>
                  <a:lnTo>
                    <a:pt x="200" y="108"/>
                  </a:lnTo>
                  <a:lnTo>
                    <a:pt x="196" y="108"/>
                  </a:lnTo>
                  <a:lnTo>
                    <a:pt x="193" y="108"/>
                  </a:lnTo>
                  <a:lnTo>
                    <a:pt x="189" y="108"/>
                  </a:lnTo>
                  <a:lnTo>
                    <a:pt x="185" y="108"/>
                  </a:lnTo>
                  <a:lnTo>
                    <a:pt x="182" y="108"/>
                  </a:lnTo>
                  <a:lnTo>
                    <a:pt x="182" y="1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0" name="Freeform 98"/>
            <p:cNvSpPr/>
            <p:nvPr/>
          </p:nvSpPr>
          <p:spPr bwMode="auto">
            <a:xfrm>
              <a:off x="4802526" y="2546806"/>
              <a:ext cx="262473" cy="200714"/>
            </a:xfrm>
            <a:custGeom>
              <a:avLst/>
              <a:gdLst>
                <a:gd name="T0" fmla="*/ 163 w 204"/>
                <a:gd name="T1" fmla="*/ 29 h 156"/>
                <a:gd name="T2" fmla="*/ 152 w 204"/>
                <a:gd name="T3" fmla="*/ 7 h 156"/>
                <a:gd name="T4" fmla="*/ 145 w 204"/>
                <a:gd name="T5" fmla="*/ 7 h 156"/>
                <a:gd name="T6" fmla="*/ 122 w 204"/>
                <a:gd name="T7" fmla="*/ 7 h 156"/>
                <a:gd name="T8" fmla="*/ 119 w 204"/>
                <a:gd name="T9" fmla="*/ 11 h 156"/>
                <a:gd name="T10" fmla="*/ 111 w 204"/>
                <a:gd name="T11" fmla="*/ 7 h 156"/>
                <a:gd name="T12" fmla="*/ 111 w 204"/>
                <a:gd name="T13" fmla="*/ 3 h 156"/>
                <a:gd name="T14" fmla="*/ 100 w 204"/>
                <a:gd name="T15" fmla="*/ 0 h 156"/>
                <a:gd name="T16" fmla="*/ 100 w 204"/>
                <a:gd name="T17" fmla="*/ 3 h 156"/>
                <a:gd name="T18" fmla="*/ 93 w 204"/>
                <a:gd name="T19" fmla="*/ 3 h 156"/>
                <a:gd name="T20" fmla="*/ 93 w 204"/>
                <a:gd name="T21" fmla="*/ 3 h 156"/>
                <a:gd name="T22" fmla="*/ 89 w 204"/>
                <a:gd name="T23" fmla="*/ 3 h 156"/>
                <a:gd name="T24" fmla="*/ 82 w 204"/>
                <a:gd name="T25" fmla="*/ 7 h 156"/>
                <a:gd name="T26" fmla="*/ 71 w 204"/>
                <a:gd name="T27" fmla="*/ 11 h 156"/>
                <a:gd name="T28" fmla="*/ 56 w 204"/>
                <a:gd name="T29" fmla="*/ 7 h 156"/>
                <a:gd name="T30" fmla="*/ 45 w 204"/>
                <a:gd name="T31" fmla="*/ 7 h 156"/>
                <a:gd name="T32" fmla="*/ 34 w 204"/>
                <a:gd name="T33" fmla="*/ 3 h 156"/>
                <a:gd name="T34" fmla="*/ 4 w 204"/>
                <a:gd name="T35" fmla="*/ 0 h 156"/>
                <a:gd name="T36" fmla="*/ 4 w 204"/>
                <a:gd name="T37" fmla="*/ 3 h 156"/>
                <a:gd name="T38" fmla="*/ 4 w 204"/>
                <a:gd name="T39" fmla="*/ 18 h 156"/>
                <a:gd name="T40" fmla="*/ 0 w 204"/>
                <a:gd name="T41" fmla="*/ 29 h 156"/>
                <a:gd name="T42" fmla="*/ 204 w 204"/>
                <a:gd name="T43" fmla="*/ 156 h 156"/>
                <a:gd name="T44" fmla="*/ 196 w 204"/>
                <a:gd name="T45" fmla="*/ 152 h 156"/>
                <a:gd name="T46" fmla="*/ 193 w 204"/>
                <a:gd name="T47" fmla="*/ 144 h 156"/>
                <a:gd name="T48" fmla="*/ 182 w 204"/>
                <a:gd name="T49" fmla="*/ 141 h 156"/>
                <a:gd name="T50" fmla="*/ 178 w 204"/>
                <a:gd name="T51" fmla="*/ 126 h 156"/>
                <a:gd name="T52" fmla="*/ 178 w 204"/>
                <a:gd name="T53" fmla="*/ 126 h 156"/>
                <a:gd name="T54" fmla="*/ 182 w 204"/>
                <a:gd name="T55" fmla="*/ 122 h 156"/>
                <a:gd name="T56" fmla="*/ 178 w 204"/>
                <a:gd name="T57" fmla="*/ 118 h 156"/>
                <a:gd name="T58" fmla="*/ 167 w 204"/>
                <a:gd name="T59" fmla="*/ 104 h 156"/>
                <a:gd name="T60" fmla="*/ 152 w 204"/>
                <a:gd name="T61" fmla="*/ 85 h 156"/>
                <a:gd name="T62" fmla="*/ 152 w 204"/>
                <a:gd name="T63" fmla="*/ 74 h 156"/>
                <a:gd name="T64" fmla="*/ 145 w 204"/>
                <a:gd name="T65" fmla="*/ 66 h 156"/>
                <a:gd name="T66" fmla="*/ 145 w 204"/>
                <a:gd name="T67" fmla="*/ 59 h 156"/>
                <a:gd name="T68" fmla="*/ 126 w 204"/>
                <a:gd name="T69" fmla="*/ 44 h 156"/>
                <a:gd name="T70" fmla="*/ 122 w 204"/>
                <a:gd name="T71" fmla="*/ 33 h 156"/>
                <a:gd name="T72" fmla="*/ 126 w 204"/>
                <a:gd name="T73" fmla="*/ 29 h 156"/>
                <a:gd name="T74" fmla="*/ 130 w 204"/>
                <a:gd name="T75" fmla="*/ 37 h 156"/>
                <a:gd name="T76" fmla="*/ 137 w 204"/>
                <a:gd name="T77" fmla="*/ 44 h 156"/>
                <a:gd name="T78" fmla="*/ 141 w 204"/>
                <a:gd name="T79" fmla="*/ 52 h 156"/>
                <a:gd name="T80" fmla="*/ 156 w 204"/>
                <a:gd name="T81" fmla="*/ 63 h 156"/>
                <a:gd name="T82" fmla="*/ 159 w 204"/>
                <a:gd name="T83" fmla="*/ 55 h 156"/>
                <a:gd name="T84" fmla="*/ 159 w 204"/>
                <a:gd name="T85" fmla="*/ 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4" h="156">
                  <a:moveTo>
                    <a:pt x="163" y="37"/>
                  </a:moveTo>
                  <a:lnTo>
                    <a:pt x="159" y="33"/>
                  </a:lnTo>
                  <a:lnTo>
                    <a:pt x="163" y="29"/>
                  </a:lnTo>
                  <a:lnTo>
                    <a:pt x="159" y="22"/>
                  </a:lnTo>
                  <a:lnTo>
                    <a:pt x="156" y="15"/>
                  </a:lnTo>
                  <a:lnTo>
                    <a:pt x="152" y="7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5" y="7"/>
                  </a:lnTo>
                  <a:lnTo>
                    <a:pt x="141" y="7"/>
                  </a:lnTo>
                  <a:lnTo>
                    <a:pt x="130" y="7"/>
                  </a:lnTo>
                  <a:lnTo>
                    <a:pt x="122" y="7"/>
                  </a:lnTo>
                  <a:lnTo>
                    <a:pt x="115" y="3"/>
                  </a:lnTo>
                  <a:lnTo>
                    <a:pt x="115" y="7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5" y="7"/>
                  </a:lnTo>
                  <a:lnTo>
                    <a:pt x="111" y="7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08" y="3"/>
                  </a:lnTo>
                  <a:lnTo>
                    <a:pt x="104" y="3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3"/>
                  </a:lnTo>
                  <a:lnTo>
                    <a:pt x="100" y="3"/>
                  </a:lnTo>
                  <a:lnTo>
                    <a:pt x="100" y="3"/>
                  </a:lnTo>
                  <a:lnTo>
                    <a:pt x="96" y="3"/>
                  </a:lnTo>
                  <a:lnTo>
                    <a:pt x="93" y="3"/>
                  </a:lnTo>
                  <a:lnTo>
                    <a:pt x="89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6" y="0"/>
                  </a:lnTo>
                  <a:lnTo>
                    <a:pt x="93" y="3"/>
                  </a:lnTo>
                  <a:lnTo>
                    <a:pt x="89" y="3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82" y="7"/>
                  </a:lnTo>
                  <a:lnTo>
                    <a:pt x="78" y="7"/>
                  </a:lnTo>
                  <a:lnTo>
                    <a:pt x="74" y="11"/>
                  </a:lnTo>
                  <a:lnTo>
                    <a:pt x="71" y="11"/>
                  </a:lnTo>
                  <a:lnTo>
                    <a:pt x="67" y="11"/>
                  </a:lnTo>
                  <a:lnTo>
                    <a:pt x="59" y="7"/>
                  </a:lnTo>
                  <a:lnTo>
                    <a:pt x="56" y="7"/>
                  </a:lnTo>
                  <a:lnTo>
                    <a:pt x="52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1" y="7"/>
                  </a:lnTo>
                  <a:lnTo>
                    <a:pt x="37" y="3"/>
                  </a:lnTo>
                  <a:lnTo>
                    <a:pt x="34" y="3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11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4" y="37"/>
                  </a:lnTo>
                  <a:lnTo>
                    <a:pt x="8" y="156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0" y="152"/>
                  </a:lnTo>
                  <a:lnTo>
                    <a:pt x="196" y="152"/>
                  </a:lnTo>
                  <a:lnTo>
                    <a:pt x="196" y="148"/>
                  </a:lnTo>
                  <a:lnTo>
                    <a:pt x="193" y="148"/>
                  </a:lnTo>
                  <a:lnTo>
                    <a:pt x="193" y="144"/>
                  </a:lnTo>
                  <a:lnTo>
                    <a:pt x="189" y="144"/>
                  </a:lnTo>
                  <a:lnTo>
                    <a:pt x="185" y="144"/>
                  </a:lnTo>
                  <a:lnTo>
                    <a:pt x="182" y="141"/>
                  </a:lnTo>
                  <a:lnTo>
                    <a:pt x="178" y="133"/>
                  </a:lnTo>
                  <a:lnTo>
                    <a:pt x="178" y="130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85" y="126"/>
                  </a:lnTo>
                  <a:lnTo>
                    <a:pt x="182" y="122"/>
                  </a:lnTo>
                  <a:lnTo>
                    <a:pt x="182" y="122"/>
                  </a:lnTo>
                  <a:lnTo>
                    <a:pt x="178" y="118"/>
                  </a:lnTo>
                  <a:lnTo>
                    <a:pt x="178" y="118"/>
                  </a:lnTo>
                  <a:lnTo>
                    <a:pt x="178" y="118"/>
                  </a:lnTo>
                  <a:lnTo>
                    <a:pt x="174" y="118"/>
                  </a:lnTo>
                  <a:lnTo>
                    <a:pt x="174" y="115"/>
                  </a:lnTo>
                  <a:lnTo>
                    <a:pt x="167" y="104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52" y="85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74"/>
                  </a:lnTo>
                  <a:lnTo>
                    <a:pt x="148" y="74"/>
                  </a:lnTo>
                  <a:lnTo>
                    <a:pt x="148" y="70"/>
                  </a:lnTo>
                  <a:lnTo>
                    <a:pt x="145" y="66"/>
                  </a:lnTo>
                  <a:lnTo>
                    <a:pt x="145" y="63"/>
                  </a:lnTo>
                  <a:lnTo>
                    <a:pt x="145" y="63"/>
                  </a:lnTo>
                  <a:lnTo>
                    <a:pt x="145" y="59"/>
                  </a:lnTo>
                  <a:lnTo>
                    <a:pt x="133" y="52"/>
                  </a:lnTo>
                  <a:lnTo>
                    <a:pt x="133" y="48"/>
                  </a:lnTo>
                  <a:lnTo>
                    <a:pt x="126" y="44"/>
                  </a:lnTo>
                  <a:lnTo>
                    <a:pt x="126" y="41"/>
                  </a:lnTo>
                  <a:lnTo>
                    <a:pt x="122" y="37"/>
                  </a:lnTo>
                  <a:lnTo>
                    <a:pt x="122" y="33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33"/>
                  </a:lnTo>
                  <a:lnTo>
                    <a:pt x="130" y="37"/>
                  </a:lnTo>
                  <a:lnTo>
                    <a:pt x="130" y="37"/>
                  </a:lnTo>
                  <a:lnTo>
                    <a:pt x="137" y="44"/>
                  </a:lnTo>
                  <a:lnTo>
                    <a:pt x="137" y="44"/>
                  </a:lnTo>
                  <a:lnTo>
                    <a:pt x="137" y="48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52" y="63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59" y="59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9" y="44"/>
                  </a:lnTo>
                  <a:lnTo>
                    <a:pt x="163" y="37"/>
                  </a:lnTo>
                  <a:lnTo>
                    <a:pt x="163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1" name="Freeform 99"/>
            <p:cNvSpPr/>
            <p:nvPr/>
          </p:nvSpPr>
          <p:spPr bwMode="auto">
            <a:xfrm>
              <a:off x="4754921" y="2747520"/>
              <a:ext cx="347390" cy="361544"/>
            </a:xfrm>
            <a:custGeom>
              <a:avLst/>
              <a:gdLst>
                <a:gd name="T0" fmla="*/ 241 w 270"/>
                <a:gd name="T1" fmla="*/ 3 h 281"/>
                <a:gd name="T2" fmla="*/ 245 w 270"/>
                <a:gd name="T3" fmla="*/ 11 h 281"/>
                <a:gd name="T4" fmla="*/ 245 w 270"/>
                <a:gd name="T5" fmla="*/ 11 h 281"/>
                <a:gd name="T6" fmla="*/ 248 w 270"/>
                <a:gd name="T7" fmla="*/ 37 h 281"/>
                <a:gd name="T8" fmla="*/ 263 w 270"/>
                <a:gd name="T9" fmla="*/ 55 h 281"/>
                <a:gd name="T10" fmla="*/ 270 w 270"/>
                <a:gd name="T11" fmla="*/ 63 h 281"/>
                <a:gd name="T12" fmla="*/ 256 w 270"/>
                <a:gd name="T13" fmla="*/ 70 h 281"/>
                <a:gd name="T14" fmla="*/ 248 w 270"/>
                <a:gd name="T15" fmla="*/ 74 h 281"/>
                <a:gd name="T16" fmla="*/ 248 w 270"/>
                <a:gd name="T17" fmla="*/ 85 h 281"/>
                <a:gd name="T18" fmla="*/ 241 w 270"/>
                <a:gd name="T19" fmla="*/ 103 h 281"/>
                <a:gd name="T20" fmla="*/ 241 w 270"/>
                <a:gd name="T21" fmla="*/ 118 h 281"/>
                <a:gd name="T22" fmla="*/ 233 w 270"/>
                <a:gd name="T23" fmla="*/ 140 h 281"/>
                <a:gd name="T24" fmla="*/ 226 w 270"/>
                <a:gd name="T25" fmla="*/ 152 h 281"/>
                <a:gd name="T26" fmla="*/ 211 w 270"/>
                <a:gd name="T27" fmla="*/ 170 h 281"/>
                <a:gd name="T28" fmla="*/ 208 w 270"/>
                <a:gd name="T29" fmla="*/ 185 h 281"/>
                <a:gd name="T30" fmla="*/ 200 w 270"/>
                <a:gd name="T31" fmla="*/ 207 h 281"/>
                <a:gd name="T32" fmla="*/ 189 w 270"/>
                <a:gd name="T33" fmla="*/ 207 h 281"/>
                <a:gd name="T34" fmla="*/ 189 w 270"/>
                <a:gd name="T35" fmla="*/ 218 h 281"/>
                <a:gd name="T36" fmla="*/ 204 w 270"/>
                <a:gd name="T37" fmla="*/ 222 h 281"/>
                <a:gd name="T38" fmla="*/ 211 w 270"/>
                <a:gd name="T39" fmla="*/ 233 h 281"/>
                <a:gd name="T40" fmla="*/ 222 w 270"/>
                <a:gd name="T41" fmla="*/ 248 h 281"/>
                <a:gd name="T42" fmla="*/ 208 w 270"/>
                <a:gd name="T43" fmla="*/ 267 h 281"/>
                <a:gd name="T44" fmla="*/ 200 w 270"/>
                <a:gd name="T45" fmla="*/ 274 h 281"/>
                <a:gd name="T46" fmla="*/ 182 w 270"/>
                <a:gd name="T47" fmla="*/ 278 h 281"/>
                <a:gd name="T48" fmla="*/ 174 w 270"/>
                <a:gd name="T49" fmla="*/ 281 h 281"/>
                <a:gd name="T50" fmla="*/ 159 w 270"/>
                <a:gd name="T51" fmla="*/ 278 h 281"/>
                <a:gd name="T52" fmla="*/ 152 w 270"/>
                <a:gd name="T53" fmla="*/ 281 h 281"/>
                <a:gd name="T54" fmla="*/ 145 w 270"/>
                <a:gd name="T55" fmla="*/ 278 h 281"/>
                <a:gd name="T56" fmla="*/ 137 w 270"/>
                <a:gd name="T57" fmla="*/ 270 h 281"/>
                <a:gd name="T58" fmla="*/ 126 w 270"/>
                <a:gd name="T59" fmla="*/ 263 h 281"/>
                <a:gd name="T60" fmla="*/ 119 w 270"/>
                <a:gd name="T61" fmla="*/ 267 h 281"/>
                <a:gd name="T62" fmla="*/ 108 w 270"/>
                <a:gd name="T63" fmla="*/ 270 h 281"/>
                <a:gd name="T64" fmla="*/ 96 w 270"/>
                <a:gd name="T65" fmla="*/ 263 h 281"/>
                <a:gd name="T66" fmla="*/ 89 w 270"/>
                <a:gd name="T67" fmla="*/ 255 h 281"/>
                <a:gd name="T68" fmla="*/ 78 w 270"/>
                <a:gd name="T69" fmla="*/ 244 h 281"/>
                <a:gd name="T70" fmla="*/ 74 w 270"/>
                <a:gd name="T71" fmla="*/ 237 h 281"/>
                <a:gd name="T72" fmla="*/ 63 w 270"/>
                <a:gd name="T73" fmla="*/ 226 h 281"/>
                <a:gd name="T74" fmla="*/ 56 w 270"/>
                <a:gd name="T75" fmla="*/ 222 h 281"/>
                <a:gd name="T76" fmla="*/ 52 w 270"/>
                <a:gd name="T77" fmla="*/ 215 h 281"/>
                <a:gd name="T78" fmla="*/ 37 w 270"/>
                <a:gd name="T79" fmla="*/ 207 h 281"/>
                <a:gd name="T80" fmla="*/ 33 w 270"/>
                <a:gd name="T81" fmla="*/ 204 h 281"/>
                <a:gd name="T82" fmla="*/ 26 w 270"/>
                <a:gd name="T83" fmla="*/ 192 h 281"/>
                <a:gd name="T84" fmla="*/ 19 w 270"/>
                <a:gd name="T85" fmla="*/ 174 h 281"/>
                <a:gd name="T86" fmla="*/ 15 w 270"/>
                <a:gd name="T87" fmla="*/ 166 h 281"/>
                <a:gd name="T88" fmla="*/ 8 w 270"/>
                <a:gd name="T89" fmla="*/ 155 h 281"/>
                <a:gd name="T90" fmla="*/ 8 w 270"/>
                <a:gd name="T91" fmla="*/ 144 h 281"/>
                <a:gd name="T92" fmla="*/ 0 w 270"/>
                <a:gd name="T93" fmla="*/ 140 h 281"/>
                <a:gd name="T94" fmla="*/ 4 w 270"/>
                <a:gd name="T95" fmla="*/ 126 h 281"/>
                <a:gd name="T96" fmla="*/ 8 w 270"/>
                <a:gd name="T97" fmla="*/ 115 h 281"/>
                <a:gd name="T98" fmla="*/ 15 w 270"/>
                <a:gd name="T99" fmla="*/ 100 h 281"/>
                <a:gd name="T100" fmla="*/ 33 w 270"/>
                <a:gd name="T101" fmla="*/ 96 h 281"/>
                <a:gd name="T102" fmla="*/ 45 w 270"/>
                <a:gd name="T103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0" h="281">
                  <a:moveTo>
                    <a:pt x="45" y="0"/>
                  </a:moveTo>
                  <a:lnTo>
                    <a:pt x="241" y="0"/>
                  </a:lnTo>
                  <a:lnTo>
                    <a:pt x="241" y="0"/>
                  </a:lnTo>
                  <a:lnTo>
                    <a:pt x="241" y="3"/>
                  </a:lnTo>
                  <a:lnTo>
                    <a:pt x="241" y="3"/>
                  </a:lnTo>
                  <a:lnTo>
                    <a:pt x="241" y="3"/>
                  </a:lnTo>
                  <a:lnTo>
                    <a:pt x="241" y="3"/>
                  </a:lnTo>
                  <a:lnTo>
                    <a:pt x="241" y="3"/>
                  </a:lnTo>
                  <a:lnTo>
                    <a:pt x="241" y="7"/>
                  </a:lnTo>
                  <a:lnTo>
                    <a:pt x="245" y="11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5" y="14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5" y="14"/>
                  </a:lnTo>
                  <a:lnTo>
                    <a:pt x="245" y="14"/>
                  </a:lnTo>
                  <a:lnTo>
                    <a:pt x="248" y="25"/>
                  </a:lnTo>
                  <a:lnTo>
                    <a:pt x="248" y="33"/>
                  </a:lnTo>
                  <a:lnTo>
                    <a:pt x="248" y="37"/>
                  </a:lnTo>
                  <a:lnTo>
                    <a:pt x="252" y="44"/>
                  </a:lnTo>
                  <a:lnTo>
                    <a:pt x="252" y="48"/>
                  </a:lnTo>
                  <a:lnTo>
                    <a:pt x="256" y="48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7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70" y="63"/>
                  </a:lnTo>
                  <a:lnTo>
                    <a:pt x="267" y="66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59" y="66"/>
                  </a:lnTo>
                  <a:lnTo>
                    <a:pt x="256" y="7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56" y="74"/>
                  </a:lnTo>
                  <a:lnTo>
                    <a:pt x="252" y="74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48" y="77"/>
                  </a:lnTo>
                  <a:lnTo>
                    <a:pt x="245" y="81"/>
                  </a:lnTo>
                  <a:lnTo>
                    <a:pt x="248" y="81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5" y="89"/>
                  </a:lnTo>
                  <a:lnTo>
                    <a:pt x="245" y="96"/>
                  </a:lnTo>
                  <a:lnTo>
                    <a:pt x="241" y="100"/>
                  </a:lnTo>
                  <a:lnTo>
                    <a:pt x="241" y="103"/>
                  </a:lnTo>
                  <a:lnTo>
                    <a:pt x="241" y="103"/>
                  </a:lnTo>
                  <a:lnTo>
                    <a:pt x="237" y="107"/>
                  </a:lnTo>
                  <a:lnTo>
                    <a:pt x="241" y="115"/>
                  </a:lnTo>
                  <a:lnTo>
                    <a:pt x="241" y="118"/>
                  </a:lnTo>
                  <a:lnTo>
                    <a:pt x="241" y="118"/>
                  </a:lnTo>
                  <a:lnTo>
                    <a:pt x="241" y="118"/>
                  </a:lnTo>
                  <a:lnTo>
                    <a:pt x="241" y="122"/>
                  </a:lnTo>
                  <a:lnTo>
                    <a:pt x="241" y="129"/>
                  </a:lnTo>
                  <a:lnTo>
                    <a:pt x="233" y="137"/>
                  </a:lnTo>
                  <a:lnTo>
                    <a:pt x="233" y="140"/>
                  </a:lnTo>
                  <a:lnTo>
                    <a:pt x="233" y="140"/>
                  </a:lnTo>
                  <a:lnTo>
                    <a:pt x="230" y="140"/>
                  </a:lnTo>
                  <a:lnTo>
                    <a:pt x="230" y="144"/>
                  </a:lnTo>
                  <a:lnTo>
                    <a:pt x="226" y="148"/>
                  </a:lnTo>
                  <a:lnTo>
                    <a:pt x="226" y="152"/>
                  </a:lnTo>
                  <a:lnTo>
                    <a:pt x="219" y="155"/>
                  </a:lnTo>
                  <a:lnTo>
                    <a:pt x="219" y="159"/>
                  </a:lnTo>
                  <a:lnTo>
                    <a:pt x="215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81"/>
                  </a:lnTo>
                  <a:lnTo>
                    <a:pt x="208" y="185"/>
                  </a:lnTo>
                  <a:lnTo>
                    <a:pt x="204" y="189"/>
                  </a:lnTo>
                  <a:lnTo>
                    <a:pt x="204" y="192"/>
                  </a:lnTo>
                  <a:lnTo>
                    <a:pt x="204" y="196"/>
                  </a:lnTo>
                  <a:lnTo>
                    <a:pt x="204" y="204"/>
                  </a:lnTo>
                  <a:lnTo>
                    <a:pt x="200" y="207"/>
                  </a:lnTo>
                  <a:lnTo>
                    <a:pt x="200" y="207"/>
                  </a:lnTo>
                  <a:lnTo>
                    <a:pt x="196" y="207"/>
                  </a:lnTo>
                  <a:lnTo>
                    <a:pt x="196" y="207"/>
                  </a:lnTo>
                  <a:lnTo>
                    <a:pt x="193" y="207"/>
                  </a:lnTo>
                  <a:lnTo>
                    <a:pt x="189" y="207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5" y="215"/>
                  </a:lnTo>
                  <a:lnTo>
                    <a:pt x="189" y="218"/>
                  </a:lnTo>
                  <a:lnTo>
                    <a:pt x="196" y="215"/>
                  </a:lnTo>
                  <a:lnTo>
                    <a:pt x="196" y="218"/>
                  </a:lnTo>
                  <a:lnTo>
                    <a:pt x="200" y="222"/>
                  </a:lnTo>
                  <a:lnTo>
                    <a:pt x="200" y="222"/>
                  </a:lnTo>
                  <a:lnTo>
                    <a:pt x="204" y="222"/>
                  </a:lnTo>
                  <a:lnTo>
                    <a:pt x="204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11" y="233"/>
                  </a:lnTo>
                  <a:lnTo>
                    <a:pt x="211" y="233"/>
                  </a:lnTo>
                  <a:lnTo>
                    <a:pt x="215" y="233"/>
                  </a:lnTo>
                  <a:lnTo>
                    <a:pt x="215" y="237"/>
                  </a:lnTo>
                  <a:lnTo>
                    <a:pt x="219" y="241"/>
                  </a:lnTo>
                  <a:lnTo>
                    <a:pt x="219" y="244"/>
                  </a:lnTo>
                  <a:lnTo>
                    <a:pt x="222" y="248"/>
                  </a:lnTo>
                  <a:lnTo>
                    <a:pt x="222" y="252"/>
                  </a:lnTo>
                  <a:lnTo>
                    <a:pt x="215" y="259"/>
                  </a:lnTo>
                  <a:lnTo>
                    <a:pt x="211" y="263"/>
                  </a:lnTo>
                  <a:lnTo>
                    <a:pt x="211" y="263"/>
                  </a:lnTo>
                  <a:lnTo>
                    <a:pt x="208" y="267"/>
                  </a:lnTo>
                  <a:lnTo>
                    <a:pt x="208" y="267"/>
                  </a:lnTo>
                  <a:lnTo>
                    <a:pt x="204" y="267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0" y="274"/>
                  </a:lnTo>
                  <a:lnTo>
                    <a:pt x="196" y="274"/>
                  </a:lnTo>
                  <a:lnTo>
                    <a:pt x="193" y="278"/>
                  </a:lnTo>
                  <a:lnTo>
                    <a:pt x="189" y="274"/>
                  </a:lnTo>
                  <a:lnTo>
                    <a:pt x="185" y="274"/>
                  </a:lnTo>
                  <a:lnTo>
                    <a:pt x="182" y="278"/>
                  </a:lnTo>
                  <a:lnTo>
                    <a:pt x="178" y="278"/>
                  </a:lnTo>
                  <a:lnTo>
                    <a:pt x="178" y="278"/>
                  </a:lnTo>
                  <a:lnTo>
                    <a:pt x="174" y="278"/>
                  </a:lnTo>
                  <a:lnTo>
                    <a:pt x="174" y="278"/>
                  </a:lnTo>
                  <a:lnTo>
                    <a:pt x="174" y="281"/>
                  </a:lnTo>
                  <a:lnTo>
                    <a:pt x="170" y="281"/>
                  </a:lnTo>
                  <a:lnTo>
                    <a:pt x="167" y="281"/>
                  </a:lnTo>
                  <a:lnTo>
                    <a:pt x="167" y="278"/>
                  </a:lnTo>
                  <a:lnTo>
                    <a:pt x="163" y="278"/>
                  </a:lnTo>
                  <a:lnTo>
                    <a:pt x="159" y="278"/>
                  </a:lnTo>
                  <a:lnTo>
                    <a:pt x="156" y="278"/>
                  </a:lnTo>
                  <a:lnTo>
                    <a:pt x="152" y="274"/>
                  </a:lnTo>
                  <a:lnTo>
                    <a:pt x="152" y="278"/>
                  </a:lnTo>
                  <a:lnTo>
                    <a:pt x="152" y="278"/>
                  </a:lnTo>
                  <a:lnTo>
                    <a:pt x="152" y="281"/>
                  </a:lnTo>
                  <a:lnTo>
                    <a:pt x="152" y="281"/>
                  </a:lnTo>
                  <a:lnTo>
                    <a:pt x="152" y="281"/>
                  </a:lnTo>
                  <a:lnTo>
                    <a:pt x="148" y="281"/>
                  </a:lnTo>
                  <a:lnTo>
                    <a:pt x="145" y="281"/>
                  </a:lnTo>
                  <a:lnTo>
                    <a:pt x="145" y="278"/>
                  </a:lnTo>
                  <a:lnTo>
                    <a:pt x="145" y="278"/>
                  </a:lnTo>
                  <a:lnTo>
                    <a:pt x="145" y="274"/>
                  </a:lnTo>
                  <a:lnTo>
                    <a:pt x="141" y="274"/>
                  </a:lnTo>
                  <a:lnTo>
                    <a:pt x="141" y="270"/>
                  </a:lnTo>
                  <a:lnTo>
                    <a:pt x="137" y="270"/>
                  </a:lnTo>
                  <a:lnTo>
                    <a:pt x="137" y="270"/>
                  </a:lnTo>
                  <a:lnTo>
                    <a:pt x="133" y="267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26" y="263"/>
                  </a:lnTo>
                  <a:lnTo>
                    <a:pt x="126" y="263"/>
                  </a:lnTo>
                  <a:lnTo>
                    <a:pt x="122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5" y="267"/>
                  </a:lnTo>
                  <a:lnTo>
                    <a:pt x="111" y="267"/>
                  </a:lnTo>
                  <a:lnTo>
                    <a:pt x="111" y="267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96" y="263"/>
                  </a:lnTo>
                  <a:lnTo>
                    <a:pt x="96" y="263"/>
                  </a:lnTo>
                  <a:lnTo>
                    <a:pt x="93" y="259"/>
                  </a:lnTo>
                  <a:lnTo>
                    <a:pt x="93" y="259"/>
                  </a:lnTo>
                  <a:lnTo>
                    <a:pt x="93" y="259"/>
                  </a:lnTo>
                  <a:lnTo>
                    <a:pt x="93" y="255"/>
                  </a:lnTo>
                  <a:lnTo>
                    <a:pt x="89" y="255"/>
                  </a:lnTo>
                  <a:lnTo>
                    <a:pt x="89" y="252"/>
                  </a:lnTo>
                  <a:lnTo>
                    <a:pt x="85" y="248"/>
                  </a:lnTo>
                  <a:lnTo>
                    <a:pt x="89" y="248"/>
                  </a:lnTo>
                  <a:lnTo>
                    <a:pt x="85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71" y="233"/>
                  </a:lnTo>
                  <a:lnTo>
                    <a:pt x="71" y="230"/>
                  </a:lnTo>
                  <a:lnTo>
                    <a:pt x="67" y="226"/>
                  </a:lnTo>
                  <a:lnTo>
                    <a:pt x="63" y="230"/>
                  </a:lnTo>
                  <a:lnTo>
                    <a:pt x="63" y="226"/>
                  </a:lnTo>
                  <a:lnTo>
                    <a:pt x="59" y="226"/>
                  </a:lnTo>
                  <a:lnTo>
                    <a:pt x="59" y="226"/>
                  </a:lnTo>
                  <a:lnTo>
                    <a:pt x="56" y="222"/>
                  </a:lnTo>
                  <a:lnTo>
                    <a:pt x="56" y="222"/>
                  </a:lnTo>
                  <a:lnTo>
                    <a:pt x="56" y="222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2" y="215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5" y="211"/>
                  </a:lnTo>
                  <a:lnTo>
                    <a:pt x="41" y="211"/>
                  </a:lnTo>
                  <a:lnTo>
                    <a:pt x="37" y="207"/>
                  </a:lnTo>
                  <a:lnTo>
                    <a:pt x="37" y="204"/>
                  </a:lnTo>
                  <a:lnTo>
                    <a:pt x="41" y="204"/>
                  </a:lnTo>
                  <a:lnTo>
                    <a:pt x="37" y="200"/>
                  </a:lnTo>
                  <a:lnTo>
                    <a:pt x="33" y="200"/>
                  </a:lnTo>
                  <a:lnTo>
                    <a:pt x="33" y="204"/>
                  </a:lnTo>
                  <a:lnTo>
                    <a:pt x="26" y="204"/>
                  </a:lnTo>
                  <a:lnTo>
                    <a:pt x="26" y="200"/>
                  </a:lnTo>
                  <a:lnTo>
                    <a:pt x="26" y="196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30" y="189"/>
                  </a:lnTo>
                  <a:lnTo>
                    <a:pt x="26" y="185"/>
                  </a:lnTo>
                  <a:lnTo>
                    <a:pt x="22" y="181"/>
                  </a:lnTo>
                  <a:lnTo>
                    <a:pt x="19" y="174"/>
                  </a:lnTo>
                  <a:lnTo>
                    <a:pt x="19" y="174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66"/>
                  </a:lnTo>
                  <a:lnTo>
                    <a:pt x="15" y="166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5" y="159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4" y="144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4" y="140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4" y="133"/>
                  </a:lnTo>
                  <a:lnTo>
                    <a:pt x="8" y="133"/>
                  </a:lnTo>
                  <a:lnTo>
                    <a:pt x="8" y="129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8" y="122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11" y="115"/>
                  </a:lnTo>
                  <a:lnTo>
                    <a:pt x="15" y="107"/>
                  </a:lnTo>
                  <a:lnTo>
                    <a:pt x="19" y="103"/>
                  </a:lnTo>
                  <a:lnTo>
                    <a:pt x="15" y="103"/>
                  </a:lnTo>
                  <a:lnTo>
                    <a:pt x="15" y="100"/>
                  </a:lnTo>
                  <a:lnTo>
                    <a:pt x="19" y="96"/>
                  </a:lnTo>
                  <a:lnTo>
                    <a:pt x="22" y="96"/>
                  </a:lnTo>
                  <a:lnTo>
                    <a:pt x="26" y="96"/>
                  </a:lnTo>
                  <a:lnTo>
                    <a:pt x="30" y="96"/>
                  </a:lnTo>
                  <a:lnTo>
                    <a:pt x="33" y="96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29"/>
                  </a:lnTo>
                  <a:lnTo>
                    <a:pt x="48" y="29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2" name="Freeform 100"/>
            <p:cNvSpPr/>
            <p:nvPr/>
          </p:nvSpPr>
          <p:spPr bwMode="auto">
            <a:xfrm>
              <a:off x="4992947" y="2885191"/>
              <a:ext cx="324231" cy="223874"/>
            </a:xfrm>
            <a:custGeom>
              <a:avLst/>
              <a:gdLst>
                <a:gd name="T0" fmla="*/ 34 w 252"/>
                <a:gd name="T1" fmla="*/ 137 h 174"/>
                <a:gd name="T2" fmla="*/ 30 w 252"/>
                <a:gd name="T3" fmla="*/ 126 h 174"/>
                <a:gd name="T4" fmla="*/ 23 w 252"/>
                <a:gd name="T5" fmla="*/ 123 h 174"/>
                <a:gd name="T6" fmla="*/ 19 w 252"/>
                <a:gd name="T7" fmla="*/ 115 h 174"/>
                <a:gd name="T8" fmla="*/ 11 w 252"/>
                <a:gd name="T9" fmla="*/ 111 h 174"/>
                <a:gd name="T10" fmla="*/ 0 w 252"/>
                <a:gd name="T11" fmla="*/ 108 h 174"/>
                <a:gd name="T12" fmla="*/ 4 w 252"/>
                <a:gd name="T13" fmla="*/ 104 h 174"/>
                <a:gd name="T14" fmla="*/ 11 w 252"/>
                <a:gd name="T15" fmla="*/ 100 h 174"/>
                <a:gd name="T16" fmla="*/ 15 w 252"/>
                <a:gd name="T17" fmla="*/ 100 h 174"/>
                <a:gd name="T18" fmla="*/ 19 w 252"/>
                <a:gd name="T19" fmla="*/ 85 h 174"/>
                <a:gd name="T20" fmla="*/ 23 w 252"/>
                <a:gd name="T21" fmla="*/ 74 h 174"/>
                <a:gd name="T22" fmla="*/ 26 w 252"/>
                <a:gd name="T23" fmla="*/ 63 h 174"/>
                <a:gd name="T24" fmla="*/ 30 w 252"/>
                <a:gd name="T25" fmla="*/ 63 h 174"/>
                <a:gd name="T26" fmla="*/ 41 w 252"/>
                <a:gd name="T27" fmla="*/ 45 h 174"/>
                <a:gd name="T28" fmla="*/ 45 w 252"/>
                <a:gd name="T29" fmla="*/ 33 h 174"/>
                <a:gd name="T30" fmla="*/ 48 w 252"/>
                <a:gd name="T31" fmla="*/ 30 h 174"/>
                <a:gd name="T32" fmla="*/ 56 w 252"/>
                <a:gd name="T33" fmla="*/ 11 h 174"/>
                <a:gd name="T34" fmla="*/ 63 w 252"/>
                <a:gd name="T35" fmla="*/ 11 h 174"/>
                <a:gd name="T36" fmla="*/ 71 w 252"/>
                <a:gd name="T37" fmla="*/ 0 h 174"/>
                <a:gd name="T38" fmla="*/ 82 w 252"/>
                <a:gd name="T39" fmla="*/ 8 h 174"/>
                <a:gd name="T40" fmla="*/ 89 w 252"/>
                <a:gd name="T41" fmla="*/ 4 h 174"/>
                <a:gd name="T42" fmla="*/ 97 w 252"/>
                <a:gd name="T43" fmla="*/ 4 h 174"/>
                <a:gd name="T44" fmla="*/ 104 w 252"/>
                <a:gd name="T45" fmla="*/ 8 h 174"/>
                <a:gd name="T46" fmla="*/ 115 w 252"/>
                <a:gd name="T47" fmla="*/ 11 h 174"/>
                <a:gd name="T48" fmla="*/ 126 w 252"/>
                <a:gd name="T49" fmla="*/ 19 h 174"/>
                <a:gd name="T50" fmla="*/ 130 w 252"/>
                <a:gd name="T51" fmla="*/ 22 h 174"/>
                <a:gd name="T52" fmla="*/ 141 w 252"/>
                <a:gd name="T53" fmla="*/ 26 h 174"/>
                <a:gd name="T54" fmla="*/ 145 w 252"/>
                <a:gd name="T55" fmla="*/ 37 h 174"/>
                <a:gd name="T56" fmla="*/ 148 w 252"/>
                <a:gd name="T57" fmla="*/ 41 h 174"/>
                <a:gd name="T58" fmla="*/ 148 w 252"/>
                <a:gd name="T59" fmla="*/ 52 h 174"/>
                <a:gd name="T60" fmla="*/ 145 w 252"/>
                <a:gd name="T61" fmla="*/ 63 h 174"/>
                <a:gd name="T62" fmla="*/ 156 w 252"/>
                <a:gd name="T63" fmla="*/ 59 h 174"/>
                <a:gd name="T64" fmla="*/ 160 w 252"/>
                <a:gd name="T65" fmla="*/ 63 h 174"/>
                <a:gd name="T66" fmla="*/ 171 w 252"/>
                <a:gd name="T67" fmla="*/ 78 h 174"/>
                <a:gd name="T68" fmla="*/ 178 w 252"/>
                <a:gd name="T69" fmla="*/ 89 h 174"/>
                <a:gd name="T70" fmla="*/ 252 w 252"/>
                <a:gd name="T71" fmla="*/ 104 h 174"/>
                <a:gd name="T72" fmla="*/ 178 w 252"/>
                <a:gd name="T73" fmla="*/ 152 h 174"/>
                <a:gd name="T74" fmla="*/ 171 w 252"/>
                <a:gd name="T75" fmla="*/ 156 h 174"/>
                <a:gd name="T76" fmla="*/ 160 w 252"/>
                <a:gd name="T77" fmla="*/ 163 h 174"/>
                <a:gd name="T78" fmla="*/ 148 w 252"/>
                <a:gd name="T79" fmla="*/ 167 h 174"/>
                <a:gd name="T80" fmla="*/ 137 w 252"/>
                <a:gd name="T81" fmla="*/ 167 h 174"/>
                <a:gd name="T82" fmla="*/ 130 w 252"/>
                <a:gd name="T83" fmla="*/ 163 h 174"/>
                <a:gd name="T84" fmla="*/ 119 w 252"/>
                <a:gd name="T85" fmla="*/ 163 h 174"/>
                <a:gd name="T86" fmla="*/ 108 w 252"/>
                <a:gd name="T87" fmla="*/ 174 h 174"/>
                <a:gd name="T88" fmla="*/ 100 w 252"/>
                <a:gd name="T89" fmla="*/ 174 h 174"/>
                <a:gd name="T90" fmla="*/ 85 w 252"/>
                <a:gd name="T91" fmla="*/ 171 h 174"/>
                <a:gd name="T92" fmla="*/ 78 w 252"/>
                <a:gd name="T93" fmla="*/ 167 h 174"/>
                <a:gd name="T94" fmla="*/ 60 w 252"/>
                <a:gd name="T95" fmla="*/ 160 h 174"/>
                <a:gd name="T96" fmla="*/ 48 w 252"/>
                <a:gd name="T97" fmla="*/ 160 h 174"/>
                <a:gd name="T98" fmla="*/ 45 w 252"/>
                <a:gd name="T99" fmla="*/ 145 h 174"/>
                <a:gd name="T100" fmla="*/ 37 w 252"/>
                <a:gd name="T101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2" h="174">
                  <a:moveTo>
                    <a:pt x="37" y="145"/>
                  </a:moveTo>
                  <a:lnTo>
                    <a:pt x="37" y="141"/>
                  </a:lnTo>
                  <a:lnTo>
                    <a:pt x="34" y="137"/>
                  </a:lnTo>
                  <a:lnTo>
                    <a:pt x="34" y="134"/>
                  </a:lnTo>
                  <a:lnTo>
                    <a:pt x="30" y="130"/>
                  </a:lnTo>
                  <a:lnTo>
                    <a:pt x="30" y="126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19" y="123"/>
                  </a:lnTo>
                  <a:lnTo>
                    <a:pt x="19" y="115"/>
                  </a:lnTo>
                  <a:lnTo>
                    <a:pt x="15" y="115"/>
                  </a:lnTo>
                  <a:lnTo>
                    <a:pt x="15" y="115"/>
                  </a:lnTo>
                  <a:lnTo>
                    <a:pt x="11" y="111"/>
                  </a:lnTo>
                  <a:lnTo>
                    <a:pt x="11" y="108"/>
                  </a:lnTo>
                  <a:lnTo>
                    <a:pt x="4" y="111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5" y="100"/>
                  </a:lnTo>
                  <a:lnTo>
                    <a:pt x="15" y="100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19" y="85"/>
                  </a:lnTo>
                  <a:lnTo>
                    <a:pt x="19" y="82"/>
                  </a:lnTo>
                  <a:lnTo>
                    <a:pt x="23" y="78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30" y="63"/>
                  </a:lnTo>
                  <a:lnTo>
                    <a:pt x="34" y="52"/>
                  </a:lnTo>
                  <a:lnTo>
                    <a:pt x="34" y="48"/>
                  </a:lnTo>
                  <a:lnTo>
                    <a:pt x="41" y="45"/>
                  </a:lnTo>
                  <a:lnTo>
                    <a:pt x="41" y="41"/>
                  </a:lnTo>
                  <a:lnTo>
                    <a:pt x="45" y="37"/>
                  </a:lnTo>
                  <a:lnTo>
                    <a:pt x="45" y="33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8" y="30"/>
                  </a:lnTo>
                  <a:lnTo>
                    <a:pt x="56" y="22"/>
                  </a:lnTo>
                  <a:lnTo>
                    <a:pt x="56" y="15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60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7" y="11"/>
                  </a:lnTo>
                  <a:lnTo>
                    <a:pt x="71" y="0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5" y="4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7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1" y="11"/>
                  </a:lnTo>
                  <a:lnTo>
                    <a:pt x="115" y="11"/>
                  </a:lnTo>
                  <a:lnTo>
                    <a:pt x="119" y="15"/>
                  </a:lnTo>
                  <a:lnTo>
                    <a:pt x="119" y="19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30" y="19"/>
                  </a:lnTo>
                  <a:lnTo>
                    <a:pt x="130" y="22"/>
                  </a:lnTo>
                  <a:lnTo>
                    <a:pt x="134" y="22"/>
                  </a:lnTo>
                  <a:lnTo>
                    <a:pt x="137" y="26"/>
                  </a:lnTo>
                  <a:lnTo>
                    <a:pt x="141" y="26"/>
                  </a:lnTo>
                  <a:lnTo>
                    <a:pt x="145" y="33"/>
                  </a:lnTo>
                  <a:lnTo>
                    <a:pt x="145" y="33"/>
                  </a:lnTo>
                  <a:lnTo>
                    <a:pt x="145" y="37"/>
                  </a:lnTo>
                  <a:lnTo>
                    <a:pt x="148" y="37"/>
                  </a:lnTo>
                  <a:lnTo>
                    <a:pt x="152" y="41"/>
                  </a:lnTo>
                  <a:lnTo>
                    <a:pt x="148" y="41"/>
                  </a:lnTo>
                  <a:lnTo>
                    <a:pt x="148" y="45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5" y="56"/>
                  </a:lnTo>
                  <a:lnTo>
                    <a:pt x="145" y="59"/>
                  </a:lnTo>
                  <a:lnTo>
                    <a:pt x="145" y="63"/>
                  </a:lnTo>
                  <a:lnTo>
                    <a:pt x="145" y="63"/>
                  </a:lnTo>
                  <a:lnTo>
                    <a:pt x="152" y="63"/>
                  </a:lnTo>
                  <a:lnTo>
                    <a:pt x="156" y="59"/>
                  </a:lnTo>
                  <a:lnTo>
                    <a:pt x="160" y="59"/>
                  </a:lnTo>
                  <a:lnTo>
                    <a:pt x="163" y="63"/>
                  </a:lnTo>
                  <a:lnTo>
                    <a:pt x="160" y="63"/>
                  </a:lnTo>
                  <a:lnTo>
                    <a:pt x="163" y="71"/>
                  </a:lnTo>
                  <a:lnTo>
                    <a:pt x="167" y="78"/>
                  </a:lnTo>
                  <a:lnTo>
                    <a:pt x="171" y="78"/>
                  </a:lnTo>
                  <a:lnTo>
                    <a:pt x="171" y="82"/>
                  </a:lnTo>
                  <a:lnTo>
                    <a:pt x="171" y="89"/>
                  </a:lnTo>
                  <a:lnTo>
                    <a:pt x="178" y="89"/>
                  </a:lnTo>
                  <a:lnTo>
                    <a:pt x="182" y="93"/>
                  </a:lnTo>
                  <a:lnTo>
                    <a:pt x="230" y="104"/>
                  </a:lnTo>
                  <a:lnTo>
                    <a:pt x="252" y="104"/>
                  </a:lnTo>
                  <a:lnTo>
                    <a:pt x="200" y="152"/>
                  </a:lnTo>
                  <a:lnTo>
                    <a:pt x="189" y="152"/>
                  </a:lnTo>
                  <a:lnTo>
                    <a:pt x="178" y="152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1" y="156"/>
                  </a:lnTo>
                  <a:lnTo>
                    <a:pt x="167" y="160"/>
                  </a:lnTo>
                  <a:lnTo>
                    <a:pt x="163" y="160"/>
                  </a:lnTo>
                  <a:lnTo>
                    <a:pt x="160" y="163"/>
                  </a:lnTo>
                  <a:lnTo>
                    <a:pt x="156" y="163"/>
                  </a:lnTo>
                  <a:lnTo>
                    <a:pt x="148" y="163"/>
                  </a:lnTo>
                  <a:lnTo>
                    <a:pt x="148" y="167"/>
                  </a:lnTo>
                  <a:lnTo>
                    <a:pt x="148" y="167"/>
                  </a:lnTo>
                  <a:lnTo>
                    <a:pt x="145" y="167"/>
                  </a:lnTo>
                  <a:lnTo>
                    <a:pt x="137" y="167"/>
                  </a:lnTo>
                  <a:lnTo>
                    <a:pt x="134" y="167"/>
                  </a:lnTo>
                  <a:lnTo>
                    <a:pt x="134" y="163"/>
                  </a:lnTo>
                  <a:lnTo>
                    <a:pt x="130" y="163"/>
                  </a:lnTo>
                  <a:lnTo>
                    <a:pt x="122" y="163"/>
                  </a:lnTo>
                  <a:lnTo>
                    <a:pt x="122" y="163"/>
                  </a:lnTo>
                  <a:lnTo>
                    <a:pt x="119" y="163"/>
                  </a:lnTo>
                  <a:lnTo>
                    <a:pt x="115" y="167"/>
                  </a:lnTo>
                  <a:lnTo>
                    <a:pt x="115" y="167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04" y="174"/>
                  </a:lnTo>
                  <a:lnTo>
                    <a:pt x="100" y="174"/>
                  </a:lnTo>
                  <a:lnTo>
                    <a:pt x="97" y="174"/>
                  </a:lnTo>
                  <a:lnTo>
                    <a:pt x="93" y="171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2" y="167"/>
                  </a:lnTo>
                  <a:lnTo>
                    <a:pt x="78" y="167"/>
                  </a:lnTo>
                  <a:lnTo>
                    <a:pt x="71" y="160"/>
                  </a:lnTo>
                  <a:lnTo>
                    <a:pt x="67" y="160"/>
                  </a:lnTo>
                  <a:lnTo>
                    <a:pt x="60" y="160"/>
                  </a:lnTo>
                  <a:lnTo>
                    <a:pt x="56" y="156"/>
                  </a:lnTo>
                  <a:lnTo>
                    <a:pt x="52" y="160"/>
                  </a:lnTo>
                  <a:lnTo>
                    <a:pt x="48" y="160"/>
                  </a:lnTo>
                  <a:lnTo>
                    <a:pt x="45" y="156"/>
                  </a:lnTo>
                  <a:lnTo>
                    <a:pt x="45" y="145"/>
                  </a:lnTo>
                  <a:lnTo>
                    <a:pt x="45" y="145"/>
                  </a:lnTo>
                  <a:lnTo>
                    <a:pt x="41" y="148"/>
                  </a:lnTo>
                  <a:lnTo>
                    <a:pt x="37" y="145"/>
                  </a:lnTo>
                  <a:lnTo>
                    <a:pt x="37" y="1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3" name="Freeform 101"/>
            <p:cNvSpPr/>
            <p:nvPr/>
          </p:nvSpPr>
          <p:spPr bwMode="auto">
            <a:xfrm>
              <a:off x="5059853" y="2823432"/>
              <a:ext cx="142816" cy="114511"/>
            </a:xfrm>
            <a:custGeom>
              <a:avLst/>
              <a:gdLst>
                <a:gd name="T0" fmla="*/ 96 w 111"/>
                <a:gd name="T1" fmla="*/ 85 h 89"/>
                <a:gd name="T2" fmla="*/ 93 w 111"/>
                <a:gd name="T3" fmla="*/ 81 h 89"/>
                <a:gd name="T4" fmla="*/ 89 w 111"/>
                <a:gd name="T5" fmla="*/ 74 h 89"/>
                <a:gd name="T6" fmla="*/ 82 w 111"/>
                <a:gd name="T7" fmla="*/ 70 h 89"/>
                <a:gd name="T8" fmla="*/ 78 w 111"/>
                <a:gd name="T9" fmla="*/ 67 h 89"/>
                <a:gd name="T10" fmla="*/ 74 w 111"/>
                <a:gd name="T11" fmla="*/ 67 h 89"/>
                <a:gd name="T12" fmla="*/ 67 w 111"/>
                <a:gd name="T13" fmla="*/ 63 h 89"/>
                <a:gd name="T14" fmla="*/ 59 w 111"/>
                <a:gd name="T15" fmla="*/ 59 h 89"/>
                <a:gd name="T16" fmla="*/ 52 w 111"/>
                <a:gd name="T17" fmla="*/ 56 h 89"/>
                <a:gd name="T18" fmla="*/ 48 w 111"/>
                <a:gd name="T19" fmla="*/ 56 h 89"/>
                <a:gd name="T20" fmla="*/ 41 w 111"/>
                <a:gd name="T21" fmla="*/ 52 h 89"/>
                <a:gd name="T22" fmla="*/ 37 w 111"/>
                <a:gd name="T23" fmla="*/ 52 h 89"/>
                <a:gd name="T24" fmla="*/ 30 w 111"/>
                <a:gd name="T25" fmla="*/ 56 h 89"/>
                <a:gd name="T26" fmla="*/ 22 w 111"/>
                <a:gd name="T27" fmla="*/ 52 h 89"/>
                <a:gd name="T28" fmla="*/ 19 w 111"/>
                <a:gd name="T29" fmla="*/ 48 h 89"/>
                <a:gd name="T30" fmla="*/ 11 w 111"/>
                <a:gd name="T31" fmla="*/ 59 h 89"/>
                <a:gd name="T32" fmla="*/ 8 w 111"/>
                <a:gd name="T33" fmla="*/ 59 h 89"/>
                <a:gd name="T34" fmla="*/ 4 w 111"/>
                <a:gd name="T35" fmla="*/ 56 h 89"/>
                <a:gd name="T36" fmla="*/ 4 w 111"/>
                <a:gd name="T37" fmla="*/ 44 h 89"/>
                <a:gd name="T38" fmla="*/ 4 w 111"/>
                <a:gd name="T39" fmla="*/ 41 h 89"/>
                <a:gd name="T40" fmla="*/ 8 w 111"/>
                <a:gd name="T41" fmla="*/ 30 h 89"/>
                <a:gd name="T42" fmla="*/ 11 w 111"/>
                <a:gd name="T43" fmla="*/ 26 h 89"/>
                <a:gd name="T44" fmla="*/ 8 w 111"/>
                <a:gd name="T45" fmla="*/ 22 h 89"/>
                <a:gd name="T46" fmla="*/ 11 w 111"/>
                <a:gd name="T47" fmla="*/ 15 h 89"/>
                <a:gd name="T48" fmla="*/ 15 w 111"/>
                <a:gd name="T49" fmla="*/ 15 h 89"/>
                <a:gd name="T50" fmla="*/ 15 w 111"/>
                <a:gd name="T51" fmla="*/ 11 h 89"/>
                <a:gd name="T52" fmla="*/ 19 w 111"/>
                <a:gd name="T53" fmla="*/ 11 h 89"/>
                <a:gd name="T54" fmla="*/ 26 w 111"/>
                <a:gd name="T55" fmla="*/ 7 h 89"/>
                <a:gd name="T56" fmla="*/ 30 w 111"/>
                <a:gd name="T57" fmla="*/ 7 h 89"/>
                <a:gd name="T58" fmla="*/ 33 w 111"/>
                <a:gd name="T59" fmla="*/ 0 h 89"/>
                <a:gd name="T60" fmla="*/ 37 w 111"/>
                <a:gd name="T61" fmla="*/ 4 h 89"/>
                <a:gd name="T62" fmla="*/ 48 w 111"/>
                <a:gd name="T63" fmla="*/ 33 h 89"/>
                <a:gd name="T64" fmla="*/ 48 w 111"/>
                <a:gd name="T65" fmla="*/ 37 h 89"/>
                <a:gd name="T66" fmla="*/ 52 w 111"/>
                <a:gd name="T67" fmla="*/ 37 h 89"/>
                <a:gd name="T68" fmla="*/ 56 w 111"/>
                <a:gd name="T69" fmla="*/ 44 h 89"/>
                <a:gd name="T70" fmla="*/ 56 w 111"/>
                <a:gd name="T71" fmla="*/ 44 h 89"/>
                <a:gd name="T72" fmla="*/ 56 w 111"/>
                <a:gd name="T73" fmla="*/ 41 h 89"/>
                <a:gd name="T74" fmla="*/ 59 w 111"/>
                <a:gd name="T75" fmla="*/ 44 h 89"/>
                <a:gd name="T76" fmla="*/ 63 w 111"/>
                <a:gd name="T77" fmla="*/ 48 h 89"/>
                <a:gd name="T78" fmla="*/ 67 w 111"/>
                <a:gd name="T79" fmla="*/ 48 h 89"/>
                <a:gd name="T80" fmla="*/ 70 w 111"/>
                <a:gd name="T81" fmla="*/ 48 h 89"/>
                <a:gd name="T82" fmla="*/ 74 w 111"/>
                <a:gd name="T83" fmla="*/ 52 h 89"/>
                <a:gd name="T84" fmla="*/ 82 w 111"/>
                <a:gd name="T85" fmla="*/ 56 h 89"/>
                <a:gd name="T86" fmla="*/ 85 w 111"/>
                <a:gd name="T87" fmla="*/ 63 h 89"/>
                <a:gd name="T88" fmla="*/ 93 w 111"/>
                <a:gd name="T89" fmla="*/ 67 h 89"/>
                <a:gd name="T90" fmla="*/ 96 w 111"/>
                <a:gd name="T91" fmla="*/ 70 h 89"/>
                <a:gd name="T92" fmla="*/ 96 w 111"/>
                <a:gd name="T93" fmla="*/ 70 h 89"/>
                <a:gd name="T94" fmla="*/ 104 w 111"/>
                <a:gd name="T95" fmla="*/ 78 h 89"/>
                <a:gd name="T96" fmla="*/ 104 w 111"/>
                <a:gd name="T97" fmla="*/ 81 h 89"/>
                <a:gd name="T98" fmla="*/ 108 w 111"/>
                <a:gd name="T99" fmla="*/ 81 h 89"/>
                <a:gd name="T100" fmla="*/ 111 w 111"/>
                <a:gd name="T101" fmla="*/ 81 h 89"/>
                <a:gd name="T102" fmla="*/ 111 w 111"/>
                <a:gd name="T103" fmla="*/ 85 h 89"/>
                <a:gd name="T104" fmla="*/ 108 w 111"/>
                <a:gd name="T105" fmla="*/ 89 h 89"/>
                <a:gd name="T106" fmla="*/ 100 w 111"/>
                <a:gd name="T10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" h="89">
                  <a:moveTo>
                    <a:pt x="100" y="89"/>
                  </a:moveTo>
                  <a:lnTo>
                    <a:pt x="96" y="85"/>
                  </a:lnTo>
                  <a:lnTo>
                    <a:pt x="93" y="85"/>
                  </a:lnTo>
                  <a:lnTo>
                    <a:pt x="93" y="81"/>
                  </a:lnTo>
                  <a:lnTo>
                    <a:pt x="93" y="81"/>
                  </a:lnTo>
                  <a:lnTo>
                    <a:pt x="89" y="74"/>
                  </a:lnTo>
                  <a:lnTo>
                    <a:pt x="85" y="74"/>
                  </a:lnTo>
                  <a:lnTo>
                    <a:pt x="82" y="70"/>
                  </a:lnTo>
                  <a:lnTo>
                    <a:pt x="78" y="70"/>
                  </a:lnTo>
                  <a:lnTo>
                    <a:pt x="78" y="67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67" y="67"/>
                  </a:lnTo>
                  <a:lnTo>
                    <a:pt x="67" y="63"/>
                  </a:lnTo>
                  <a:lnTo>
                    <a:pt x="63" y="59"/>
                  </a:lnTo>
                  <a:lnTo>
                    <a:pt x="59" y="59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5" y="52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7" y="52"/>
                  </a:lnTo>
                  <a:lnTo>
                    <a:pt x="33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19" y="48"/>
                  </a:lnTo>
                  <a:lnTo>
                    <a:pt x="15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8" y="59"/>
                  </a:lnTo>
                  <a:lnTo>
                    <a:pt x="4" y="59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1"/>
                  </a:lnTo>
                  <a:lnTo>
                    <a:pt x="8" y="37"/>
                  </a:lnTo>
                  <a:lnTo>
                    <a:pt x="8" y="30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2"/>
                  </a:lnTo>
                  <a:lnTo>
                    <a:pt x="8" y="22"/>
                  </a:lnTo>
                  <a:lnTo>
                    <a:pt x="11" y="18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9" y="1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9" y="11"/>
                  </a:lnTo>
                  <a:lnTo>
                    <a:pt x="22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7" y="4"/>
                  </a:lnTo>
                  <a:lnTo>
                    <a:pt x="45" y="22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52" y="37"/>
                  </a:lnTo>
                  <a:lnTo>
                    <a:pt x="52" y="41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5" y="63"/>
                  </a:lnTo>
                  <a:lnTo>
                    <a:pt x="89" y="67"/>
                  </a:lnTo>
                  <a:lnTo>
                    <a:pt x="93" y="67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67"/>
                  </a:lnTo>
                  <a:lnTo>
                    <a:pt x="96" y="70"/>
                  </a:lnTo>
                  <a:lnTo>
                    <a:pt x="100" y="74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8" y="81"/>
                  </a:lnTo>
                  <a:lnTo>
                    <a:pt x="108" y="85"/>
                  </a:lnTo>
                  <a:lnTo>
                    <a:pt x="111" y="81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08" y="85"/>
                  </a:lnTo>
                  <a:lnTo>
                    <a:pt x="108" y="89"/>
                  </a:lnTo>
                  <a:lnTo>
                    <a:pt x="104" y="89"/>
                  </a:lnTo>
                  <a:lnTo>
                    <a:pt x="100" y="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4" name="Freeform 102"/>
            <p:cNvSpPr/>
            <p:nvPr/>
          </p:nvSpPr>
          <p:spPr bwMode="auto">
            <a:xfrm>
              <a:off x="5179510" y="2932796"/>
              <a:ext cx="28306" cy="33452"/>
            </a:xfrm>
            <a:custGeom>
              <a:avLst/>
              <a:gdLst>
                <a:gd name="T0" fmla="*/ 18 w 22"/>
                <a:gd name="T1" fmla="*/ 26 h 26"/>
                <a:gd name="T2" fmla="*/ 15 w 22"/>
                <a:gd name="T3" fmla="*/ 22 h 26"/>
                <a:gd name="T4" fmla="*/ 11 w 22"/>
                <a:gd name="T5" fmla="*/ 22 h 26"/>
                <a:gd name="T6" fmla="*/ 7 w 22"/>
                <a:gd name="T7" fmla="*/ 26 h 26"/>
                <a:gd name="T8" fmla="*/ 0 w 22"/>
                <a:gd name="T9" fmla="*/ 26 h 26"/>
                <a:gd name="T10" fmla="*/ 0 w 22"/>
                <a:gd name="T11" fmla="*/ 26 h 26"/>
                <a:gd name="T12" fmla="*/ 0 w 22"/>
                <a:gd name="T13" fmla="*/ 22 h 26"/>
                <a:gd name="T14" fmla="*/ 0 w 22"/>
                <a:gd name="T15" fmla="*/ 19 h 26"/>
                <a:gd name="T16" fmla="*/ 3 w 22"/>
                <a:gd name="T17" fmla="*/ 15 h 26"/>
                <a:gd name="T18" fmla="*/ 3 w 22"/>
                <a:gd name="T19" fmla="*/ 11 h 26"/>
                <a:gd name="T20" fmla="*/ 3 w 22"/>
                <a:gd name="T21" fmla="*/ 8 h 26"/>
                <a:gd name="T22" fmla="*/ 3 w 22"/>
                <a:gd name="T23" fmla="*/ 4 h 26"/>
                <a:gd name="T24" fmla="*/ 11 w 22"/>
                <a:gd name="T25" fmla="*/ 4 h 26"/>
                <a:gd name="T26" fmla="*/ 15 w 22"/>
                <a:gd name="T27" fmla="*/ 4 h 26"/>
                <a:gd name="T28" fmla="*/ 15 w 22"/>
                <a:gd name="T29" fmla="*/ 0 h 26"/>
                <a:gd name="T30" fmla="*/ 18 w 22"/>
                <a:gd name="T31" fmla="*/ 0 h 26"/>
                <a:gd name="T32" fmla="*/ 18 w 22"/>
                <a:gd name="T33" fmla="*/ 0 h 26"/>
                <a:gd name="T34" fmla="*/ 18 w 22"/>
                <a:gd name="T35" fmla="*/ 0 h 26"/>
                <a:gd name="T36" fmla="*/ 22 w 22"/>
                <a:gd name="T37" fmla="*/ 4 h 26"/>
                <a:gd name="T38" fmla="*/ 22 w 22"/>
                <a:gd name="T39" fmla="*/ 4 h 26"/>
                <a:gd name="T40" fmla="*/ 22 w 22"/>
                <a:gd name="T41" fmla="*/ 4 h 26"/>
                <a:gd name="T42" fmla="*/ 22 w 22"/>
                <a:gd name="T43" fmla="*/ 8 h 26"/>
                <a:gd name="T44" fmla="*/ 22 w 22"/>
                <a:gd name="T45" fmla="*/ 11 h 26"/>
                <a:gd name="T46" fmla="*/ 18 w 22"/>
                <a:gd name="T47" fmla="*/ 11 h 26"/>
                <a:gd name="T48" fmla="*/ 18 w 22"/>
                <a:gd name="T49" fmla="*/ 11 h 26"/>
                <a:gd name="T50" fmla="*/ 15 w 22"/>
                <a:gd name="T51" fmla="*/ 15 h 26"/>
                <a:gd name="T52" fmla="*/ 11 w 22"/>
                <a:gd name="T53" fmla="*/ 15 h 26"/>
                <a:gd name="T54" fmla="*/ 15 w 22"/>
                <a:gd name="T55" fmla="*/ 19 h 26"/>
                <a:gd name="T56" fmla="*/ 15 w 22"/>
                <a:gd name="T57" fmla="*/ 19 h 26"/>
                <a:gd name="T58" fmla="*/ 18 w 22"/>
                <a:gd name="T59" fmla="*/ 15 h 26"/>
                <a:gd name="T60" fmla="*/ 22 w 22"/>
                <a:gd name="T61" fmla="*/ 15 h 26"/>
                <a:gd name="T62" fmla="*/ 22 w 22"/>
                <a:gd name="T63" fmla="*/ 19 h 26"/>
                <a:gd name="T64" fmla="*/ 18 w 22"/>
                <a:gd name="T65" fmla="*/ 22 h 26"/>
                <a:gd name="T66" fmla="*/ 18 w 22"/>
                <a:gd name="T6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6">
                  <a:moveTo>
                    <a:pt x="18" y="26"/>
                  </a:moveTo>
                  <a:lnTo>
                    <a:pt x="15" y="22"/>
                  </a:lnTo>
                  <a:lnTo>
                    <a:pt x="11" y="22"/>
                  </a:lnTo>
                  <a:lnTo>
                    <a:pt x="7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3" y="11"/>
                  </a:lnTo>
                  <a:lnTo>
                    <a:pt x="3" y="8"/>
                  </a:lnTo>
                  <a:lnTo>
                    <a:pt x="3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8"/>
                  </a:lnTo>
                  <a:lnTo>
                    <a:pt x="22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5"/>
                  </a:lnTo>
                  <a:lnTo>
                    <a:pt x="11" y="15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8" y="15"/>
                  </a:lnTo>
                  <a:lnTo>
                    <a:pt x="22" y="15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8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5" name="Freeform 103"/>
            <p:cNvSpPr/>
            <p:nvPr/>
          </p:nvSpPr>
          <p:spPr bwMode="auto">
            <a:xfrm>
              <a:off x="5165357" y="2946948"/>
              <a:ext cx="213581" cy="258613"/>
            </a:xfrm>
            <a:custGeom>
              <a:avLst/>
              <a:gdLst>
                <a:gd name="T0" fmla="*/ 14 w 166"/>
                <a:gd name="T1" fmla="*/ 115 h 201"/>
                <a:gd name="T2" fmla="*/ 29 w 166"/>
                <a:gd name="T3" fmla="*/ 112 h 201"/>
                <a:gd name="T4" fmla="*/ 40 w 166"/>
                <a:gd name="T5" fmla="*/ 104 h 201"/>
                <a:gd name="T6" fmla="*/ 55 w 166"/>
                <a:gd name="T7" fmla="*/ 104 h 201"/>
                <a:gd name="T8" fmla="*/ 96 w 166"/>
                <a:gd name="T9" fmla="*/ 56 h 201"/>
                <a:gd name="T10" fmla="*/ 37 w 166"/>
                <a:gd name="T11" fmla="*/ 41 h 201"/>
                <a:gd name="T12" fmla="*/ 33 w 166"/>
                <a:gd name="T13" fmla="*/ 30 h 201"/>
                <a:gd name="T14" fmla="*/ 29 w 166"/>
                <a:gd name="T15" fmla="*/ 11 h 201"/>
                <a:gd name="T16" fmla="*/ 33 w 166"/>
                <a:gd name="T17" fmla="*/ 8 h 201"/>
                <a:gd name="T18" fmla="*/ 48 w 166"/>
                <a:gd name="T19" fmla="*/ 23 h 201"/>
                <a:gd name="T20" fmla="*/ 59 w 166"/>
                <a:gd name="T21" fmla="*/ 26 h 201"/>
                <a:gd name="T22" fmla="*/ 70 w 166"/>
                <a:gd name="T23" fmla="*/ 23 h 201"/>
                <a:gd name="T24" fmla="*/ 77 w 166"/>
                <a:gd name="T25" fmla="*/ 19 h 201"/>
                <a:gd name="T26" fmla="*/ 85 w 166"/>
                <a:gd name="T27" fmla="*/ 19 h 201"/>
                <a:gd name="T28" fmla="*/ 103 w 166"/>
                <a:gd name="T29" fmla="*/ 11 h 201"/>
                <a:gd name="T30" fmla="*/ 114 w 166"/>
                <a:gd name="T31" fmla="*/ 11 h 201"/>
                <a:gd name="T32" fmla="*/ 125 w 166"/>
                <a:gd name="T33" fmla="*/ 11 h 201"/>
                <a:gd name="T34" fmla="*/ 137 w 166"/>
                <a:gd name="T35" fmla="*/ 8 h 201"/>
                <a:gd name="T36" fmla="*/ 144 w 166"/>
                <a:gd name="T37" fmla="*/ 8 h 201"/>
                <a:gd name="T38" fmla="*/ 155 w 166"/>
                <a:gd name="T39" fmla="*/ 4 h 201"/>
                <a:gd name="T40" fmla="*/ 155 w 166"/>
                <a:gd name="T41" fmla="*/ 0 h 201"/>
                <a:gd name="T42" fmla="*/ 159 w 166"/>
                <a:gd name="T43" fmla="*/ 0 h 201"/>
                <a:gd name="T44" fmla="*/ 166 w 166"/>
                <a:gd name="T45" fmla="*/ 0 h 201"/>
                <a:gd name="T46" fmla="*/ 163 w 166"/>
                <a:gd name="T47" fmla="*/ 8 h 201"/>
                <a:gd name="T48" fmla="*/ 166 w 166"/>
                <a:gd name="T49" fmla="*/ 11 h 201"/>
                <a:gd name="T50" fmla="*/ 163 w 166"/>
                <a:gd name="T51" fmla="*/ 15 h 201"/>
                <a:gd name="T52" fmla="*/ 163 w 166"/>
                <a:gd name="T53" fmla="*/ 23 h 201"/>
                <a:gd name="T54" fmla="*/ 166 w 166"/>
                <a:gd name="T55" fmla="*/ 23 h 201"/>
                <a:gd name="T56" fmla="*/ 166 w 166"/>
                <a:gd name="T57" fmla="*/ 26 h 201"/>
                <a:gd name="T58" fmla="*/ 159 w 166"/>
                <a:gd name="T59" fmla="*/ 30 h 201"/>
                <a:gd name="T60" fmla="*/ 159 w 166"/>
                <a:gd name="T61" fmla="*/ 37 h 201"/>
                <a:gd name="T62" fmla="*/ 151 w 166"/>
                <a:gd name="T63" fmla="*/ 56 h 201"/>
                <a:gd name="T64" fmla="*/ 144 w 166"/>
                <a:gd name="T65" fmla="*/ 60 h 201"/>
                <a:gd name="T66" fmla="*/ 140 w 166"/>
                <a:gd name="T67" fmla="*/ 67 h 201"/>
                <a:gd name="T68" fmla="*/ 125 w 166"/>
                <a:gd name="T69" fmla="*/ 93 h 201"/>
                <a:gd name="T70" fmla="*/ 114 w 166"/>
                <a:gd name="T71" fmla="*/ 112 h 201"/>
                <a:gd name="T72" fmla="*/ 81 w 166"/>
                <a:gd name="T73" fmla="*/ 141 h 201"/>
                <a:gd name="T74" fmla="*/ 63 w 166"/>
                <a:gd name="T75" fmla="*/ 152 h 201"/>
                <a:gd name="T76" fmla="*/ 44 w 166"/>
                <a:gd name="T77" fmla="*/ 167 h 201"/>
                <a:gd name="T78" fmla="*/ 33 w 166"/>
                <a:gd name="T79" fmla="*/ 178 h 201"/>
                <a:gd name="T80" fmla="*/ 26 w 166"/>
                <a:gd name="T81" fmla="*/ 186 h 201"/>
                <a:gd name="T82" fmla="*/ 0 w 166"/>
                <a:gd name="T83" fmla="*/ 190 h 201"/>
                <a:gd name="T84" fmla="*/ 14 w 166"/>
                <a:gd name="T85" fmla="*/ 11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201">
                  <a:moveTo>
                    <a:pt x="14" y="119"/>
                  </a:moveTo>
                  <a:lnTo>
                    <a:pt x="14" y="119"/>
                  </a:lnTo>
                  <a:lnTo>
                    <a:pt x="14" y="115"/>
                  </a:lnTo>
                  <a:lnTo>
                    <a:pt x="22" y="115"/>
                  </a:lnTo>
                  <a:lnTo>
                    <a:pt x="26" y="115"/>
                  </a:lnTo>
                  <a:lnTo>
                    <a:pt x="29" y="112"/>
                  </a:lnTo>
                  <a:lnTo>
                    <a:pt x="33" y="112"/>
                  </a:lnTo>
                  <a:lnTo>
                    <a:pt x="37" y="108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55" y="104"/>
                  </a:lnTo>
                  <a:lnTo>
                    <a:pt x="66" y="104"/>
                  </a:lnTo>
                  <a:lnTo>
                    <a:pt x="118" y="56"/>
                  </a:lnTo>
                  <a:lnTo>
                    <a:pt x="96" y="56"/>
                  </a:lnTo>
                  <a:lnTo>
                    <a:pt x="48" y="45"/>
                  </a:lnTo>
                  <a:lnTo>
                    <a:pt x="44" y="41"/>
                  </a:lnTo>
                  <a:lnTo>
                    <a:pt x="37" y="41"/>
                  </a:lnTo>
                  <a:lnTo>
                    <a:pt x="37" y="34"/>
                  </a:lnTo>
                  <a:lnTo>
                    <a:pt x="37" y="30"/>
                  </a:lnTo>
                  <a:lnTo>
                    <a:pt x="33" y="30"/>
                  </a:lnTo>
                  <a:lnTo>
                    <a:pt x="29" y="23"/>
                  </a:lnTo>
                  <a:lnTo>
                    <a:pt x="26" y="15"/>
                  </a:lnTo>
                  <a:lnTo>
                    <a:pt x="29" y="11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8" y="23"/>
                  </a:lnTo>
                  <a:lnTo>
                    <a:pt x="51" y="26"/>
                  </a:lnTo>
                  <a:lnTo>
                    <a:pt x="55" y="26"/>
                  </a:lnTo>
                  <a:lnTo>
                    <a:pt x="59" y="26"/>
                  </a:lnTo>
                  <a:lnTo>
                    <a:pt x="63" y="23"/>
                  </a:lnTo>
                  <a:lnTo>
                    <a:pt x="66" y="23"/>
                  </a:lnTo>
                  <a:lnTo>
                    <a:pt x="70" y="23"/>
                  </a:lnTo>
                  <a:lnTo>
                    <a:pt x="74" y="15"/>
                  </a:lnTo>
                  <a:lnTo>
                    <a:pt x="77" y="15"/>
                  </a:lnTo>
                  <a:lnTo>
                    <a:pt x="77" y="19"/>
                  </a:lnTo>
                  <a:lnTo>
                    <a:pt x="81" y="19"/>
                  </a:lnTo>
                  <a:lnTo>
                    <a:pt x="81" y="15"/>
                  </a:lnTo>
                  <a:lnTo>
                    <a:pt x="85" y="19"/>
                  </a:lnTo>
                  <a:lnTo>
                    <a:pt x="92" y="19"/>
                  </a:lnTo>
                  <a:lnTo>
                    <a:pt x="100" y="11"/>
                  </a:lnTo>
                  <a:lnTo>
                    <a:pt x="103" y="11"/>
                  </a:lnTo>
                  <a:lnTo>
                    <a:pt x="107" y="11"/>
                  </a:lnTo>
                  <a:lnTo>
                    <a:pt x="111" y="11"/>
                  </a:lnTo>
                  <a:lnTo>
                    <a:pt x="114" y="11"/>
                  </a:lnTo>
                  <a:lnTo>
                    <a:pt x="118" y="11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51" y="8"/>
                  </a:lnTo>
                  <a:lnTo>
                    <a:pt x="151" y="4"/>
                  </a:lnTo>
                  <a:lnTo>
                    <a:pt x="155" y="4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4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63" y="11"/>
                  </a:lnTo>
                  <a:lnTo>
                    <a:pt x="163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3" y="26"/>
                  </a:lnTo>
                  <a:lnTo>
                    <a:pt x="163" y="26"/>
                  </a:lnTo>
                  <a:lnTo>
                    <a:pt x="159" y="30"/>
                  </a:lnTo>
                  <a:lnTo>
                    <a:pt x="163" y="30"/>
                  </a:lnTo>
                  <a:lnTo>
                    <a:pt x="159" y="34"/>
                  </a:lnTo>
                  <a:lnTo>
                    <a:pt x="159" y="37"/>
                  </a:lnTo>
                  <a:lnTo>
                    <a:pt x="159" y="41"/>
                  </a:lnTo>
                  <a:lnTo>
                    <a:pt x="155" y="49"/>
                  </a:lnTo>
                  <a:lnTo>
                    <a:pt x="151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4" y="60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0" y="67"/>
                  </a:lnTo>
                  <a:lnTo>
                    <a:pt x="133" y="82"/>
                  </a:lnTo>
                  <a:lnTo>
                    <a:pt x="133" y="86"/>
                  </a:lnTo>
                  <a:lnTo>
                    <a:pt x="125" y="93"/>
                  </a:lnTo>
                  <a:lnTo>
                    <a:pt x="125" y="97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7" y="119"/>
                  </a:lnTo>
                  <a:lnTo>
                    <a:pt x="100" y="126"/>
                  </a:lnTo>
                  <a:lnTo>
                    <a:pt x="81" y="141"/>
                  </a:lnTo>
                  <a:lnTo>
                    <a:pt x="74" y="149"/>
                  </a:lnTo>
                  <a:lnTo>
                    <a:pt x="70" y="149"/>
                  </a:lnTo>
                  <a:lnTo>
                    <a:pt x="63" y="152"/>
                  </a:lnTo>
                  <a:lnTo>
                    <a:pt x="59" y="156"/>
                  </a:lnTo>
                  <a:lnTo>
                    <a:pt x="48" y="167"/>
                  </a:lnTo>
                  <a:lnTo>
                    <a:pt x="44" y="167"/>
                  </a:lnTo>
                  <a:lnTo>
                    <a:pt x="37" y="178"/>
                  </a:lnTo>
                  <a:lnTo>
                    <a:pt x="33" y="178"/>
                  </a:lnTo>
                  <a:lnTo>
                    <a:pt x="33" y="178"/>
                  </a:lnTo>
                  <a:lnTo>
                    <a:pt x="29" y="182"/>
                  </a:lnTo>
                  <a:lnTo>
                    <a:pt x="26" y="182"/>
                  </a:lnTo>
                  <a:lnTo>
                    <a:pt x="26" y="186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0" y="190"/>
                  </a:lnTo>
                  <a:lnTo>
                    <a:pt x="0" y="134"/>
                  </a:lnTo>
                  <a:lnTo>
                    <a:pt x="14" y="119"/>
                  </a:lnTo>
                  <a:lnTo>
                    <a:pt x="14" y="1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6" name="Freeform 104"/>
            <p:cNvSpPr/>
            <p:nvPr/>
          </p:nvSpPr>
          <p:spPr bwMode="auto">
            <a:xfrm>
              <a:off x="6579362" y="2770679"/>
              <a:ext cx="47606" cy="42459"/>
            </a:xfrm>
            <a:custGeom>
              <a:avLst/>
              <a:gdLst>
                <a:gd name="T0" fmla="*/ 9 w 10"/>
                <a:gd name="T1" fmla="*/ 0 h 9"/>
                <a:gd name="T2" fmla="*/ 8 w 10"/>
                <a:gd name="T3" fmla="*/ 0 h 9"/>
                <a:gd name="T4" fmla="*/ 8 w 10"/>
                <a:gd name="T5" fmla="*/ 1 h 9"/>
                <a:gd name="T6" fmla="*/ 7 w 10"/>
                <a:gd name="T7" fmla="*/ 0 h 9"/>
                <a:gd name="T8" fmla="*/ 6 w 10"/>
                <a:gd name="T9" fmla="*/ 0 h 9"/>
                <a:gd name="T10" fmla="*/ 6 w 10"/>
                <a:gd name="T11" fmla="*/ 0 h 9"/>
                <a:gd name="T12" fmla="*/ 5 w 10"/>
                <a:gd name="T13" fmla="*/ 1 h 9"/>
                <a:gd name="T14" fmla="*/ 4 w 10"/>
                <a:gd name="T15" fmla="*/ 1 h 9"/>
                <a:gd name="T16" fmla="*/ 3 w 10"/>
                <a:gd name="T17" fmla="*/ 1 h 9"/>
                <a:gd name="T18" fmla="*/ 3 w 10"/>
                <a:gd name="T19" fmla="*/ 1 h 9"/>
                <a:gd name="T20" fmla="*/ 2 w 10"/>
                <a:gd name="T21" fmla="*/ 2 h 9"/>
                <a:gd name="T22" fmla="*/ 1 w 10"/>
                <a:gd name="T23" fmla="*/ 3 h 9"/>
                <a:gd name="T24" fmla="*/ 0 w 10"/>
                <a:gd name="T25" fmla="*/ 4 h 9"/>
                <a:gd name="T26" fmla="*/ 0 w 10"/>
                <a:gd name="T27" fmla="*/ 4 h 9"/>
                <a:gd name="T28" fmla="*/ 0 w 10"/>
                <a:gd name="T29" fmla="*/ 6 h 9"/>
                <a:gd name="T30" fmla="*/ 1 w 10"/>
                <a:gd name="T31" fmla="*/ 7 h 9"/>
                <a:gd name="T32" fmla="*/ 1 w 10"/>
                <a:gd name="T33" fmla="*/ 7 h 9"/>
                <a:gd name="T34" fmla="*/ 2 w 10"/>
                <a:gd name="T35" fmla="*/ 8 h 9"/>
                <a:gd name="T36" fmla="*/ 3 w 10"/>
                <a:gd name="T37" fmla="*/ 8 h 9"/>
                <a:gd name="T38" fmla="*/ 3 w 10"/>
                <a:gd name="T39" fmla="*/ 8 h 9"/>
                <a:gd name="T40" fmla="*/ 4 w 10"/>
                <a:gd name="T41" fmla="*/ 8 h 9"/>
                <a:gd name="T42" fmla="*/ 5 w 10"/>
                <a:gd name="T43" fmla="*/ 9 h 9"/>
                <a:gd name="T44" fmla="*/ 5 w 10"/>
                <a:gd name="T45" fmla="*/ 8 h 9"/>
                <a:gd name="T46" fmla="*/ 5 w 10"/>
                <a:gd name="T47" fmla="*/ 8 h 9"/>
                <a:gd name="T48" fmla="*/ 6 w 10"/>
                <a:gd name="T49" fmla="*/ 7 h 9"/>
                <a:gd name="T50" fmla="*/ 7 w 10"/>
                <a:gd name="T51" fmla="*/ 8 h 9"/>
                <a:gd name="T52" fmla="*/ 7 w 10"/>
                <a:gd name="T53" fmla="*/ 7 h 9"/>
                <a:gd name="T54" fmla="*/ 7 w 10"/>
                <a:gd name="T55" fmla="*/ 7 h 9"/>
                <a:gd name="T56" fmla="*/ 8 w 10"/>
                <a:gd name="T57" fmla="*/ 6 h 9"/>
                <a:gd name="T58" fmla="*/ 9 w 10"/>
                <a:gd name="T59" fmla="*/ 6 h 9"/>
                <a:gd name="T60" fmla="*/ 9 w 10"/>
                <a:gd name="T61" fmla="*/ 5 h 9"/>
                <a:gd name="T62" fmla="*/ 9 w 10"/>
                <a:gd name="T63" fmla="*/ 4 h 9"/>
                <a:gd name="T64" fmla="*/ 10 w 10"/>
                <a:gd name="T65" fmla="*/ 4 h 9"/>
                <a:gd name="T66" fmla="*/ 10 w 10"/>
                <a:gd name="T67" fmla="*/ 3 h 9"/>
                <a:gd name="T68" fmla="*/ 10 w 10"/>
                <a:gd name="T69" fmla="*/ 2 h 9"/>
                <a:gd name="T70" fmla="*/ 10 w 10"/>
                <a:gd name="T71" fmla="*/ 1 h 9"/>
                <a:gd name="T72" fmla="*/ 9 w 10"/>
                <a:gd name="T7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9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7" name="Freeform 105"/>
            <p:cNvSpPr/>
            <p:nvPr/>
          </p:nvSpPr>
          <p:spPr bwMode="auto">
            <a:xfrm>
              <a:off x="5655563" y="1893197"/>
              <a:ext cx="1295638" cy="872336"/>
            </a:xfrm>
            <a:custGeom>
              <a:avLst/>
              <a:gdLst>
                <a:gd name="T0" fmla="*/ 970 w 1007"/>
                <a:gd name="T1" fmla="*/ 118 h 678"/>
                <a:gd name="T2" fmla="*/ 937 w 1007"/>
                <a:gd name="T3" fmla="*/ 103 h 678"/>
                <a:gd name="T4" fmla="*/ 911 w 1007"/>
                <a:gd name="T5" fmla="*/ 85 h 678"/>
                <a:gd name="T6" fmla="*/ 874 w 1007"/>
                <a:gd name="T7" fmla="*/ 77 h 678"/>
                <a:gd name="T8" fmla="*/ 840 w 1007"/>
                <a:gd name="T9" fmla="*/ 33 h 678"/>
                <a:gd name="T10" fmla="*/ 815 w 1007"/>
                <a:gd name="T11" fmla="*/ 7 h 678"/>
                <a:gd name="T12" fmla="*/ 774 w 1007"/>
                <a:gd name="T13" fmla="*/ 0 h 678"/>
                <a:gd name="T14" fmla="*/ 733 w 1007"/>
                <a:gd name="T15" fmla="*/ 25 h 678"/>
                <a:gd name="T16" fmla="*/ 741 w 1007"/>
                <a:gd name="T17" fmla="*/ 66 h 678"/>
                <a:gd name="T18" fmla="*/ 711 w 1007"/>
                <a:gd name="T19" fmla="*/ 100 h 678"/>
                <a:gd name="T20" fmla="*/ 778 w 1007"/>
                <a:gd name="T21" fmla="*/ 159 h 678"/>
                <a:gd name="T22" fmla="*/ 733 w 1007"/>
                <a:gd name="T23" fmla="*/ 192 h 678"/>
                <a:gd name="T24" fmla="*/ 663 w 1007"/>
                <a:gd name="T25" fmla="*/ 226 h 678"/>
                <a:gd name="T26" fmla="*/ 578 w 1007"/>
                <a:gd name="T27" fmla="*/ 289 h 678"/>
                <a:gd name="T28" fmla="*/ 437 w 1007"/>
                <a:gd name="T29" fmla="*/ 274 h 678"/>
                <a:gd name="T30" fmla="*/ 374 w 1007"/>
                <a:gd name="T31" fmla="*/ 230 h 678"/>
                <a:gd name="T32" fmla="*/ 326 w 1007"/>
                <a:gd name="T33" fmla="*/ 185 h 678"/>
                <a:gd name="T34" fmla="*/ 281 w 1007"/>
                <a:gd name="T35" fmla="*/ 163 h 678"/>
                <a:gd name="T36" fmla="*/ 248 w 1007"/>
                <a:gd name="T37" fmla="*/ 166 h 678"/>
                <a:gd name="T38" fmla="*/ 204 w 1007"/>
                <a:gd name="T39" fmla="*/ 226 h 678"/>
                <a:gd name="T40" fmla="*/ 181 w 1007"/>
                <a:gd name="T41" fmla="*/ 252 h 678"/>
                <a:gd name="T42" fmla="*/ 137 w 1007"/>
                <a:gd name="T43" fmla="*/ 281 h 678"/>
                <a:gd name="T44" fmla="*/ 44 w 1007"/>
                <a:gd name="T45" fmla="*/ 296 h 678"/>
                <a:gd name="T46" fmla="*/ 30 w 1007"/>
                <a:gd name="T47" fmla="*/ 333 h 678"/>
                <a:gd name="T48" fmla="*/ 15 w 1007"/>
                <a:gd name="T49" fmla="*/ 382 h 678"/>
                <a:gd name="T50" fmla="*/ 48 w 1007"/>
                <a:gd name="T51" fmla="*/ 385 h 678"/>
                <a:gd name="T52" fmla="*/ 89 w 1007"/>
                <a:gd name="T53" fmla="*/ 400 h 678"/>
                <a:gd name="T54" fmla="*/ 148 w 1007"/>
                <a:gd name="T55" fmla="*/ 411 h 678"/>
                <a:gd name="T56" fmla="*/ 200 w 1007"/>
                <a:gd name="T57" fmla="*/ 482 h 678"/>
                <a:gd name="T58" fmla="*/ 237 w 1007"/>
                <a:gd name="T59" fmla="*/ 519 h 678"/>
                <a:gd name="T60" fmla="*/ 300 w 1007"/>
                <a:gd name="T61" fmla="*/ 534 h 678"/>
                <a:gd name="T62" fmla="*/ 370 w 1007"/>
                <a:gd name="T63" fmla="*/ 556 h 678"/>
                <a:gd name="T64" fmla="*/ 441 w 1007"/>
                <a:gd name="T65" fmla="*/ 549 h 678"/>
                <a:gd name="T66" fmla="*/ 500 w 1007"/>
                <a:gd name="T67" fmla="*/ 537 h 678"/>
                <a:gd name="T68" fmla="*/ 541 w 1007"/>
                <a:gd name="T69" fmla="*/ 589 h 678"/>
                <a:gd name="T70" fmla="*/ 548 w 1007"/>
                <a:gd name="T71" fmla="*/ 626 h 678"/>
                <a:gd name="T72" fmla="*/ 570 w 1007"/>
                <a:gd name="T73" fmla="*/ 660 h 678"/>
                <a:gd name="T74" fmla="*/ 611 w 1007"/>
                <a:gd name="T75" fmla="*/ 645 h 678"/>
                <a:gd name="T76" fmla="*/ 663 w 1007"/>
                <a:gd name="T77" fmla="*/ 634 h 678"/>
                <a:gd name="T78" fmla="*/ 711 w 1007"/>
                <a:gd name="T79" fmla="*/ 660 h 678"/>
                <a:gd name="T80" fmla="*/ 737 w 1007"/>
                <a:gd name="T81" fmla="*/ 678 h 678"/>
                <a:gd name="T82" fmla="*/ 748 w 1007"/>
                <a:gd name="T83" fmla="*/ 664 h 678"/>
                <a:gd name="T84" fmla="*/ 789 w 1007"/>
                <a:gd name="T85" fmla="*/ 641 h 678"/>
                <a:gd name="T86" fmla="*/ 822 w 1007"/>
                <a:gd name="T87" fmla="*/ 638 h 678"/>
                <a:gd name="T88" fmla="*/ 852 w 1007"/>
                <a:gd name="T89" fmla="*/ 619 h 678"/>
                <a:gd name="T90" fmla="*/ 874 w 1007"/>
                <a:gd name="T91" fmla="*/ 600 h 678"/>
                <a:gd name="T92" fmla="*/ 881 w 1007"/>
                <a:gd name="T93" fmla="*/ 586 h 678"/>
                <a:gd name="T94" fmla="*/ 889 w 1007"/>
                <a:gd name="T95" fmla="*/ 563 h 678"/>
                <a:gd name="T96" fmla="*/ 907 w 1007"/>
                <a:gd name="T97" fmla="*/ 537 h 678"/>
                <a:gd name="T98" fmla="*/ 907 w 1007"/>
                <a:gd name="T99" fmla="*/ 511 h 678"/>
                <a:gd name="T100" fmla="*/ 874 w 1007"/>
                <a:gd name="T101" fmla="*/ 500 h 678"/>
                <a:gd name="T102" fmla="*/ 852 w 1007"/>
                <a:gd name="T103" fmla="*/ 467 h 678"/>
                <a:gd name="T104" fmla="*/ 892 w 1007"/>
                <a:gd name="T105" fmla="*/ 459 h 678"/>
                <a:gd name="T106" fmla="*/ 848 w 1007"/>
                <a:gd name="T107" fmla="*/ 396 h 678"/>
                <a:gd name="T108" fmla="*/ 889 w 1007"/>
                <a:gd name="T109" fmla="*/ 370 h 678"/>
                <a:gd name="T110" fmla="*/ 844 w 1007"/>
                <a:gd name="T111" fmla="*/ 356 h 678"/>
                <a:gd name="T112" fmla="*/ 803 w 1007"/>
                <a:gd name="T113" fmla="*/ 345 h 678"/>
                <a:gd name="T114" fmla="*/ 837 w 1007"/>
                <a:gd name="T115" fmla="*/ 304 h 678"/>
                <a:gd name="T116" fmla="*/ 855 w 1007"/>
                <a:gd name="T117" fmla="*/ 319 h 678"/>
                <a:gd name="T118" fmla="*/ 870 w 1007"/>
                <a:gd name="T119" fmla="*/ 319 h 678"/>
                <a:gd name="T120" fmla="*/ 985 w 1007"/>
                <a:gd name="T121" fmla="*/ 233 h 678"/>
                <a:gd name="T122" fmla="*/ 985 w 1007"/>
                <a:gd name="T123" fmla="*/ 178 h 678"/>
                <a:gd name="T124" fmla="*/ 1003 w 1007"/>
                <a:gd name="T125" fmla="*/ 155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7" h="678">
                  <a:moveTo>
                    <a:pt x="1003" y="118"/>
                  </a:moveTo>
                  <a:lnTo>
                    <a:pt x="1003" y="115"/>
                  </a:lnTo>
                  <a:lnTo>
                    <a:pt x="1003" y="115"/>
                  </a:lnTo>
                  <a:lnTo>
                    <a:pt x="1000" y="111"/>
                  </a:lnTo>
                  <a:lnTo>
                    <a:pt x="1000" y="111"/>
                  </a:lnTo>
                  <a:lnTo>
                    <a:pt x="1000" y="107"/>
                  </a:lnTo>
                  <a:lnTo>
                    <a:pt x="1000" y="107"/>
                  </a:lnTo>
                  <a:lnTo>
                    <a:pt x="1000" y="103"/>
                  </a:lnTo>
                  <a:lnTo>
                    <a:pt x="996" y="103"/>
                  </a:lnTo>
                  <a:lnTo>
                    <a:pt x="992" y="103"/>
                  </a:lnTo>
                  <a:lnTo>
                    <a:pt x="992" y="103"/>
                  </a:lnTo>
                  <a:lnTo>
                    <a:pt x="989" y="103"/>
                  </a:lnTo>
                  <a:lnTo>
                    <a:pt x="985" y="103"/>
                  </a:lnTo>
                  <a:lnTo>
                    <a:pt x="985" y="103"/>
                  </a:lnTo>
                  <a:lnTo>
                    <a:pt x="985" y="107"/>
                  </a:lnTo>
                  <a:lnTo>
                    <a:pt x="981" y="107"/>
                  </a:lnTo>
                  <a:lnTo>
                    <a:pt x="981" y="107"/>
                  </a:lnTo>
                  <a:lnTo>
                    <a:pt x="981" y="111"/>
                  </a:lnTo>
                  <a:lnTo>
                    <a:pt x="977" y="111"/>
                  </a:lnTo>
                  <a:lnTo>
                    <a:pt x="974" y="111"/>
                  </a:lnTo>
                  <a:lnTo>
                    <a:pt x="974" y="115"/>
                  </a:lnTo>
                  <a:lnTo>
                    <a:pt x="974" y="115"/>
                  </a:lnTo>
                  <a:lnTo>
                    <a:pt x="970" y="118"/>
                  </a:lnTo>
                  <a:lnTo>
                    <a:pt x="970" y="118"/>
                  </a:lnTo>
                  <a:lnTo>
                    <a:pt x="970" y="122"/>
                  </a:lnTo>
                  <a:lnTo>
                    <a:pt x="970" y="122"/>
                  </a:lnTo>
                  <a:lnTo>
                    <a:pt x="966" y="122"/>
                  </a:lnTo>
                  <a:lnTo>
                    <a:pt x="963" y="126"/>
                  </a:lnTo>
                  <a:lnTo>
                    <a:pt x="963" y="126"/>
                  </a:lnTo>
                  <a:lnTo>
                    <a:pt x="959" y="126"/>
                  </a:lnTo>
                  <a:lnTo>
                    <a:pt x="959" y="126"/>
                  </a:lnTo>
                  <a:lnTo>
                    <a:pt x="955" y="126"/>
                  </a:lnTo>
                  <a:lnTo>
                    <a:pt x="955" y="126"/>
                  </a:lnTo>
                  <a:lnTo>
                    <a:pt x="952" y="122"/>
                  </a:lnTo>
                  <a:lnTo>
                    <a:pt x="952" y="122"/>
                  </a:lnTo>
                  <a:lnTo>
                    <a:pt x="948" y="126"/>
                  </a:lnTo>
                  <a:lnTo>
                    <a:pt x="944" y="126"/>
                  </a:lnTo>
                  <a:lnTo>
                    <a:pt x="944" y="122"/>
                  </a:lnTo>
                  <a:lnTo>
                    <a:pt x="944" y="118"/>
                  </a:lnTo>
                  <a:lnTo>
                    <a:pt x="940" y="118"/>
                  </a:lnTo>
                  <a:lnTo>
                    <a:pt x="937" y="115"/>
                  </a:lnTo>
                  <a:lnTo>
                    <a:pt x="937" y="115"/>
                  </a:lnTo>
                  <a:lnTo>
                    <a:pt x="940" y="111"/>
                  </a:lnTo>
                  <a:lnTo>
                    <a:pt x="940" y="111"/>
                  </a:lnTo>
                  <a:lnTo>
                    <a:pt x="937" y="107"/>
                  </a:lnTo>
                  <a:lnTo>
                    <a:pt x="937" y="103"/>
                  </a:lnTo>
                  <a:lnTo>
                    <a:pt x="937" y="103"/>
                  </a:lnTo>
                  <a:lnTo>
                    <a:pt x="933" y="103"/>
                  </a:lnTo>
                  <a:lnTo>
                    <a:pt x="933" y="100"/>
                  </a:lnTo>
                  <a:lnTo>
                    <a:pt x="937" y="100"/>
                  </a:lnTo>
                  <a:lnTo>
                    <a:pt x="937" y="96"/>
                  </a:lnTo>
                  <a:lnTo>
                    <a:pt x="937" y="96"/>
                  </a:lnTo>
                  <a:lnTo>
                    <a:pt x="933" y="96"/>
                  </a:lnTo>
                  <a:lnTo>
                    <a:pt x="933" y="100"/>
                  </a:lnTo>
                  <a:lnTo>
                    <a:pt x="929" y="100"/>
                  </a:lnTo>
                  <a:lnTo>
                    <a:pt x="929" y="100"/>
                  </a:lnTo>
                  <a:lnTo>
                    <a:pt x="926" y="100"/>
                  </a:lnTo>
                  <a:lnTo>
                    <a:pt x="926" y="96"/>
                  </a:lnTo>
                  <a:lnTo>
                    <a:pt x="922" y="96"/>
                  </a:lnTo>
                  <a:lnTo>
                    <a:pt x="922" y="96"/>
                  </a:lnTo>
                  <a:lnTo>
                    <a:pt x="918" y="96"/>
                  </a:lnTo>
                  <a:lnTo>
                    <a:pt x="918" y="92"/>
                  </a:lnTo>
                  <a:lnTo>
                    <a:pt x="918" y="92"/>
                  </a:lnTo>
                  <a:lnTo>
                    <a:pt x="915" y="92"/>
                  </a:lnTo>
                  <a:lnTo>
                    <a:pt x="915" y="92"/>
                  </a:lnTo>
                  <a:lnTo>
                    <a:pt x="915" y="89"/>
                  </a:lnTo>
                  <a:lnTo>
                    <a:pt x="911" y="89"/>
                  </a:lnTo>
                  <a:lnTo>
                    <a:pt x="911" y="89"/>
                  </a:lnTo>
                  <a:lnTo>
                    <a:pt x="911" y="85"/>
                  </a:lnTo>
                  <a:lnTo>
                    <a:pt x="907" y="85"/>
                  </a:lnTo>
                  <a:lnTo>
                    <a:pt x="907" y="85"/>
                  </a:lnTo>
                  <a:lnTo>
                    <a:pt x="907" y="89"/>
                  </a:lnTo>
                  <a:lnTo>
                    <a:pt x="903" y="85"/>
                  </a:lnTo>
                  <a:lnTo>
                    <a:pt x="903" y="89"/>
                  </a:lnTo>
                  <a:lnTo>
                    <a:pt x="903" y="89"/>
                  </a:lnTo>
                  <a:lnTo>
                    <a:pt x="900" y="89"/>
                  </a:lnTo>
                  <a:lnTo>
                    <a:pt x="900" y="85"/>
                  </a:lnTo>
                  <a:lnTo>
                    <a:pt x="896" y="85"/>
                  </a:lnTo>
                  <a:lnTo>
                    <a:pt x="892" y="85"/>
                  </a:lnTo>
                  <a:lnTo>
                    <a:pt x="892" y="85"/>
                  </a:lnTo>
                  <a:lnTo>
                    <a:pt x="892" y="81"/>
                  </a:lnTo>
                  <a:lnTo>
                    <a:pt x="892" y="81"/>
                  </a:lnTo>
                  <a:lnTo>
                    <a:pt x="892" y="81"/>
                  </a:lnTo>
                  <a:lnTo>
                    <a:pt x="889" y="85"/>
                  </a:lnTo>
                  <a:lnTo>
                    <a:pt x="885" y="81"/>
                  </a:lnTo>
                  <a:lnTo>
                    <a:pt x="885" y="85"/>
                  </a:lnTo>
                  <a:lnTo>
                    <a:pt x="885" y="81"/>
                  </a:lnTo>
                  <a:lnTo>
                    <a:pt x="881" y="85"/>
                  </a:lnTo>
                  <a:lnTo>
                    <a:pt x="881" y="81"/>
                  </a:lnTo>
                  <a:lnTo>
                    <a:pt x="878" y="81"/>
                  </a:lnTo>
                  <a:lnTo>
                    <a:pt x="878" y="81"/>
                  </a:lnTo>
                  <a:lnTo>
                    <a:pt x="874" y="77"/>
                  </a:lnTo>
                  <a:lnTo>
                    <a:pt x="870" y="74"/>
                  </a:lnTo>
                  <a:lnTo>
                    <a:pt x="870" y="70"/>
                  </a:lnTo>
                  <a:lnTo>
                    <a:pt x="870" y="70"/>
                  </a:lnTo>
                  <a:lnTo>
                    <a:pt x="866" y="70"/>
                  </a:lnTo>
                  <a:lnTo>
                    <a:pt x="866" y="66"/>
                  </a:lnTo>
                  <a:lnTo>
                    <a:pt x="866" y="66"/>
                  </a:lnTo>
                  <a:lnTo>
                    <a:pt x="866" y="63"/>
                  </a:lnTo>
                  <a:lnTo>
                    <a:pt x="863" y="63"/>
                  </a:lnTo>
                  <a:lnTo>
                    <a:pt x="863" y="59"/>
                  </a:lnTo>
                  <a:lnTo>
                    <a:pt x="859" y="55"/>
                  </a:lnTo>
                  <a:lnTo>
                    <a:pt x="855" y="51"/>
                  </a:lnTo>
                  <a:lnTo>
                    <a:pt x="855" y="48"/>
                  </a:lnTo>
                  <a:lnTo>
                    <a:pt x="852" y="48"/>
                  </a:lnTo>
                  <a:lnTo>
                    <a:pt x="852" y="48"/>
                  </a:lnTo>
                  <a:lnTo>
                    <a:pt x="848" y="48"/>
                  </a:lnTo>
                  <a:lnTo>
                    <a:pt x="852" y="44"/>
                  </a:lnTo>
                  <a:lnTo>
                    <a:pt x="852" y="44"/>
                  </a:lnTo>
                  <a:lnTo>
                    <a:pt x="848" y="44"/>
                  </a:lnTo>
                  <a:lnTo>
                    <a:pt x="848" y="40"/>
                  </a:lnTo>
                  <a:lnTo>
                    <a:pt x="844" y="40"/>
                  </a:lnTo>
                  <a:lnTo>
                    <a:pt x="844" y="37"/>
                  </a:lnTo>
                  <a:lnTo>
                    <a:pt x="844" y="33"/>
                  </a:lnTo>
                  <a:lnTo>
                    <a:pt x="840" y="33"/>
                  </a:lnTo>
                  <a:lnTo>
                    <a:pt x="837" y="29"/>
                  </a:lnTo>
                  <a:lnTo>
                    <a:pt x="837" y="29"/>
                  </a:lnTo>
                  <a:lnTo>
                    <a:pt x="837" y="25"/>
                  </a:lnTo>
                  <a:lnTo>
                    <a:pt x="837" y="25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33" y="22"/>
                  </a:lnTo>
                  <a:lnTo>
                    <a:pt x="833" y="22"/>
                  </a:lnTo>
                  <a:lnTo>
                    <a:pt x="833" y="18"/>
                  </a:lnTo>
                  <a:lnTo>
                    <a:pt x="829" y="18"/>
                  </a:lnTo>
                  <a:lnTo>
                    <a:pt x="829" y="14"/>
                  </a:lnTo>
                  <a:lnTo>
                    <a:pt x="829" y="14"/>
                  </a:lnTo>
                  <a:lnTo>
                    <a:pt x="829" y="14"/>
                  </a:lnTo>
                  <a:lnTo>
                    <a:pt x="826" y="14"/>
                  </a:lnTo>
                  <a:lnTo>
                    <a:pt x="822" y="14"/>
                  </a:lnTo>
                  <a:lnTo>
                    <a:pt x="822" y="11"/>
                  </a:lnTo>
                  <a:lnTo>
                    <a:pt x="822" y="11"/>
                  </a:lnTo>
                  <a:lnTo>
                    <a:pt x="822" y="11"/>
                  </a:lnTo>
                  <a:lnTo>
                    <a:pt x="822" y="7"/>
                  </a:lnTo>
                  <a:lnTo>
                    <a:pt x="818" y="11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15" y="7"/>
                  </a:lnTo>
                  <a:lnTo>
                    <a:pt x="818" y="7"/>
                  </a:lnTo>
                  <a:lnTo>
                    <a:pt x="815" y="3"/>
                  </a:lnTo>
                  <a:lnTo>
                    <a:pt x="815" y="3"/>
                  </a:lnTo>
                  <a:lnTo>
                    <a:pt x="811" y="3"/>
                  </a:lnTo>
                  <a:lnTo>
                    <a:pt x="811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803" y="3"/>
                  </a:lnTo>
                  <a:lnTo>
                    <a:pt x="803" y="3"/>
                  </a:lnTo>
                  <a:lnTo>
                    <a:pt x="803" y="3"/>
                  </a:lnTo>
                  <a:lnTo>
                    <a:pt x="803" y="7"/>
                  </a:lnTo>
                  <a:lnTo>
                    <a:pt x="800" y="3"/>
                  </a:lnTo>
                  <a:lnTo>
                    <a:pt x="800" y="3"/>
                  </a:lnTo>
                  <a:lnTo>
                    <a:pt x="796" y="3"/>
                  </a:lnTo>
                  <a:lnTo>
                    <a:pt x="792" y="3"/>
                  </a:lnTo>
                  <a:lnTo>
                    <a:pt x="792" y="3"/>
                  </a:lnTo>
                  <a:lnTo>
                    <a:pt x="789" y="0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81" y="0"/>
                  </a:lnTo>
                  <a:lnTo>
                    <a:pt x="778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0" y="0"/>
                  </a:lnTo>
                  <a:lnTo>
                    <a:pt x="770" y="0"/>
                  </a:lnTo>
                  <a:lnTo>
                    <a:pt x="770" y="3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59" y="3"/>
                  </a:lnTo>
                  <a:lnTo>
                    <a:pt x="759" y="3"/>
                  </a:lnTo>
                  <a:lnTo>
                    <a:pt x="755" y="3"/>
                  </a:lnTo>
                  <a:lnTo>
                    <a:pt x="755" y="7"/>
                  </a:lnTo>
                  <a:lnTo>
                    <a:pt x="752" y="7"/>
                  </a:lnTo>
                  <a:lnTo>
                    <a:pt x="748" y="7"/>
                  </a:lnTo>
                  <a:lnTo>
                    <a:pt x="748" y="7"/>
                  </a:lnTo>
                  <a:lnTo>
                    <a:pt x="748" y="7"/>
                  </a:lnTo>
                  <a:lnTo>
                    <a:pt x="744" y="7"/>
                  </a:lnTo>
                  <a:lnTo>
                    <a:pt x="741" y="7"/>
                  </a:lnTo>
                  <a:lnTo>
                    <a:pt x="737" y="11"/>
                  </a:lnTo>
                  <a:lnTo>
                    <a:pt x="737" y="11"/>
                  </a:lnTo>
                  <a:lnTo>
                    <a:pt x="737" y="14"/>
                  </a:lnTo>
                  <a:lnTo>
                    <a:pt x="733" y="18"/>
                  </a:lnTo>
                  <a:lnTo>
                    <a:pt x="733" y="18"/>
                  </a:lnTo>
                  <a:lnTo>
                    <a:pt x="733" y="22"/>
                  </a:lnTo>
                  <a:lnTo>
                    <a:pt x="733" y="22"/>
                  </a:lnTo>
                  <a:lnTo>
                    <a:pt x="733" y="25"/>
                  </a:lnTo>
                  <a:lnTo>
                    <a:pt x="733" y="25"/>
                  </a:lnTo>
                  <a:lnTo>
                    <a:pt x="737" y="25"/>
                  </a:lnTo>
                  <a:lnTo>
                    <a:pt x="741" y="25"/>
                  </a:lnTo>
                  <a:lnTo>
                    <a:pt x="741" y="25"/>
                  </a:lnTo>
                  <a:lnTo>
                    <a:pt x="744" y="25"/>
                  </a:lnTo>
                  <a:lnTo>
                    <a:pt x="744" y="29"/>
                  </a:lnTo>
                  <a:lnTo>
                    <a:pt x="748" y="29"/>
                  </a:lnTo>
                  <a:lnTo>
                    <a:pt x="748" y="33"/>
                  </a:lnTo>
                  <a:lnTo>
                    <a:pt x="748" y="33"/>
                  </a:lnTo>
                  <a:lnTo>
                    <a:pt x="752" y="37"/>
                  </a:lnTo>
                  <a:lnTo>
                    <a:pt x="748" y="40"/>
                  </a:lnTo>
                  <a:lnTo>
                    <a:pt x="748" y="40"/>
                  </a:lnTo>
                  <a:lnTo>
                    <a:pt x="744" y="44"/>
                  </a:lnTo>
                  <a:lnTo>
                    <a:pt x="744" y="48"/>
                  </a:lnTo>
                  <a:lnTo>
                    <a:pt x="744" y="48"/>
                  </a:lnTo>
                  <a:lnTo>
                    <a:pt x="741" y="51"/>
                  </a:lnTo>
                  <a:lnTo>
                    <a:pt x="741" y="55"/>
                  </a:lnTo>
                  <a:lnTo>
                    <a:pt x="741" y="55"/>
                  </a:lnTo>
                  <a:lnTo>
                    <a:pt x="741" y="59"/>
                  </a:lnTo>
                  <a:lnTo>
                    <a:pt x="741" y="63"/>
                  </a:lnTo>
                  <a:lnTo>
                    <a:pt x="744" y="63"/>
                  </a:lnTo>
                  <a:lnTo>
                    <a:pt x="744" y="66"/>
                  </a:lnTo>
                  <a:lnTo>
                    <a:pt x="741" y="66"/>
                  </a:lnTo>
                  <a:lnTo>
                    <a:pt x="741" y="70"/>
                  </a:lnTo>
                  <a:lnTo>
                    <a:pt x="744" y="70"/>
                  </a:lnTo>
                  <a:lnTo>
                    <a:pt x="744" y="77"/>
                  </a:lnTo>
                  <a:lnTo>
                    <a:pt x="741" y="77"/>
                  </a:lnTo>
                  <a:lnTo>
                    <a:pt x="741" y="81"/>
                  </a:lnTo>
                  <a:lnTo>
                    <a:pt x="744" y="81"/>
                  </a:lnTo>
                  <a:lnTo>
                    <a:pt x="744" y="81"/>
                  </a:lnTo>
                  <a:lnTo>
                    <a:pt x="744" y="81"/>
                  </a:lnTo>
                  <a:lnTo>
                    <a:pt x="748" y="81"/>
                  </a:lnTo>
                  <a:lnTo>
                    <a:pt x="748" y="85"/>
                  </a:lnTo>
                  <a:lnTo>
                    <a:pt x="748" y="89"/>
                  </a:lnTo>
                  <a:lnTo>
                    <a:pt x="744" y="92"/>
                  </a:lnTo>
                  <a:lnTo>
                    <a:pt x="737" y="92"/>
                  </a:lnTo>
                  <a:lnTo>
                    <a:pt x="733" y="92"/>
                  </a:lnTo>
                  <a:lnTo>
                    <a:pt x="726" y="100"/>
                  </a:lnTo>
                  <a:lnTo>
                    <a:pt x="726" y="100"/>
                  </a:lnTo>
                  <a:lnTo>
                    <a:pt x="722" y="100"/>
                  </a:lnTo>
                  <a:lnTo>
                    <a:pt x="718" y="100"/>
                  </a:lnTo>
                  <a:lnTo>
                    <a:pt x="715" y="100"/>
                  </a:lnTo>
                  <a:lnTo>
                    <a:pt x="715" y="96"/>
                  </a:lnTo>
                  <a:lnTo>
                    <a:pt x="711" y="96"/>
                  </a:lnTo>
                  <a:lnTo>
                    <a:pt x="711" y="100"/>
                  </a:lnTo>
                  <a:lnTo>
                    <a:pt x="711" y="100"/>
                  </a:lnTo>
                  <a:lnTo>
                    <a:pt x="707" y="122"/>
                  </a:lnTo>
                  <a:lnTo>
                    <a:pt x="707" y="126"/>
                  </a:lnTo>
                  <a:lnTo>
                    <a:pt x="707" y="129"/>
                  </a:lnTo>
                  <a:lnTo>
                    <a:pt x="707" y="133"/>
                  </a:lnTo>
                  <a:lnTo>
                    <a:pt x="703" y="140"/>
                  </a:lnTo>
                  <a:lnTo>
                    <a:pt x="707" y="144"/>
                  </a:lnTo>
                  <a:lnTo>
                    <a:pt x="715" y="148"/>
                  </a:lnTo>
                  <a:lnTo>
                    <a:pt x="722" y="144"/>
                  </a:lnTo>
                  <a:lnTo>
                    <a:pt x="726" y="144"/>
                  </a:lnTo>
                  <a:lnTo>
                    <a:pt x="733" y="144"/>
                  </a:lnTo>
                  <a:lnTo>
                    <a:pt x="737" y="148"/>
                  </a:lnTo>
                  <a:lnTo>
                    <a:pt x="741" y="144"/>
                  </a:lnTo>
                  <a:lnTo>
                    <a:pt x="741" y="140"/>
                  </a:lnTo>
                  <a:lnTo>
                    <a:pt x="741" y="137"/>
                  </a:lnTo>
                  <a:lnTo>
                    <a:pt x="744" y="137"/>
                  </a:lnTo>
                  <a:lnTo>
                    <a:pt x="748" y="133"/>
                  </a:lnTo>
                  <a:lnTo>
                    <a:pt x="755" y="137"/>
                  </a:lnTo>
                  <a:lnTo>
                    <a:pt x="759" y="140"/>
                  </a:lnTo>
                  <a:lnTo>
                    <a:pt x="766" y="144"/>
                  </a:lnTo>
                  <a:lnTo>
                    <a:pt x="770" y="152"/>
                  </a:lnTo>
                  <a:lnTo>
                    <a:pt x="774" y="155"/>
                  </a:lnTo>
                  <a:lnTo>
                    <a:pt x="778" y="159"/>
                  </a:lnTo>
                  <a:lnTo>
                    <a:pt x="778" y="159"/>
                  </a:lnTo>
                  <a:lnTo>
                    <a:pt x="778" y="163"/>
                  </a:lnTo>
                  <a:lnTo>
                    <a:pt x="774" y="163"/>
                  </a:lnTo>
                  <a:lnTo>
                    <a:pt x="774" y="166"/>
                  </a:lnTo>
                  <a:lnTo>
                    <a:pt x="774" y="166"/>
                  </a:lnTo>
                  <a:lnTo>
                    <a:pt x="770" y="166"/>
                  </a:lnTo>
                  <a:lnTo>
                    <a:pt x="770" y="166"/>
                  </a:lnTo>
                  <a:lnTo>
                    <a:pt x="766" y="166"/>
                  </a:lnTo>
                  <a:lnTo>
                    <a:pt x="766" y="166"/>
                  </a:lnTo>
                  <a:lnTo>
                    <a:pt x="759" y="166"/>
                  </a:lnTo>
                  <a:lnTo>
                    <a:pt x="759" y="166"/>
                  </a:lnTo>
                  <a:lnTo>
                    <a:pt x="755" y="170"/>
                  </a:lnTo>
                  <a:lnTo>
                    <a:pt x="752" y="174"/>
                  </a:lnTo>
                  <a:lnTo>
                    <a:pt x="748" y="174"/>
                  </a:lnTo>
                  <a:lnTo>
                    <a:pt x="744" y="174"/>
                  </a:lnTo>
                  <a:lnTo>
                    <a:pt x="744" y="174"/>
                  </a:lnTo>
                  <a:lnTo>
                    <a:pt x="744" y="178"/>
                  </a:lnTo>
                  <a:lnTo>
                    <a:pt x="741" y="178"/>
                  </a:lnTo>
                  <a:lnTo>
                    <a:pt x="741" y="178"/>
                  </a:lnTo>
                  <a:lnTo>
                    <a:pt x="737" y="178"/>
                  </a:lnTo>
                  <a:lnTo>
                    <a:pt x="737" y="178"/>
                  </a:lnTo>
                  <a:lnTo>
                    <a:pt x="733" y="185"/>
                  </a:lnTo>
                  <a:lnTo>
                    <a:pt x="733" y="189"/>
                  </a:lnTo>
                  <a:lnTo>
                    <a:pt x="733" y="192"/>
                  </a:lnTo>
                  <a:lnTo>
                    <a:pt x="733" y="192"/>
                  </a:lnTo>
                  <a:lnTo>
                    <a:pt x="729" y="192"/>
                  </a:lnTo>
                  <a:lnTo>
                    <a:pt x="722" y="200"/>
                  </a:lnTo>
                  <a:lnTo>
                    <a:pt x="718" y="200"/>
                  </a:lnTo>
                  <a:lnTo>
                    <a:pt x="711" y="196"/>
                  </a:lnTo>
                  <a:lnTo>
                    <a:pt x="711" y="200"/>
                  </a:lnTo>
                  <a:lnTo>
                    <a:pt x="707" y="204"/>
                  </a:lnTo>
                  <a:lnTo>
                    <a:pt x="703" y="207"/>
                  </a:lnTo>
                  <a:lnTo>
                    <a:pt x="700" y="207"/>
                  </a:lnTo>
                  <a:lnTo>
                    <a:pt x="700" y="211"/>
                  </a:lnTo>
                  <a:lnTo>
                    <a:pt x="696" y="215"/>
                  </a:lnTo>
                  <a:lnTo>
                    <a:pt x="696" y="215"/>
                  </a:lnTo>
                  <a:lnTo>
                    <a:pt x="692" y="211"/>
                  </a:lnTo>
                  <a:lnTo>
                    <a:pt x="689" y="211"/>
                  </a:lnTo>
                  <a:lnTo>
                    <a:pt x="685" y="211"/>
                  </a:lnTo>
                  <a:lnTo>
                    <a:pt x="681" y="207"/>
                  </a:lnTo>
                  <a:lnTo>
                    <a:pt x="674" y="207"/>
                  </a:lnTo>
                  <a:lnTo>
                    <a:pt x="670" y="207"/>
                  </a:lnTo>
                  <a:lnTo>
                    <a:pt x="666" y="211"/>
                  </a:lnTo>
                  <a:lnTo>
                    <a:pt x="663" y="215"/>
                  </a:lnTo>
                  <a:lnTo>
                    <a:pt x="663" y="222"/>
                  </a:lnTo>
                  <a:lnTo>
                    <a:pt x="663" y="222"/>
                  </a:lnTo>
                  <a:lnTo>
                    <a:pt x="663" y="226"/>
                  </a:lnTo>
                  <a:lnTo>
                    <a:pt x="670" y="230"/>
                  </a:lnTo>
                  <a:lnTo>
                    <a:pt x="678" y="233"/>
                  </a:lnTo>
                  <a:lnTo>
                    <a:pt x="678" y="237"/>
                  </a:lnTo>
                  <a:lnTo>
                    <a:pt x="674" y="237"/>
                  </a:lnTo>
                  <a:lnTo>
                    <a:pt x="674" y="241"/>
                  </a:lnTo>
                  <a:lnTo>
                    <a:pt x="666" y="248"/>
                  </a:lnTo>
                  <a:lnTo>
                    <a:pt x="663" y="255"/>
                  </a:lnTo>
                  <a:lnTo>
                    <a:pt x="659" y="259"/>
                  </a:lnTo>
                  <a:lnTo>
                    <a:pt x="655" y="259"/>
                  </a:lnTo>
                  <a:lnTo>
                    <a:pt x="652" y="263"/>
                  </a:lnTo>
                  <a:lnTo>
                    <a:pt x="648" y="263"/>
                  </a:lnTo>
                  <a:lnTo>
                    <a:pt x="644" y="263"/>
                  </a:lnTo>
                  <a:lnTo>
                    <a:pt x="641" y="267"/>
                  </a:lnTo>
                  <a:lnTo>
                    <a:pt x="633" y="267"/>
                  </a:lnTo>
                  <a:lnTo>
                    <a:pt x="626" y="267"/>
                  </a:lnTo>
                  <a:lnTo>
                    <a:pt x="622" y="270"/>
                  </a:lnTo>
                  <a:lnTo>
                    <a:pt x="618" y="270"/>
                  </a:lnTo>
                  <a:lnTo>
                    <a:pt x="607" y="274"/>
                  </a:lnTo>
                  <a:lnTo>
                    <a:pt x="596" y="278"/>
                  </a:lnTo>
                  <a:lnTo>
                    <a:pt x="592" y="281"/>
                  </a:lnTo>
                  <a:lnTo>
                    <a:pt x="585" y="289"/>
                  </a:lnTo>
                  <a:lnTo>
                    <a:pt x="581" y="289"/>
                  </a:lnTo>
                  <a:lnTo>
                    <a:pt x="578" y="289"/>
                  </a:lnTo>
                  <a:lnTo>
                    <a:pt x="574" y="289"/>
                  </a:lnTo>
                  <a:lnTo>
                    <a:pt x="574" y="285"/>
                  </a:lnTo>
                  <a:lnTo>
                    <a:pt x="574" y="285"/>
                  </a:lnTo>
                  <a:lnTo>
                    <a:pt x="566" y="285"/>
                  </a:lnTo>
                  <a:lnTo>
                    <a:pt x="559" y="289"/>
                  </a:lnTo>
                  <a:lnTo>
                    <a:pt x="555" y="285"/>
                  </a:lnTo>
                  <a:lnTo>
                    <a:pt x="548" y="285"/>
                  </a:lnTo>
                  <a:lnTo>
                    <a:pt x="541" y="281"/>
                  </a:lnTo>
                  <a:lnTo>
                    <a:pt x="529" y="278"/>
                  </a:lnTo>
                  <a:lnTo>
                    <a:pt x="522" y="270"/>
                  </a:lnTo>
                  <a:lnTo>
                    <a:pt x="518" y="270"/>
                  </a:lnTo>
                  <a:lnTo>
                    <a:pt x="507" y="270"/>
                  </a:lnTo>
                  <a:lnTo>
                    <a:pt x="496" y="270"/>
                  </a:lnTo>
                  <a:lnTo>
                    <a:pt x="496" y="270"/>
                  </a:lnTo>
                  <a:lnTo>
                    <a:pt x="492" y="270"/>
                  </a:lnTo>
                  <a:lnTo>
                    <a:pt x="492" y="274"/>
                  </a:lnTo>
                  <a:lnTo>
                    <a:pt x="485" y="274"/>
                  </a:lnTo>
                  <a:lnTo>
                    <a:pt x="478" y="274"/>
                  </a:lnTo>
                  <a:lnTo>
                    <a:pt x="467" y="274"/>
                  </a:lnTo>
                  <a:lnTo>
                    <a:pt x="455" y="274"/>
                  </a:lnTo>
                  <a:lnTo>
                    <a:pt x="448" y="274"/>
                  </a:lnTo>
                  <a:lnTo>
                    <a:pt x="441" y="274"/>
                  </a:lnTo>
                  <a:lnTo>
                    <a:pt x="437" y="274"/>
                  </a:lnTo>
                  <a:lnTo>
                    <a:pt x="433" y="274"/>
                  </a:lnTo>
                  <a:lnTo>
                    <a:pt x="429" y="267"/>
                  </a:lnTo>
                  <a:lnTo>
                    <a:pt x="429" y="263"/>
                  </a:lnTo>
                  <a:lnTo>
                    <a:pt x="426" y="259"/>
                  </a:lnTo>
                  <a:lnTo>
                    <a:pt x="422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418" y="248"/>
                  </a:lnTo>
                  <a:lnTo>
                    <a:pt x="415" y="248"/>
                  </a:lnTo>
                  <a:lnTo>
                    <a:pt x="415" y="248"/>
                  </a:lnTo>
                  <a:lnTo>
                    <a:pt x="415" y="244"/>
                  </a:lnTo>
                  <a:lnTo>
                    <a:pt x="415" y="244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07" y="244"/>
                  </a:lnTo>
                  <a:lnTo>
                    <a:pt x="404" y="241"/>
                  </a:lnTo>
                  <a:lnTo>
                    <a:pt x="396" y="237"/>
                  </a:lnTo>
                  <a:lnTo>
                    <a:pt x="392" y="237"/>
                  </a:lnTo>
                  <a:lnTo>
                    <a:pt x="392" y="237"/>
                  </a:lnTo>
                  <a:lnTo>
                    <a:pt x="389" y="237"/>
                  </a:lnTo>
                  <a:lnTo>
                    <a:pt x="389" y="233"/>
                  </a:lnTo>
                  <a:lnTo>
                    <a:pt x="385" y="233"/>
                  </a:lnTo>
                  <a:lnTo>
                    <a:pt x="374" y="230"/>
                  </a:lnTo>
                  <a:lnTo>
                    <a:pt x="370" y="230"/>
                  </a:lnTo>
                  <a:lnTo>
                    <a:pt x="370" y="230"/>
                  </a:lnTo>
                  <a:lnTo>
                    <a:pt x="367" y="230"/>
                  </a:lnTo>
                  <a:lnTo>
                    <a:pt x="359" y="230"/>
                  </a:lnTo>
                  <a:lnTo>
                    <a:pt x="341" y="230"/>
                  </a:lnTo>
                  <a:lnTo>
                    <a:pt x="337" y="226"/>
                  </a:lnTo>
                  <a:lnTo>
                    <a:pt x="333" y="222"/>
                  </a:lnTo>
                  <a:lnTo>
                    <a:pt x="333" y="218"/>
                  </a:lnTo>
                  <a:lnTo>
                    <a:pt x="333" y="215"/>
                  </a:lnTo>
                  <a:lnTo>
                    <a:pt x="337" y="215"/>
                  </a:lnTo>
                  <a:lnTo>
                    <a:pt x="337" y="215"/>
                  </a:lnTo>
                  <a:lnTo>
                    <a:pt x="337" y="211"/>
                  </a:lnTo>
                  <a:lnTo>
                    <a:pt x="337" y="207"/>
                  </a:lnTo>
                  <a:lnTo>
                    <a:pt x="337" y="204"/>
                  </a:lnTo>
                  <a:lnTo>
                    <a:pt x="337" y="204"/>
                  </a:lnTo>
                  <a:lnTo>
                    <a:pt x="337" y="200"/>
                  </a:lnTo>
                  <a:lnTo>
                    <a:pt x="337" y="200"/>
                  </a:lnTo>
                  <a:lnTo>
                    <a:pt x="333" y="196"/>
                  </a:lnTo>
                  <a:lnTo>
                    <a:pt x="330" y="192"/>
                  </a:lnTo>
                  <a:lnTo>
                    <a:pt x="330" y="192"/>
                  </a:lnTo>
                  <a:lnTo>
                    <a:pt x="326" y="189"/>
                  </a:lnTo>
                  <a:lnTo>
                    <a:pt x="326" y="189"/>
                  </a:lnTo>
                  <a:lnTo>
                    <a:pt x="326" y="185"/>
                  </a:lnTo>
                  <a:lnTo>
                    <a:pt x="322" y="181"/>
                  </a:lnTo>
                  <a:lnTo>
                    <a:pt x="322" y="181"/>
                  </a:lnTo>
                  <a:lnTo>
                    <a:pt x="318" y="178"/>
                  </a:lnTo>
                  <a:lnTo>
                    <a:pt x="318" y="178"/>
                  </a:lnTo>
                  <a:lnTo>
                    <a:pt x="315" y="174"/>
                  </a:lnTo>
                  <a:lnTo>
                    <a:pt x="315" y="174"/>
                  </a:lnTo>
                  <a:lnTo>
                    <a:pt x="311" y="174"/>
                  </a:lnTo>
                  <a:lnTo>
                    <a:pt x="307" y="178"/>
                  </a:lnTo>
                  <a:lnTo>
                    <a:pt x="307" y="178"/>
                  </a:lnTo>
                  <a:lnTo>
                    <a:pt x="307" y="178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300" y="174"/>
                  </a:lnTo>
                  <a:lnTo>
                    <a:pt x="296" y="174"/>
                  </a:lnTo>
                  <a:lnTo>
                    <a:pt x="296" y="174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9" y="174"/>
                  </a:lnTo>
                  <a:lnTo>
                    <a:pt x="289" y="174"/>
                  </a:lnTo>
                  <a:lnTo>
                    <a:pt x="289" y="170"/>
                  </a:lnTo>
                  <a:lnTo>
                    <a:pt x="285" y="170"/>
                  </a:lnTo>
                  <a:lnTo>
                    <a:pt x="281" y="166"/>
                  </a:lnTo>
                  <a:lnTo>
                    <a:pt x="281" y="163"/>
                  </a:lnTo>
                  <a:lnTo>
                    <a:pt x="278" y="163"/>
                  </a:lnTo>
                  <a:lnTo>
                    <a:pt x="278" y="163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4" y="155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4" y="159"/>
                  </a:lnTo>
                  <a:lnTo>
                    <a:pt x="270" y="155"/>
                  </a:lnTo>
                  <a:lnTo>
                    <a:pt x="270" y="155"/>
                  </a:lnTo>
                  <a:lnTo>
                    <a:pt x="270" y="152"/>
                  </a:lnTo>
                  <a:lnTo>
                    <a:pt x="270" y="152"/>
                  </a:lnTo>
                  <a:lnTo>
                    <a:pt x="270" y="152"/>
                  </a:lnTo>
                  <a:lnTo>
                    <a:pt x="267" y="152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63" y="152"/>
                  </a:lnTo>
                  <a:lnTo>
                    <a:pt x="259" y="155"/>
                  </a:lnTo>
                  <a:lnTo>
                    <a:pt x="255" y="159"/>
                  </a:lnTo>
                  <a:lnTo>
                    <a:pt x="255" y="163"/>
                  </a:lnTo>
                  <a:lnTo>
                    <a:pt x="255" y="163"/>
                  </a:lnTo>
                  <a:lnTo>
                    <a:pt x="252" y="166"/>
                  </a:lnTo>
                  <a:lnTo>
                    <a:pt x="248" y="166"/>
                  </a:lnTo>
                  <a:lnTo>
                    <a:pt x="244" y="170"/>
                  </a:lnTo>
                  <a:lnTo>
                    <a:pt x="244" y="174"/>
                  </a:lnTo>
                  <a:lnTo>
                    <a:pt x="244" y="178"/>
                  </a:lnTo>
                  <a:lnTo>
                    <a:pt x="248" y="185"/>
                  </a:lnTo>
                  <a:lnTo>
                    <a:pt x="252" y="189"/>
                  </a:lnTo>
                  <a:lnTo>
                    <a:pt x="252" y="192"/>
                  </a:lnTo>
                  <a:lnTo>
                    <a:pt x="248" y="196"/>
                  </a:lnTo>
                  <a:lnTo>
                    <a:pt x="244" y="196"/>
                  </a:lnTo>
                  <a:lnTo>
                    <a:pt x="241" y="200"/>
                  </a:lnTo>
                  <a:lnTo>
                    <a:pt x="237" y="200"/>
                  </a:lnTo>
                  <a:lnTo>
                    <a:pt x="237" y="200"/>
                  </a:lnTo>
                  <a:lnTo>
                    <a:pt x="237" y="196"/>
                  </a:lnTo>
                  <a:lnTo>
                    <a:pt x="233" y="196"/>
                  </a:lnTo>
                  <a:lnTo>
                    <a:pt x="226" y="200"/>
                  </a:lnTo>
                  <a:lnTo>
                    <a:pt x="222" y="200"/>
                  </a:lnTo>
                  <a:lnTo>
                    <a:pt x="215" y="196"/>
                  </a:lnTo>
                  <a:lnTo>
                    <a:pt x="211" y="196"/>
                  </a:lnTo>
                  <a:lnTo>
                    <a:pt x="211" y="196"/>
                  </a:lnTo>
                  <a:lnTo>
                    <a:pt x="207" y="204"/>
                  </a:lnTo>
                  <a:lnTo>
                    <a:pt x="207" y="207"/>
                  </a:lnTo>
                  <a:lnTo>
                    <a:pt x="207" y="211"/>
                  </a:lnTo>
                  <a:lnTo>
                    <a:pt x="204" y="218"/>
                  </a:lnTo>
                  <a:lnTo>
                    <a:pt x="204" y="226"/>
                  </a:lnTo>
                  <a:lnTo>
                    <a:pt x="204" y="230"/>
                  </a:lnTo>
                  <a:lnTo>
                    <a:pt x="207" y="230"/>
                  </a:lnTo>
                  <a:lnTo>
                    <a:pt x="211" y="230"/>
                  </a:lnTo>
                  <a:lnTo>
                    <a:pt x="207" y="233"/>
                  </a:lnTo>
                  <a:lnTo>
                    <a:pt x="207" y="237"/>
                  </a:lnTo>
                  <a:lnTo>
                    <a:pt x="207" y="237"/>
                  </a:lnTo>
                  <a:lnTo>
                    <a:pt x="204" y="237"/>
                  </a:lnTo>
                  <a:lnTo>
                    <a:pt x="200" y="237"/>
                  </a:lnTo>
                  <a:lnTo>
                    <a:pt x="200" y="237"/>
                  </a:lnTo>
                  <a:lnTo>
                    <a:pt x="196" y="237"/>
                  </a:lnTo>
                  <a:lnTo>
                    <a:pt x="193" y="237"/>
                  </a:lnTo>
                  <a:lnTo>
                    <a:pt x="185" y="241"/>
                  </a:lnTo>
                  <a:lnTo>
                    <a:pt x="181" y="241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4" y="241"/>
                  </a:lnTo>
                  <a:lnTo>
                    <a:pt x="170" y="244"/>
                  </a:lnTo>
                  <a:lnTo>
                    <a:pt x="170" y="244"/>
                  </a:lnTo>
                  <a:lnTo>
                    <a:pt x="174" y="248"/>
                  </a:lnTo>
                  <a:lnTo>
                    <a:pt x="178" y="248"/>
                  </a:lnTo>
                  <a:lnTo>
                    <a:pt x="181" y="248"/>
                  </a:lnTo>
                  <a:lnTo>
                    <a:pt x="181" y="248"/>
                  </a:lnTo>
                  <a:lnTo>
                    <a:pt x="181" y="252"/>
                  </a:lnTo>
                  <a:lnTo>
                    <a:pt x="181" y="255"/>
                  </a:lnTo>
                  <a:lnTo>
                    <a:pt x="181" y="259"/>
                  </a:lnTo>
                  <a:lnTo>
                    <a:pt x="185" y="259"/>
                  </a:lnTo>
                  <a:lnTo>
                    <a:pt x="185" y="263"/>
                  </a:lnTo>
                  <a:lnTo>
                    <a:pt x="189" y="267"/>
                  </a:lnTo>
                  <a:lnTo>
                    <a:pt x="189" y="270"/>
                  </a:lnTo>
                  <a:lnTo>
                    <a:pt x="193" y="270"/>
                  </a:lnTo>
                  <a:lnTo>
                    <a:pt x="193" y="278"/>
                  </a:lnTo>
                  <a:lnTo>
                    <a:pt x="189" y="278"/>
                  </a:lnTo>
                  <a:lnTo>
                    <a:pt x="189" y="281"/>
                  </a:lnTo>
                  <a:lnTo>
                    <a:pt x="193" y="285"/>
                  </a:lnTo>
                  <a:lnTo>
                    <a:pt x="189" y="285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93"/>
                  </a:lnTo>
                  <a:lnTo>
                    <a:pt x="185" y="296"/>
                  </a:lnTo>
                  <a:lnTo>
                    <a:pt x="178" y="293"/>
                  </a:lnTo>
                  <a:lnTo>
                    <a:pt x="170" y="285"/>
                  </a:lnTo>
                  <a:lnTo>
                    <a:pt x="167" y="285"/>
                  </a:lnTo>
                  <a:lnTo>
                    <a:pt x="159" y="285"/>
                  </a:lnTo>
                  <a:lnTo>
                    <a:pt x="152" y="285"/>
                  </a:lnTo>
                  <a:lnTo>
                    <a:pt x="144" y="285"/>
                  </a:lnTo>
                  <a:lnTo>
                    <a:pt x="137" y="281"/>
                  </a:lnTo>
                  <a:lnTo>
                    <a:pt x="130" y="285"/>
                  </a:lnTo>
                  <a:lnTo>
                    <a:pt x="126" y="285"/>
                  </a:lnTo>
                  <a:lnTo>
                    <a:pt x="122" y="285"/>
                  </a:lnTo>
                  <a:lnTo>
                    <a:pt x="118" y="285"/>
                  </a:lnTo>
                  <a:lnTo>
                    <a:pt x="115" y="289"/>
                  </a:lnTo>
                  <a:lnTo>
                    <a:pt x="107" y="285"/>
                  </a:lnTo>
                  <a:lnTo>
                    <a:pt x="100" y="285"/>
                  </a:lnTo>
                  <a:lnTo>
                    <a:pt x="96" y="285"/>
                  </a:lnTo>
                  <a:lnTo>
                    <a:pt x="93" y="285"/>
                  </a:lnTo>
                  <a:lnTo>
                    <a:pt x="89" y="285"/>
                  </a:lnTo>
                  <a:lnTo>
                    <a:pt x="85" y="285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1" y="289"/>
                  </a:lnTo>
                  <a:lnTo>
                    <a:pt x="81" y="293"/>
                  </a:lnTo>
                  <a:lnTo>
                    <a:pt x="81" y="296"/>
                  </a:lnTo>
                  <a:lnTo>
                    <a:pt x="78" y="296"/>
                  </a:lnTo>
                  <a:lnTo>
                    <a:pt x="67" y="296"/>
                  </a:lnTo>
                  <a:lnTo>
                    <a:pt x="56" y="296"/>
                  </a:lnTo>
                  <a:lnTo>
                    <a:pt x="52" y="293"/>
                  </a:lnTo>
                  <a:lnTo>
                    <a:pt x="44" y="293"/>
                  </a:lnTo>
                  <a:lnTo>
                    <a:pt x="44" y="296"/>
                  </a:lnTo>
                  <a:lnTo>
                    <a:pt x="44" y="296"/>
                  </a:lnTo>
                  <a:lnTo>
                    <a:pt x="41" y="300"/>
                  </a:lnTo>
                  <a:lnTo>
                    <a:pt x="41" y="300"/>
                  </a:lnTo>
                  <a:lnTo>
                    <a:pt x="41" y="300"/>
                  </a:lnTo>
                  <a:lnTo>
                    <a:pt x="41" y="304"/>
                  </a:lnTo>
                  <a:lnTo>
                    <a:pt x="37" y="311"/>
                  </a:lnTo>
                  <a:lnTo>
                    <a:pt x="33" y="315"/>
                  </a:lnTo>
                  <a:lnTo>
                    <a:pt x="37" y="319"/>
                  </a:lnTo>
                  <a:lnTo>
                    <a:pt x="44" y="319"/>
                  </a:lnTo>
                  <a:lnTo>
                    <a:pt x="48" y="322"/>
                  </a:lnTo>
                  <a:lnTo>
                    <a:pt x="52" y="322"/>
                  </a:lnTo>
                  <a:lnTo>
                    <a:pt x="52" y="319"/>
                  </a:lnTo>
                  <a:lnTo>
                    <a:pt x="52" y="315"/>
                  </a:lnTo>
                  <a:lnTo>
                    <a:pt x="56" y="315"/>
                  </a:lnTo>
                  <a:lnTo>
                    <a:pt x="63" y="322"/>
                  </a:lnTo>
                  <a:lnTo>
                    <a:pt x="63" y="326"/>
                  </a:lnTo>
                  <a:lnTo>
                    <a:pt x="59" y="330"/>
                  </a:lnTo>
                  <a:lnTo>
                    <a:pt x="56" y="330"/>
                  </a:lnTo>
                  <a:lnTo>
                    <a:pt x="48" y="330"/>
                  </a:lnTo>
                  <a:lnTo>
                    <a:pt x="44" y="330"/>
                  </a:lnTo>
                  <a:lnTo>
                    <a:pt x="41" y="326"/>
                  </a:lnTo>
                  <a:lnTo>
                    <a:pt x="37" y="330"/>
                  </a:lnTo>
                  <a:lnTo>
                    <a:pt x="33" y="330"/>
                  </a:lnTo>
                  <a:lnTo>
                    <a:pt x="30" y="333"/>
                  </a:lnTo>
                  <a:lnTo>
                    <a:pt x="26" y="333"/>
                  </a:lnTo>
                  <a:lnTo>
                    <a:pt x="26" y="337"/>
                  </a:lnTo>
                  <a:lnTo>
                    <a:pt x="30" y="341"/>
                  </a:lnTo>
                  <a:lnTo>
                    <a:pt x="30" y="341"/>
                  </a:lnTo>
                  <a:lnTo>
                    <a:pt x="22" y="345"/>
                  </a:lnTo>
                  <a:lnTo>
                    <a:pt x="15" y="345"/>
                  </a:lnTo>
                  <a:lnTo>
                    <a:pt x="18" y="348"/>
                  </a:lnTo>
                  <a:lnTo>
                    <a:pt x="18" y="348"/>
                  </a:lnTo>
                  <a:lnTo>
                    <a:pt x="11" y="352"/>
                  </a:lnTo>
                  <a:lnTo>
                    <a:pt x="11" y="356"/>
                  </a:lnTo>
                  <a:lnTo>
                    <a:pt x="7" y="356"/>
                  </a:lnTo>
                  <a:lnTo>
                    <a:pt x="4" y="356"/>
                  </a:lnTo>
                  <a:lnTo>
                    <a:pt x="0" y="356"/>
                  </a:lnTo>
                  <a:lnTo>
                    <a:pt x="0" y="363"/>
                  </a:lnTo>
                  <a:lnTo>
                    <a:pt x="4" y="367"/>
                  </a:lnTo>
                  <a:lnTo>
                    <a:pt x="7" y="367"/>
                  </a:lnTo>
                  <a:lnTo>
                    <a:pt x="11" y="367"/>
                  </a:lnTo>
                  <a:lnTo>
                    <a:pt x="11" y="370"/>
                  </a:lnTo>
                  <a:lnTo>
                    <a:pt x="11" y="370"/>
                  </a:lnTo>
                  <a:lnTo>
                    <a:pt x="11" y="378"/>
                  </a:lnTo>
                  <a:lnTo>
                    <a:pt x="15" y="378"/>
                  </a:lnTo>
                  <a:lnTo>
                    <a:pt x="15" y="382"/>
                  </a:lnTo>
                  <a:lnTo>
                    <a:pt x="15" y="382"/>
                  </a:lnTo>
                  <a:lnTo>
                    <a:pt x="11" y="389"/>
                  </a:lnTo>
                  <a:lnTo>
                    <a:pt x="7" y="400"/>
                  </a:lnTo>
                  <a:lnTo>
                    <a:pt x="7" y="400"/>
                  </a:lnTo>
                  <a:lnTo>
                    <a:pt x="11" y="404"/>
                  </a:lnTo>
                  <a:lnTo>
                    <a:pt x="15" y="404"/>
                  </a:lnTo>
                  <a:lnTo>
                    <a:pt x="18" y="404"/>
                  </a:lnTo>
                  <a:lnTo>
                    <a:pt x="22" y="400"/>
                  </a:lnTo>
                  <a:lnTo>
                    <a:pt x="26" y="400"/>
                  </a:lnTo>
                  <a:lnTo>
                    <a:pt x="26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3" y="400"/>
                  </a:lnTo>
                  <a:lnTo>
                    <a:pt x="37" y="400"/>
                  </a:lnTo>
                  <a:lnTo>
                    <a:pt x="37" y="396"/>
                  </a:lnTo>
                  <a:lnTo>
                    <a:pt x="37" y="396"/>
                  </a:lnTo>
                  <a:lnTo>
                    <a:pt x="37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4" y="393"/>
                  </a:lnTo>
                  <a:lnTo>
                    <a:pt x="48" y="393"/>
                  </a:lnTo>
                  <a:lnTo>
                    <a:pt x="48" y="389"/>
                  </a:lnTo>
                  <a:lnTo>
                    <a:pt x="48" y="385"/>
                  </a:lnTo>
                  <a:lnTo>
                    <a:pt x="48" y="385"/>
                  </a:lnTo>
                  <a:lnTo>
                    <a:pt x="52" y="382"/>
                  </a:lnTo>
                  <a:lnTo>
                    <a:pt x="52" y="378"/>
                  </a:lnTo>
                  <a:lnTo>
                    <a:pt x="52" y="374"/>
                  </a:lnTo>
                  <a:lnTo>
                    <a:pt x="59" y="374"/>
                  </a:lnTo>
                  <a:lnTo>
                    <a:pt x="59" y="378"/>
                  </a:lnTo>
                  <a:lnTo>
                    <a:pt x="63" y="378"/>
                  </a:lnTo>
                  <a:lnTo>
                    <a:pt x="63" y="382"/>
                  </a:lnTo>
                  <a:lnTo>
                    <a:pt x="63" y="385"/>
                  </a:lnTo>
                  <a:lnTo>
                    <a:pt x="63" y="385"/>
                  </a:lnTo>
                  <a:lnTo>
                    <a:pt x="67" y="385"/>
                  </a:lnTo>
                  <a:lnTo>
                    <a:pt x="67" y="389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7" y="404"/>
                  </a:lnTo>
                  <a:lnTo>
                    <a:pt x="70" y="404"/>
                  </a:lnTo>
                  <a:lnTo>
                    <a:pt x="70" y="408"/>
                  </a:lnTo>
                  <a:lnTo>
                    <a:pt x="74" y="408"/>
                  </a:lnTo>
                  <a:lnTo>
                    <a:pt x="78" y="408"/>
                  </a:lnTo>
                  <a:lnTo>
                    <a:pt x="81" y="408"/>
                  </a:lnTo>
                  <a:lnTo>
                    <a:pt x="81" y="404"/>
                  </a:lnTo>
                  <a:lnTo>
                    <a:pt x="85" y="404"/>
                  </a:lnTo>
                  <a:lnTo>
                    <a:pt x="89" y="400"/>
                  </a:lnTo>
                  <a:lnTo>
                    <a:pt x="89" y="396"/>
                  </a:lnTo>
                  <a:lnTo>
                    <a:pt x="93" y="396"/>
                  </a:lnTo>
                  <a:lnTo>
                    <a:pt x="100" y="393"/>
                  </a:lnTo>
                  <a:lnTo>
                    <a:pt x="104" y="389"/>
                  </a:lnTo>
                  <a:lnTo>
                    <a:pt x="104" y="393"/>
                  </a:lnTo>
                  <a:lnTo>
                    <a:pt x="111" y="393"/>
                  </a:lnTo>
                  <a:lnTo>
                    <a:pt x="115" y="389"/>
                  </a:lnTo>
                  <a:lnTo>
                    <a:pt x="122" y="389"/>
                  </a:lnTo>
                  <a:lnTo>
                    <a:pt x="122" y="393"/>
                  </a:lnTo>
                  <a:lnTo>
                    <a:pt x="115" y="396"/>
                  </a:lnTo>
                  <a:lnTo>
                    <a:pt x="118" y="396"/>
                  </a:lnTo>
                  <a:lnTo>
                    <a:pt x="118" y="396"/>
                  </a:lnTo>
                  <a:lnTo>
                    <a:pt x="118" y="396"/>
                  </a:lnTo>
                  <a:lnTo>
                    <a:pt x="122" y="396"/>
                  </a:lnTo>
                  <a:lnTo>
                    <a:pt x="126" y="400"/>
                  </a:lnTo>
                  <a:lnTo>
                    <a:pt x="126" y="396"/>
                  </a:lnTo>
                  <a:lnTo>
                    <a:pt x="130" y="396"/>
                  </a:lnTo>
                  <a:lnTo>
                    <a:pt x="133" y="396"/>
                  </a:lnTo>
                  <a:lnTo>
                    <a:pt x="133" y="396"/>
                  </a:lnTo>
                  <a:lnTo>
                    <a:pt x="137" y="396"/>
                  </a:lnTo>
                  <a:lnTo>
                    <a:pt x="137" y="396"/>
                  </a:lnTo>
                  <a:lnTo>
                    <a:pt x="141" y="404"/>
                  </a:lnTo>
                  <a:lnTo>
                    <a:pt x="148" y="411"/>
                  </a:lnTo>
                  <a:lnTo>
                    <a:pt x="152" y="415"/>
                  </a:lnTo>
                  <a:lnTo>
                    <a:pt x="152" y="419"/>
                  </a:lnTo>
                  <a:lnTo>
                    <a:pt x="155" y="419"/>
                  </a:lnTo>
                  <a:lnTo>
                    <a:pt x="155" y="422"/>
                  </a:lnTo>
                  <a:lnTo>
                    <a:pt x="163" y="422"/>
                  </a:lnTo>
                  <a:lnTo>
                    <a:pt x="170" y="422"/>
                  </a:lnTo>
                  <a:lnTo>
                    <a:pt x="170" y="422"/>
                  </a:lnTo>
                  <a:lnTo>
                    <a:pt x="174" y="426"/>
                  </a:lnTo>
                  <a:lnTo>
                    <a:pt x="178" y="430"/>
                  </a:lnTo>
                  <a:lnTo>
                    <a:pt x="185" y="430"/>
                  </a:lnTo>
                  <a:lnTo>
                    <a:pt x="189" y="437"/>
                  </a:lnTo>
                  <a:lnTo>
                    <a:pt x="193" y="445"/>
                  </a:lnTo>
                  <a:lnTo>
                    <a:pt x="196" y="445"/>
                  </a:lnTo>
                  <a:lnTo>
                    <a:pt x="200" y="448"/>
                  </a:lnTo>
                  <a:lnTo>
                    <a:pt x="200" y="456"/>
                  </a:lnTo>
                  <a:lnTo>
                    <a:pt x="204" y="463"/>
                  </a:lnTo>
                  <a:lnTo>
                    <a:pt x="207" y="463"/>
                  </a:lnTo>
                  <a:lnTo>
                    <a:pt x="207" y="471"/>
                  </a:lnTo>
                  <a:lnTo>
                    <a:pt x="211" y="474"/>
                  </a:lnTo>
                  <a:lnTo>
                    <a:pt x="207" y="478"/>
                  </a:lnTo>
                  <a:lnTo>
                    <a:pt x="207" y="478"/>
                  </a:lnTo>
                  <a:lnTo>
                    <a:pt x="204" y="478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200" y="485"/>
                  </a:lnTo>
                  <a:lnTo>
                    <a:pt x="204" y="489"/>
                  </a:lnTo>
                  <a:lnTo>
                    <a:pt x="204" y="493"/>
                  </a:lnTo>
                  <a:lnTo>
                    <a:pt x="207" y="497"/>
                  </a:lnTo>
                  <a:lnTo>
                    <a:pt x="204" y="497"/>
                  </a:lnTo>
                  <a:lnTo>
                    <a:pt x="207" y="500"/>
                  </a:lnTo>
                  <a:lnTo>
                    <a:pt x="207" y="500"/>
                  </a:lnTo>
                  <a:lnTo>
                    <a:pt x="207" y="504"/>
                  </a:lnTo>
                  <a:lnTo>
                    <a:pt x="211" y="504"/>
                  </a:lnTo>
                  <a:lnTo>
                    <a:pt x="211" y="508"/>
                  </a:lnTo>
                  <a:lnTo>
                    <a:pt x="215" y="508"/>
                  </a:lnTo>
                  <a:lnTo>
                    <a:pt x="218" y="508"/>
                  </a:lnTo>
                  <a:lnTo>
                    <a:pt x="222" y="508"/>
                  </a:lnTo>
                  <a:lnTo>
                    <a:pt x="222" y="508"/>
                  </a:lnTo>
                  <a:lnTo>
                    <a:pt x="226" y="508"/>
                  </a:lnTo>
                  <a:lnTo>
                    <a:pt x="230" y="511"/>
                  </a:lnTo>
                  <a:lnTo>
                    <a:pt x="233" y="511"/>
                  </a:lnTo>
                  <a:lnTo>
                    <a:pt x="233" y="515"/>
                  </a:lnTo>
                  <a:lnTo>
                    <a:pt x="237" y="515"/>
                  </a:lnTo>
                  <a:lnTo>
                    <a:pt x="237" y="519"/>
                  </a:lnTo>
                  <a:lnTo>
                    <a:pt x="237" y="519"/>
                  </a:lnTo>
                  <a:lnTo>
                    <a:pt x="237" y="519"/>
                  </a:lnTo>
                  <a:lnTo>
                    <a:pt x="244" y="519"/>
                  </a:lnTo>
                  <a:lnTo>
                    <a:pt x="244" y="523"/>
                  </a:lnTo>
                  <a:lnTo>
                    <a:pt x="248" y="523"/>
                  </a:lnTo>
                  <a:lnTo>
                    <a:pt x="248" y="523"/>
                  </a:lnTo>
                  <a:lnTo>
                    <a:pt x="252" y="519"/>
                  </a:lnTo>
                  <a:lnTo>
                    <a:pt x="255" y="519"/>
                  </a:lnTo>
                  <a:lnTo>
                    <a:pt x="263" y="523"/>
                  </a:lnTo>
                  <a:lnTo>
                    <a:pt x="263" y="523"/>
                  </a:lnTo>
                  <a:lnTo>
                    <a:pt x="267" y="523"/>
                  </a:lnTo>
                  <a:lnTo>
                    <a:pt x="270" y="523"/>
                  </a:lnTo>
                  <a:lnTo>
                    <a:pt x="274" y="530"/>
                  </a:lnTo>
                  <a:lnTo>
                    <a:pt x="278" y="530"/>
                  </a:lnTo>
                  <a:lnTo>
                    <a:pt x="281" y="530"/>
                  </a:lnTo>
                  <a:lnTo>
                    <a:pt x="285" y="534"/>
                  </a:lnTo>
                  <a:lnTo>
                    <a:pt x="285" y="537"/>
                  </a:lnTo>
                  <a:lnTo>
                    <a:pt x="289" y="537"/>
                  </a:lnTo>
                  <a:lnTo>
                    <a:pt x="289" y="537"/>
                  </a:lnTo>
                  <a:lnTo>
                    <a:pt x="289" y="534"/>
                  </a:lnTo>
                  <a:lnTo>
                    <a:pt x="292" y="534"/>
                  </a:lnTo>
                  <a:lnTo>
                    <a:pt x="292" y="534"/>
                  </a:lnTo>
                  <a:lnTo>
                    <a:pt x="296" y="534"/>
                  </a:lnTo>
                  <a:lnTo>
                    <a:pt x="300" y="534"/>
                  </a:lnTo>
                  <a:lnTo>
                    <a:pt x="300" y="541"/>
                  </a:lnTo>
                  <a:lnTo>
                    <a:pt x="304" y="541"/>
                  </a:lnTo>
                  <a:lnTo>
                    <a:pt x="311" y="541"/>
                  </a:lnTo>
                  <a:lnTo>
                    <a:pt x="315" y="541"/>
                  </a:lnTo>
                  <a:lnTo>
                    <a:pt x="311" y="549"/>
                  </a:lnTo>
                  <a:lnTo>
                    <a:pt x="315" y="552"/>
                  </a:lnTo>
                  <a:lnTo>
                    <a:pt x="318" y="552"/>
                  </a:lnTo>
                  <a:lnTo>
                    <a:pt x="322" y="552"/>
                  </a:lnTo>
                  <a:lnTo>
                    <a:pt x="322" y="552"/>
                  </a:lnTo>
                  <a:lnTo>
                    <a:pt x="326" y="552"/>
                  </a:lnTo>
                  <a:lnTo>
                    <a:pt x="330" y="549"/>
                  </a:lnTo>
                  <a:lnTo>
                    <a:pt x="337" y="549"/>
                  </a:lnTo>
                  <a:lnTo>
                    <a:pt x="341" y="549"/>
                  </a:lnTo>
                  <a:lnTo>
                    <a:pt x="341" y="552"/>
                  </a:lnTo>
                  <a:lnTo>
                    <a:pt x="348" y="556"/>
                  </a:lnTo>
                  <a:lnTo>
                    <a:pt x="348" y="560"/>
                  </a:lnTo>
                  <a:lnTo>
                    <a:pt x="352" y="560"/>
                  </a:lnTo>
                  <a:lnTo>
                    <a:pt x="355" y="560"/>
                  </a:lnTo>
                  <a:lnTo>
                    <a:pt x="359" y="560"/>
                  </a:lnTo>
                  <a:lnTo>
                    <a:pt x="363" y="556"/>
                  </a:lnTo>
                  <a:lnTo>
                    <a:pt x="367" y="556"/>
                  </a:lnTo>
                  <a:lnTo>
                    <a:pt x="367" y="560"/>
                  </a:lnTo>
                  <a:lnTo>
                    <a:pt x="370" y="556"/>
                  </a:lnTo>
                  <a:lnTo>
                    <a:pt x="374" y="556"/>
                  </a:lnTo>
                  <a:lnTo>
                    <a:pt x="374" y="560"/>
                  </a:lnTo>
                  <a:lnTo>
                    <a:pt x="374" y="563"/>
                  </a:lnTo>
                  <a:lnTo>
                    <a:pt x="378" y="563"/>
                  </a:lnTo>
                  <a:lnTo>
                    <a:pt x="378" y="563"/>
                  </a:lnTo>
                  <a:lnTo>
                    <a:pt x="381" y="563"/>
                  </a:lnTo>
                  <a:lnTo>
                    <a:pt x="385" y="556"/>
                  </a:lnTo>
                  <a:lnTo>
                    <a:pt x="392" y="552"/>
                  </a:lnTo>
                  <a:lnTo>
                    <a:pt x="400" y="552"/>
                  </a:lnTo>
                  <a:lnTo>
                    <a:pt x="400" y="552"/>
                  </a:lnTo>
                  <a:lnTo>
                    <a:pt x="407" y="556"/>
                  </a:lnTo>
                  <a:lnTo>
                    <a:pt x="411" y="556"/>
                  </a:lnTo>
                  <a:lnTo>
                    <a:pt x="415" y="552"/>
                  </a:lnTo>
                  <a:lnTo>
                    <a:pt x="418" y="556"/>
                  </a:lnTo>
                  <a:lnTo>
                    <a:pt x="422" y="556"/>
                  </a:lnTo>
                  <a:lnTo>
                    <a:pt x="422" y="556"/>
                  </a:lnTo>
                  <a:lnTo>
                    <a:pt x="426" y="556"/>
                  </a:lnTo>
                  <a:lnTo>
                    <a:pt x="429" y="556"/>
                  </a:lnTo>
                  <a:lnTo>
                    <a:pt x="433" y="556"/>
                  </a:lnTo>
                  <a:lnTo>
                    <a:pt x="437" y="552"/>
                  </a:lnTo>
                  <a:lnTo>
                    <a:pt x="437" y="552"/>
                  </a:lnTo>
                  <a:lnTo>
                    <a:pt x="441" y="552"/>
                  </a:lnTo>
                  <a:lnTo>
                    <a:pt x="441" y="549"/>
                  </a:lnTo>
                  <a:lnTo>
                    <a:pt x="444" y="549"/>
                  </a:lnTo>
                  <a:lnTo>
                    <a:pt x="444" y="545"/>
                  </a:lnTo>
                  <a:lnTo>
                    <a:pt x="448" y="541"/>
                  </a:lnTo>
                  <a:lnTo>
                    <a:pt x="452" y="541"/>
                  </a:lnTo>
                  <a:lnTo>
                    <a:pt x="459" y="541"/>
                  </a:lnTo>
                  <a:lnTo>
                    <a:pt x="463" y="537"/>
                  </a:lnTo>
                  <a:lnTo>
                    <a:pt x="463" y="534"/>
                  </a:lnTo>
                  <a:lnTo>
                    <a:pt x="463" y="534"/>
                  </a:lnTo>
                  <a:lnTo>
                    <a:pt x="467" y="530"/>
                  </a:lnTo>
                  <a:lnTo>
                    <a:pt x="470" y="534"/>
                  </a:lnTo>
                  <a:lnTo>
                    <a:pt x="474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1" y="530"/>
                  </a:lnTo>
                  <a:lnTo>
                    <a:pt x="489" y="526"/>
                  </a:lnTo>
                  <a:lnTo>
                    <a:pt x="492" y="526"/>
                  </a:lnTo>
                  <a:lnTo>
                    <a:pt x="492" y="530"/>
                  </a:lnTo>
                  <a:lnTo>
                    <a:pt x="496" y="530"/>
                  </a:lnTo>
                  <a:lnTo>
                    <a:pt x="496" y="530"/>
                  </a:lnTo>
                  <a:lnTo>
                    <a:pt x="492" y="534"/>
                  </a:lnTo>
                  <a:lnTo>
                    <a:pt x="496" y="537"/>
                  </a:lnTo>
                  <a:lnTo>
                    <a:pt x="496" y="537"/>
                  </a:lnTo>
                  <a:lnTo>
                    <a:pt x="500" y="537"/>
                  </a:lnTo>
                  <a:lnTo>
                    <a:pt x="500" y="537"/>
                  </a:lnTo>
                  <a:lnTo>
                    <a:pt x="504" y="541"/>
                  </a:lnTo>
                  <a:lnTo>
                    <a:pt x="504" y="545"/>
                  </a:lnTo>
                  <a:lnTo>
                    <a:pt x="500" y="545"/>
                  </a:lnTo>
                  <a:lnTo>
                    <a:pt x="500" y="549"/>
                  </a:lnTo>
                  <a:lnTo>
                    <a:pt x="504" y="549"/>
                  </a:lnTo>
                  <a:lnTo>
                    <a:pt x="507" y="549"/>
                  </a:lnTo>
                  <a:lnTo>
                    <a:pt x="511" y="549"/>
                  </a:lnTo>
                  <a:lnTo>
                    <a:pt x="511" y="552"/>
                  </a:lnTo>
                  <a:lnTo>
                    <a:pt x="515" y="552"/>
                  </a:lnTo>
                  <a:lnTo>
                    <a:pt x="518" y="552"/>
                  </a:lnTo>
                  <a:lnTo>
                    <a:pt x="522" y="552"/>
                  </a:lnTo>
                  <a:lnTo>
                    <a:pt x="526" y="552"/>
                  </a:lnTo>
                  <a:lnTo>
                    <a:pt x="526" y="556"/>
                  </a:lnTo>
                  <a:lnTo>
                    <a:pt x="529" y="556"/>
                  </a:lnTo>
                  <a:lnTo>
                    <a:pt x="529" y="560"/>
                  </a:lnTo>
                  <a:lnTo>
                    <a:pt x="533" y="560"/>
                  </a:lnTo>
                  <a:lnTo>
                    <a:pt x="537" y="563"/>
                  </a:lnTo>
                  <a:lnTo>
                    <a:pt x="537" y="567"/>
                  </a:lnTo>
                  <a:lnTo>
                    <a:pt x="541" y="574"/>
                  </a:lnTo>
                  <a:lnTo>
                    <a:pt x="541" y="578"/>
                  </a:lnTo>
                  <a:lnTo>
                    <a:pt x="541" y="586"/>
                  </a:lnTo>
                  <a:lnTo>
                    <a:pt x="541" y="589"/>
                  </a:lnTo>
                  <a:lnTo>
                    <a:pt x="537" y="589"/>
                  </a:lnTo>
                  <a:lnTo>
                    <a:pt x="537" y="589"/>
                  </a:lnTo>
                  <a:lnTo>
                    <a:pt x="533" y="593"/>
                  </a:lnTo>
                  <a:lnTo>
                    <a:pt x="533" y="593"/>
                  </a:lnTo>
                  <a:lnTo>
                    <a:pt x="533" y="597"/>
                  </a:lnTo>
                  <a:lnTo>
                    <a:pt x="533" y="600"/>
                  </a:lnTo>
                  <a:lnTo>
                    <a:pt x="533" y="600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26" y="604"/>
                  </a:lnTo>
                  <a:lnTo>
                    <a:pt x="529" y="608"/>
                  </a:lnTo>
                  <a:lnTo>
                    <a:pt x="526" y="608"/>
                  </a:lnTo>
                  <a:lnTo>
                    <a:pt x="526" y="612"/>
                  </a:lnTo>
                  <a:lnTo>
                    <a:pt x="529" y="612"/>
                  </a:lnTo>
                  <a:lnTo>
                    <a:pt x="529" y="615"/>
                  </a:lnTo>
                  <a:lnTo>
                    <a:pt x="533" y="615"/>
                  </a:lnTo>
                  <a:lnTo>
                    <a:pt x="533" y="619"/>
                  </a:lnTo>
                  <a:lnTo>
                    <a:pt x="533" y="623"/>
                  </a:lnTo>
                  <a:lnTo>
                    <a:pt x="537" y="619"/>
                  </a:lnTo>
                  <a:lnTo>
                    <a:pt x="544" y="619"/>
                  </a:lnTo>
                  <a:lnTo>
                    <a:pt x="544" y="623"/>
                  </a:lnTo>
                  <a:lnTo>
                    <a:pt x="544" y="623"/>
                  </a:lnTo>
                  <a:lnTo>
                    <a:pt x="548" y="626"/>
                  </a:lnTo>
                  <a:lnTo>
                    <a:pt x="552" y="623"/>
                  </a:lnTo>
                  <a:lnTo>
                    <a:pt x="552" y="626"/>
                  </a:lnTo>
                  <a:lnTo>
                    <a:pt x="552" y="630"/>
                  </a:lnTo>
                  <a:lnTo>
                    <a:pt x="552" y="630"/>
                  </a:lnTo>
                  <a:lnTo>
                    <a:pt x="555" y="634"/>
                  </a:lnTo>
                  <a:lnTo>
                    <a:pt x="555" y="634"/>
                  </a:lnTo>
                  <a:lnTo>
                    <a:pt x="559" y="634"/>
                  </a:lnTo>
                  <a:lnTo>
                    <a:pt x="559" y="634"/>
                  </a:lnTo>
                  <a:lnTo>
                    <a:pt x="563" y="634"/>
                  </a:lnTo>
                  <a:lnTo>
                    <a:pt x="566" y="638"/>
                  </a:lnTo>
                  <a:lnTo>
                    <a:pt x="566" y="638"/>
                  </a:lnTo>
                  <a:lnTo>
                    <a:pt x="566" y="641"/>
                  </a:lnTo>
                  <a:lnTo>
                    <a:pt x="566" y="641"/>
                  </a:lnTo>
                  <a:lnTo>
                    <a:pt x="563" y="649"/>
                  </a:lnTo>
                  <a:lnTo>
                    <a:pt x="559" y="649"/>
                  </a:lnTo>
                  <a:lnTo>
                    <a:pt x="559" y="652"/>
                  </a:lnTo>
                  <a:lnTo>
                    <a:pt x="563" y="652"/>
                  </a:lnTo>
                  <a:lnTo>
                    <a:pt x="566" y="652"/>
                  </a:lnTo>
                  <a:lnTo>
                    <a:pt x="566" y="652"/>
                  </a:lnTo>
                  <a:lnTo>
                    <a:pt x="570" y="652"/>
                  </a:lnTo>
                  <a:lnTo>
                    <a:pt x="570" y="652"/>
                  </a:lnTo>
                  <a:lnTo>
                    <a:pt x="570" y="656"/>
                  </a:lnTo>
                  <a:lnTo>
                    <a:pt x="570" y="660"/>
                  </a:lnTo>
                  <a:lnTo>
                    <a:pt x="574" y="664"/>
                  </a:lnTo>
                  <a:lnTo>
                    <a:pt x="578" y="660"/>
                  </a:lnTo>
                  <a:lnTo>
                    <a:pt x="581" y="660"/>
                  </a:lnTo>
                  <a:lnTo>
                    <a:pt x="589" y="656"/>
                  </a:lnTo>
                  <a:lnTo>
                    <a:pt x="592" y="660"/>
                  </a:lnTo>
                  <a:lnTo>
                    <a:pt x="592" y="660"/>
                  </a:lnTo>
                  <a:lnTo>
                    <a:pt x="589" y="664"/>
                  </a:lnTo>
                  <a:lnTo>
                    <a:pt x="589" y="664"/>
                  </a:lnTo>
                  <a:lnTo>
                    <a:pt x="592" y="664"/>
                  </a:lnTo>
                  <a:lnTo>
                    <a:pt x="592" y="667"/>
                  </a:lnTo>
                  <a:lnTo>
                    <a:pt x="600" y="664"/>
                  </a:lnTo>
                  <a:lnTo>
                    <a:pt x="600" y="664"/>
                  </a:lnTo>
                  <a:lnTo>
                    <a:pt x="600" y="660"/>
                  </a:lnTo>
                  <a:lnTo>
                    <a:pt x="600" y="656"/>
                  </a:lnTo>
                  <a:lnTo>
                    <a:pt x="600" y="656"/>
                  </a:lnTo>
                  <a:lnTo>
                    <a:pt x="600" y="649"/>
                  </a:lnTo>
                  <a:lnTo>
                    <a:pt x="600" y="649"/>
                  </a:lnTo>
                  <a:lnTo>
                    <a:pt x="600" y="645"/>
                  </a:lnTo>
                  <a:lnTo>
                    <a:pt x="607" y="645"/>
                  </a:lnTo>
                  <a:lnTo>
                    <a:pt x="607" y="649"/>
                  </a:lnTo>
                  <a:lnTo>
                    <a:pt x="607" y="645"/>
                  </a:lnTo>
                  <a:lnTo>
                    <a:pt x="607" y="645"/>
                  </a:lnTo>
                  <a:lnTo>
                    <a:pt x="611" y="645"/>
                  </a:lnTo>
                  <a:lnTo>
                    <a:pt x="611" y="645"/>
                  </a:lnTo>
                  <a:lnTo>
                    <a:pt x="611" y="641"/>
                  </a:lnTo>
                  <a:lnTo>
                    <a:pt x="615" y="641"/>
                  </a:lnTo>
                  <a:lnTo>
                    <a:pt x="618" y="641"/>
                  </a:lnTo>
                  <a:lnTo>
                    <a:pt x="618" y="645"/>
                  </a:lnTo>
                  <a:lnTo>
                    <a:pt x="618" y="645"/>
                  </a:lnTo>
                  <a:lnTo>
                    <a:pt x="622" y="645"/>
                  </a:lnTo>
                  <a:lnTo>
                    <a:pt x="622" y="641"/>
                  </a:lnTo>
                  <a:lnTo>
                    <a:pt x="626" y="641"/>
                  </a:lnTo>
                  <a:lnTo>
                    <a:pt x="629" y="641"/>
                  </a:lnTo>
                  <a:lnTo>
                    <a:pt x="629" y="641"/>
                  </a:lnTo>
                  <a:lnTo>
                    <a:pt x="629" y="641"/>
                  </a:lnTo>
                  <a:lnTo>
                    <a:pt x="633" y="645"/>
                  </a:lnTo>
                  <a:lnTo>
                    <a:pt x="637" y="641"/>
                  </a:lnTo>
                  <a:lnTo>
                    <a:pt x="637" y="638"/>
                  </a:lnTo>
                  <a:lnTo>
                    <a:pt x="641" y="638"/>
                  </a:lnTo>
                  <a:lnTo>
                    <a:pt x="644" y="641"/>
                  </a:lnTo>
                  <a:lnTo>
                    <a:pt x="648" y="638"/>
                  </a:lnTo>
                  <a:lnTo>
                    <a:pt x="648" y="634"/>
                  </a:lnTo>
                  <a:lnTo>
                    <a:pt x="652" y="630"/>
                  </a:lnTo>
                  <a:lnTo>
                    <a:pt x="655" y="630"/>
                  </a:lnTo>
                  <a:lnTo>
                    <a:pt x="659" y="630"/>
                  </a:lnTo>
                  <a:lnTo>
                    <a:pt x="663" y="634"/>
                  </a:lnTo>
                  <a:lnTo>
                    <a:pt x="663" y="634"/>
                  </a:lnTo>
                  <a:lnTo>
                    <a:pt x="666" y="634"/>
                  </a:lnTo>
                  <a:lnTo>
                    <a:pt x="666" y="638"/>
                  </a:lnTo>
                  <a:lnTo>
                    <a:pt x="674" y="638"/>
                  </a:lnTo>
                  <a:lnTo>
                    <a:pt x="678" y="638"/>
                  </a:lnTo>
                  <a:lnTo>
                    <a:pt x="681" y="638"/>
                  </a:lnTo>
                  <a:lnTo>
                    <a:pt x="685" y="638"/>
                  </a:lnTo>
                  <a:lnTo>
                    <a:pt x="681" y="641"/>
                  </a:lnTo>
                  <a:lnTo>
                    <a:pt x="681" y="641"/>
                  </a:lnTo>
                  <a:lnTo>
                    <a:pt x="678" y="649"/>
                  </a:lnTo>
                  <a:lnTo>
                    <a:pt x="681" y="649"/>
                  </a:lnTo>
                  <a:lnTo>
                    <a:pt x="681" y="652"/>
                  </a:lnTo>
                  <a:lnTo>
                    <a:pt x="689" y="652"/>
                  </a:lnTo>
                  <a:lnTo>
                    <a:pt x="689" y="656"/>
                  </a:lnTo>
                  <a:lnTo>
                    <a:pt x="692" y="656"/>
                  </a:lnTo>
                  <a:lnTo>
                    <a:pt x="696" y="660"/>
                  </a:lnTo>
                  <a:lnTo>
                    <a:pt x="700" y="656"/>
                  </a:lnTo>
                  <a:lnTo>
                    <a:pt x="700" y="660"/>
                  </a:lnTo>
                  <a:lnTo>
                    <a:pt x="703" y="656"/>
                  </a:lnTo>
                  <a:lnTo>
                    <a:pt x="703" y="660"/>
                  </a:lnTo>
                  <a:lnTo>
                    <a:pt x="707" y="660"/>
                  </a:lnTo>
                  <a:lnTo>
                    <a:pt x="707" y="660"/>
                  </a:lnTo>
                  <a:lnTo>
                    <a:pt x="711" y="660"/>
                  </a:lnTo>
                  <a:lnTo>
                    <a:pt x="711" y="660"/>
                  </a:lnTo>
                  <a:lnTo>
                    <a:pt x="711" y="656"/>
                  </a:lnTo>
                  <a:lnTo>
                    <a:pt x="711" y="652"/>
                  </a:lnTo>
                  <a:lnTo>
                    <a:pt x="715" y="656"/>
                  </a:lnTo>
                  <a:lnTo>
                    <a:pt x="718" y="660"/>
                  </a:lnTo>
                  <a:lnTo>
                    <a:pt x="718" y="660"/>
                  </a:lnTo>
                  <a:lnTo>
                    <a:pt x="722" y="664"/>
                  </a:lnTo>
                  <a:lnTo>
                    <a:pt x="726" y="660"/>
                  </a:lnTo>
                  <a:lnTo>
                    <a:pt x="726" y="664"/>
                  </a:lnTo>
                  <a:lnTo>
                    <a:pt x="729" y="660"/>
                  </a:lnTo>
                  <a:lnTo>
                    <a:pt x="729" y="660"/>
                  </a:lnTo>
                  <a:lnTo>
                    <a:pt x="733" y="660"/>
                  </a:lnTo>
                  <a:lnTo>
                    <a:pt x="733" y="660"/>
                  </a:lnTo>
                  <a:lnTo>
                    <a:pt x="737" y="664"/>
                  </a:lnTo>
                  <a:lnTo>
                    <a:pt x="733" y="664"/>
                  </a:lnTo>
                  <a:lnTo>
                    <a:pt x="733" y="664"/>
                  </a:lnTo>
                  <a:lnTo>
                    <a:pt x="729" y="667"/>
                  </a:lnTo>
                  <a:lnTo>
                    <a:pt x="729" y="671"/>
                  </a:lnTo>
                  <a:lnTo>
                    <a:pt x="733" y="675"/>
                  </a:lnTo>
                  <a:lnTo>
                    <a:pt x="737" y="675"/>
                  </a:lnTo>
                  <a:lnTo>
                    <a:pt x="737" y="678"/>
                  </a:lnTo>
                  <a:lnTo>
                    <a:pt x="737" y="678"/>
                  </a:lnTo>
                  <a:lnTo>
                    <a:pt x="737" y="678"/>
                  </a:lnTo>
                  <a:lnTo>
                    <a:pt x="737" y="678"/>
                  </a:lnTo>
                  <a:lnTo>
                    <a:pt x="741" y="678"/>
                  </a:lnTo>
                  <a:lnTo>
                    <a:pt x="741" y="678"/>
                  </a:lnTo>
                  <a:lnTo>
                    <a:pt x="744" y="678"/>
                  </a:lnTo>
                  <a:lnTo>
                    <a:pt x="748" y="675"/>
                  </a:lnTo>
                  <a:lnTo>
                    <a:pt x="744" y="675"/>
                  </a:lnTo>
                  <a:lnTo>
                    <a:pt x="744" y="675"/>
                  </a:lnTo>
                  <a:lnTo>
                    <a:pt x="744" y="675"/>
                  </a:lnTo>
                  <a:lnTo>
                    <a:pt x="744" y="671"/>
                  </a:lnTo>
                  <a:lnTo>
                    <a:pt x="741" y="671"/>
                  </a:lnTo>
                  <a:lnTo>
                    <a:pt x="741" y="667"/>
                  </a:lnTo>
                  <a:lnTo>
                    <a:pt x="741" y="667"/>
                  </a:lnTo>
                  <a:lnTo>
                    <a:pt x="744" y="664"/>
                  </a:lnTo>
                  <a:lnTo>
                    <a:pt x="744" y="664"/>
                  </a:lnTo>
                  <a:lnTo>
                    <a:pt x="744" y="660"/>
                  </a:lnTo>
                  <a:lnTo>
                    <a:pt x="744" y="660"/>
                  </a:lnTo>
                  <a:lnTo>
                    <a:pt x="744" y="660"/>
                  </a:lnTo>
                  <a:lnTo>
                    <a:pt x="744" y="660"/>
                  </a:lnTo>
                  <a:lnTo>
                    <a:pt x="744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48" y="664"/>
                  </a:lnTo>
                  <a:lnTo>
                    <a:pt x="752" y="664"/>
                  </a:lnTo>
                  <a:lnTo>
                    <a:pt x="755" y="660"/>
                  </a:lnTo>
                  <a:lnTo>
                    <a:pt x="755" y="660"/>
                  </a:lnTo>
                  <a:lnTo>
                    <a:pt x="759" y="660"/>
                  </a:lnTo>
                  <a:lnTo>
                    <a:pt x="763" y="660"/>
                  </a:lnTo>
                  <a:lnTo>
                    <a:pt x="763" y="656"/>
                  </a:lnTo>
                  <a:lnTo>
                    <a:pt x="766" y="656"/>
                  </a:lnTo>
                  <a:lnTo>
                    <a:pt x="766" y="656"/>
                  </a:lnTo>
                  <a:lnTo>
                    <a:pt x="770" y="656"/>
                  </a:lnTo>
                  <a:lnTo>
                    <a:pt x="774" y="656"/>
                  </a:lnTo>
                  <a:lnTo>
                    <a:pt x="778" y="652"/>
                  </a:lnTo>
                  <a:lnTo>
                    <a:pt x="781" y="652"/>
                  </a:lnTo>
                  <a:lnTo>
                    <a:pt x="781" y="649"/>
                  </a:lnTo>
                  <a:lnTo>
                    <a:pt x="781" y="649"/>
                  </a:lnTo>
                  <a:lnTo>
                    <a:pt x="785" y="649"/>
                  </a:lnTo>
                  <a:lnTo>
                    <a:pt x="785" y="649"/>
                  </a:lnTo>
                  <a:lnTo>
                    <a:pt x="785" y="649"/>
                  </a:lnTo>
                  <a:lnTo>
                    <a:pt x="789" y="645"/>
                  </a:lnTo>
                  <a:lnTo>
                    <a:pt x="789" y="645"/>
                  </a:lnTo>
                  <a:lnTo>
                    <a:pt x="789" y="641"/>
                  </a:lnTo>
                  <a:lnTo>
                    <a:pt x="789" y="638"/>
                  </a:lnTo>
                  <a:lnTo>
                    <a:pt x="789" y="638"/>
                  </a:lnTo>
                  <a:lnTo>
                    <a:pt x="789" y="634"/>
                  </a:lnTo>
                  <a:lnTo>
                    <a:pt x="789" y="638"/>
                  </a:lnTo>
                  <a:lnTo>
                    <a:pt x="792" y="638"/>
                  </a:lnTo>
                  <a:lnTo>
                    <a:pt x="796" y="641"/>
                  </a:lnTo>
                  <a:lnTo>
                    <a:pt x="800" y="641"/>
                  </a:lnTo>
                  <a:lnTo>
                    <a:pt x="800" y="641"/>
                  </a:lnTo>
                  <a:lnTo>
                    <a:pt x="800" y="645"/>
                  </a:lnTo>
                  <a:lnTo>
                    <a:pt x="796" y="645"/>
                  </a:lnTo>
                  <a:lnTo>
                    <a:pt x="796" y="645"/>
                  </a:lnTo>
                  <a:lnTo>
                    <a:pt x="803" y="645"/>
                  </a:lnTo>
                  <a:lnTo>
                    <a:pt x="803" y="641"/>
                  </a:lnTo>
                  <a:lnTo>
                    <a:pt x="807" y="641"/>
                  </a:lnTo>
                  <a:lnTo>
                    <a:pt x="807" y="638"/>
                  </a:lnTo>
                  <a:lnTo>
                    <a:pt x="811" y="641"/>
                  </a:lnTo>
                  <a:lnTo>
                    <a:pt x="811" y="641"/>
                  </a:lnTo>
                  <a:lnTo>
                    <a:pt x="815" y="638"/>
                  </a:lnTo>
                  <a:lnTo>
                    <a:pt x="815" y="638"/>
                  </a:lnTo>
                  <a:lnTo>
                    <a:pt x="815" y="638"/>
                  </a:lnTo>
                  <a:lnTo>
                    <a:pt x="818" y="638"/>
                  </a:lnTo>
                  <a:lnTo>
                    <a:pt x="818" y="641"/>
                  </a:lnTo>
                  <a:lnTo>
                    <a:pt x="822" y="638"/>
                  </a:lnTo>
                  <a:lnTo>
                    <a:pt x="822" y="638"/>
                  </a:lnTo>
                  <a:lnTo>
                    <a:pt x="826" y="638"/>
                  </a:lnTo>
                  <a:lnTo>
                    <a:pt x="826" y="638"/>
                  </a:lnTo>
                  <a:lnTo>
                    <a:pt x="826" y="638"/>
                  </a:lnTo>
                  <a:lnTo>
                    <a:pt x="826" y="634"/>
                  </a:lnTo>
                  <a:lnTo>
                    <a:pt x="829" y="634"/>
                  </a:lnTo>
                  <a:lnTo>
                    <a:pt x="833" y="634"/>
                  </a:lnTo>
                  <a:lnTo>
                    <a:pt x="833" y="634"/>
                  </a:lnTo>
                  <a:lnTo>
                    <a:pt x="833" y="634"/>
                  </a:lnTo>
                  <a:lnTo>
                    <a:pt x="837" y="634"/>
                  </a:lnTo>
                  <a:lnTo>
                    <a:pt x="837" y="634"/>
                  </a:lnTo>
                  <a:lnTo>
                    <a:pt x="840" y="630"/>
                  </a:lnTo>
                  <a:lnTo>
                    <a:pt x="840" y="630"/>
                  </a:lnTo>
                  <a:lnTo>
                    <a:pt x="840" y="626"/>
                  </a:lnTo>
                  <a:lnTo>
                    <a:pt x="840" y="626"/>
                  </a:lnTo>
                  <a:lnTo>
                    <a:pt x="840" y="623"/>
                  </a:lnTo>
                  <a:lnTo>
                    <a:pt x="840" y="623"/>
                  </a:lnTo>
                  <a:lnTo>
                    <a:pt x="844" y="619"/>
                  </a:lnTo>
                  <a:lnTo>
                    <a:pt x="848" y="619"/>
                  </a:lnTo>
                  <a:lnTo>
                    <a:pt x="848" y="623"/>
                  </a:lnTo>
                  <a:lnTo>
                    <a:pt x="852" y="623"/>
                  </a:lnTo>
                  <a:lnTo>
                    <a:pt x="852" y="619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5" y="615"/>
                  </a:lnTo>
                  <a:lnTo>
                    <a:pt x="855" y="615"/>
                  </a:lnTo>
                  <a:lnTo>
                    <a:pt x="855" y="615"/>
                  </a:lnTo>
                  <a:lnTo>
                    <a:pt x="859" y="615"/>
                  </a:lnTo>
                  <a:lnTo>
                    <a:pt x="859" y="615"/>
                  </a:lnTo>
                  <a:lnTo>
                    <a:pt x="859" y="612"/>
                  </a:lnTo>
                  <a:lnTo>
                    <a:pt x="863" y="612"/>
                  </a:lnTo>
                  <a:lnTo>
                    <a:pt x="863" y="612"/>
                  </a:lnTo>
                  <a:lnTo>
                    <a:pt x="859" y="608"/>
                  </a:lnTo>
                  <a:lnTo>
                    <a:pt x="859" y="612"/>
                  </a:lnTo>
                  <a:lnTo>
                    <a:pt x="855" y="608"/>
                  </a:lnTo>
                  <a:lnTo>
                    <a:pt x="859" y="608"/>
                  </a:lnTo>
                  <a:lnTo>
                    <a:pt x="863" y="604"/>
                  </a:lnTo>
                  <a:lnTo>
                    <a:pt x="863" y="604"/>
                  </a:lnTo>
                  <a:lnTo>
                    <a:pt x="866" y="604"/>
                  </a:lnTo>
                  <a:lnTo>
                    <a:pt x="870" y="608"/>
                  </a:lnTo>
                  <a:lnTo>
                    <a:pt x="870" y="604"/>
                  </a:lnTo>
                  <a:lnTo>
                    <a:pt x="866" y="600"/>
                  </a:lnTo>
                  <a:lnTo>
                    <a:pt x="866" y="600"/>
                  </a:lnTo>
                  <a:lnTo>
                    <a:pt x="866" y="600"/>
                  </a:lnTo>
                  <a:lnTo>
                    <a:pt x="870" y="600"/>
                  </a:lnTo>
                  <a:lnTo>
                    <a:pt x="874" y="600"/>
                  </a:lnTo>
                  <a:lnTo>
                    <a:pt x="874" y="597"/>
                  </a:lnTo>
                  <a:lnTo>
                    <a:pt x="870" y="597"/>
                  </a:lnTo>
                  <a:lnTo>
                    <a:pt x="870" y="597"/>
                  </a:lnTo>
                  <a:lnTo>
                    <a:pt x="866" y="593"/>
                  </a:lnTo>
                  <a:lnTo>
                    <a:pt x="870" y="593"/>
                  </a:lnTo>
                  <a:lnTo>
                    <a:pt x="870" y="597"/>
                  </a:lnTo>
                  <a:lnTo>
                    <a:pt x="874" y="597"/>
                  </a:lnTo>
                  <a:lnTo>
                    <a:pt x="874" y="597"/>
                  </a:lnTo>
                  <a:lnTo>
                    <a:pt x="874" y="593"/>
                  </a:lnTo>
                  <a:lnTo>
                    <a:pt x="870" y="593"/>
                  </a:lnTo>
                  <a:lnTo>
                    <a:pt x="870" y="589"/>
                  </a:lnTo>
                  <a:lnTo>
                    <a:pt x="874" y="589"/>
                  </a:lnTo>
                  <a:lnTo>
                    <a:pt x="874" y="589"/>
                  </a:lnTo>
                  <a:lnTo>
                    <a:pt x="878" y="589"/>
                  </a:lnTo>
                  <a:lnTo>
                    <a:pt x="878" y="593"/>
                  </a:lnTo>
                  <a:lnTo>
                    <a:pt x="878" y="593"/>
                  </a:lnTo>
                  <a:lnTo>
                    <a:pt x="881" y="593"/>
                  </a:lnTo>
                  <a:lnTo>
                    <a:pt x="881" y="589"/>
                  </a:lnTo>
                  <a:lnTo>
                    <a:pt x="881" y="589"/>
                  </a:lnTo>
                  <a:lnTo>
                    <a:pt x="878" y="589"/>
                  </a:lnTo>
                  <a:lnTo>
                    <a:pt x="878" y="586"/>
                  </a:lnTo>
                  <a:lnTo>
                    <a:pt x="881" y="586"/>
                  </a:lnTo>
                  <a:lnTo>
                    <a:pt x="881" y="586"/>
                  </a:lnTo>
                  <a:lnTo>
                    <a:pt x="878" y="586"/>
                  </a:lnTo>
                  <a:lnTo>
                    <a:pt x="881" y="582"/>
                  </a:lnTo>
                  <a:lnTo>
                    <a:pt x="878" y="578"/>
                  </a:lnTo>
                  <a:lnTo>
                    <a:pt x="878" y="578"/>
                  </a:lnTo>
                  <a:lnTo>
                    <a:pt x="874" y="582"/>
                  </a:lnTo>
                  <a:lnTo>
                    <a:pt x="878" y="578"/>
                  </a:lnTo>
                  <a:lnTo>
                    <a:pt x="878" y="574"/>
                  </a:lnTo>
                  <a:lnTo>
                    <a:pt x="885" y="574"/>
                  </a:lnTo>
                  <a:lnTo>
                    <a:pt x="881" y="571"/>
                  </a:lnTo>
                  <a:lnTo>
                    <a:pt x="881" y="574"/>
                  </a:lnTo>
                  <a:lnTo>
                    <a:pt x="878" y="571"/>
                  </a:lnTo>
                  <a:lnTo>
                    <a:pt x="881" y="571"/>
                  </a:lnTo>
                  <a:lnTo>
                    <a:pt x="878" y="567"/>
                  </a:lnTo>
                  <a:lnTo>
                    <a:pt x="874" y="567"/>
                  </a:lnTo>
                  <a:lnTo>
                    <a:pt x="878" y="567"/>
                  </a:lnTo>
                  <a:lnTo>
                    <a:pt x="878" y="563"/>
                  </a:lnTo>
                  <a:lnTo>
                    <a:pt x="878" y="567"/>
                  </a:lnTo>
                  <a:lnTo>
                    <a:pt x="878" y="563"/>
                  </a:lnTo>
                  <a:lnTo>
                    <a:pt x="881" y="563"/>
                  </a:lnTo>
                  <a:lnTo>
                    <a:pt x="881" y="563"/>
                  </a:lnTo>
                  <a:lnTo>
                    <a:pt x="881" y="567"/>
                  </a:lnTo>
                  <a:lnTo>
                    <a:pt x="885" y="567"/>
                  </a:lnTo>
                  <a:lnTo>
                    <a:pt x="889" y="563"/>
                  </a:lnTo>
                  <a:lnTo>
                    <a:pt x="889" y="560"/>
                  </a:lnTo>
                  <a:lnTo>
                    <a:pt x="892" y="560"/>
                  </a:lnTo>
                  <a:lnTo>
                    <a:pt x="889" y="560"/>
                  </a:lnTo>
                  <a:lnTo>
                    <a:pt x="885" y="556"/>
                  </a:lnTo>
                  <a:lnTo>
                    <a:pt x="889" y="556"/>
                  </a:lnTo>
                  <a:lnTo>
                    <a:pt x="889" y="556"/>
                  </a:lnTo>
                  <a:lnTo>
                    <a:pt x="892" y="556"/>
                  </a:lnTo>
                  <a:lnTo>
                    <a:pt x="892" y="552"/>
                  </a:lnTo>
                  <a:lnTo>
                    <a:pt x="892" y="552"/>
                  </a:lnTo>
                  <a:lnTo>
                    <a:pt x="892" y="552"/>
                  </a:lnTo>
                  <a:lnTo>
                    <a:pt x="892" y="549"/>
                  </a:lnTo>
                  <a:lnTo>
                    <a:pt x="892" y="549"/>
                  </a:lnTo>
                  <a:lnTo>
                    <a:pt x="892" y="545"/>
                  </a:lnTo>
                  <a:lnTo>
                    <a:pt x="892" y="545"/>
                  </a:lnTo>
                  <a:lnTo>
                    <a:pt x="889" y="541"/>
                  </a:lnTo>
                  <a:lnTo>
                    <a:pt x="896" y="545"/>
                  </a:lnTo>
                  <a:lnTo>
                    <a:pt x="896" y="541"/>
                  </a:lnTo>
                  <a:lnTo>
                    <a:pt x="900" y="537"/>
                  </a:lnTo>
                  <a:lnTo>
                    <a:pt x="900" y="537"/>
                  </a:lnTo>
                  <a:lnTo>
                    <a:pt x="903" y="537"/>
                  </a:lnTo>
                  <a:lnTo>
                    <a:pt x="903" y="541"/>
                  </a:lnTo>
                  <a:lnTo>
                    <a:pt x="903" y="537"/>
                  </a:lnTo>
                  <a:lnTo>
                    <a:pt x="907" y="537"/>
                  </a:lnTo>
                  <a:lnTo>
                    <a:pt x="903" y="534"/>
                  </a:lnTo>
                  <a:lnTo>
                    <a:pt x="900" y="534"/>
                  </a:lnTo>
                  <a:lnTo>
                    <a:pt x="900" y="530"/>
                  </a:lnTo>
                  <a:lnTo>
                    <a:pt x="900" y="530"/>
                  </a:lnTo>
                  <a:lnTo>
                    <a:pt x="903" y="530"/>
                  </a:lnTo>
                  <a:lnTo>
                    <a:pt x="903" y="530"/>
                  </a:lnTo>
                  <a:lnTo>
                    <a:pt x="903" y="526"/>
                  </a:lnTo>
                  <a:lnTo>
                    <a:pt x="900" y="526"/>
                  </a:lnTo>
                  <a:lnTo>
                    <a:pt x="903" y="526"/>
                  </a:lnTo>
                  <a:lnTo>
                    <a:pt x="903" y="526"/>
                  </a:lnTo>
                  <a:lnTo>
                    <a:pt x="903" y="523"/>
                  </a:lnTo>
                  <a:lnTo>
                    <a:pt x="903" y="523"/>
                  </a:lnTo>
                  <a:lnTo>
                    <a:pt x="896" y="523"/>
                  </a:lnTo>
                  <a:lnTo>
                    <a:pt x="900" y="523"/>
                  </a:lnTo>
                  <a:lnTo>
                    <a:pt x="900" y="519"/>
                  </a:lnTo>
                  <a:lnTo>
                    <a:pt x="903" y="519"/>
                  </a:lnTo>
                  <a:lnTo>
                    <a:pt x="907" y="519"/>
                  </a:lnTo>
                  <a:lnTo>
                    <a:pt x="907" y="519"/>
                  </a:lnTo>
                  <a:lnTo>
                    <a:pt x="907" y="519"/>
                  </a:lnTo>
                  <a:lnTo>
                    <a:pt x="907" y="519"/>
                  </a:lnTo>
                  <a:lnTo>
                    <a:pt x="911" y="519"/>
                  </a:lnTo>
                  <a:lnTo>
                    <a:pt x="911" y="515"/>
                  </a:lnTo>
                  <a:lnTo>
                    <a:pt x="907" y="511"/>
                  </a:lnTo>
                  <a:lnTo>
                    <a:pt x="907" y="511"/>
                  </a:lnTo>
                  <a:lnTo>
                    <a:pt x="903" y="511"/>
                  </a:lnTo>
                  <a:lnTo>
                    <a:pt x="907" y="515"/>
                  </a:lnTo>
                  <a:lnTo>
                    <a:pt x="907" y="515"/>
                  </a:lnTo>
                  <a:lnTo>
                    <a:pt x="903" y="515"/>
                  </a:lnTo>
                  <a:lnTo>
                    <a:pt x="900" y="519"/>
                  </a:lnTo>
                  <a:lnTo>
                    <a:pt x="896" y="515"/>
                  </a:lnTo>
                  <a:lnTo>
                    <a:pt x="896" y="515"/>
                  </a:lnTo>
                  <a:lnTo>
                    <a:pt x="900" y="515"/>
                  </a:lnTo>
                  <a:lnTo>
                    <a:pt x="907" y="508"/>
                  </a:lnTo>
                  <a:lnTo>
                    <a:pt x="907" y="508"/>
                  </a:lnTo>
                  <a:lnTo>
                    <a:pt x="903" y="508"/>
                  </a:lnTo>
                  <a:lnTo>
                    <a:pt x="903" y="504"/>
                  </a:lnTo>
                  <a:lnTo>
                    <a:pt x="903" y="508"/>
                  </a:lnTo>
                  <a:lnTo>
                    <a:pt x="896" y="500"/>
                  </a:lnTo>
                  <a:lnTo>
                    <a:pt x="892" y="500"/>
                  </a:lnTo>
                  <a:lnTo>
                    <a:pt x="889" y="504"/>
                  </a:lnTo>
                  <a:lnTo>
                    <a:pt x="885" y="504"/>
                  </a:lnTo>
                  <a:lnTo>
                    <a:pt x="881" y="497"/>
                  </a:lnTo>
                  <a:lnTo>
                    <a:pt x="878" y="500"/>
                  </a:lnTo>
                  <a:lnTo>
                    <a:pt x="874" y="500"/>
                  </a:lnTo>
                  <a:lnTo>
                    <a:pt x="874" y="504"/>
                  </a:lnTo>
                  <a:lnTo>
                    <a:pt x="874" y="500"/>
                  </a:lnTo>
                  <a:lnTo>
                    <a:pt x="878" y="497"/>
                  </a:lnTo>
                  <a:lnTo>
                    <a:pt x="881" y="497"/>
                  </a:lnTo>
                  <a:lnTo>
                    <a:pt x="881" y="497"/>
                  </a:lnTo>
                  <a:lnTo>
                    <a:pt x="885" y="497"/>
                  </a:lnTo>
                  <a:lnTo>
                    <a:pt x="889" y="497"/>
                  </a:lnTo>
                  <a:lnTo>
                    <a:pt x="889" y="493"/>
                  </a:lnTo>
                  <a:lnTo>
                    <a:pt x="892" y="493"/>
                  </a:lnTo>
                  <a:lnTo>
                    <a:pt x="892" y="493"/>
                  </a:lnTo>
                  <a:lnTo>
                    <a:pt x="896" y="489"/>
                  </a:lnTo>
                  <a:lnTo>
                    <a:pt x="900" y="489"/>
                  </a:lnTo>
                  <a:lnTo>
                    <a:pt x="900" y="485"/>
                  </a:lnTo>
                  <a:lnTo>
                    <a:pt x="896" y="482"/>
                  </a:lnTo>
                  <a:lnTo>
                    <a:pt x="889" y="474"/>
                  </a:lnTo>
                  <a:lnTo>
                    <a:pt x="885" y="474"/>
                  </a:lnTo>
                  <a:lnTo>
                    <a:pt x="878" y="467"/>
                  </a:lnTo>
                  <a:lnTo>
                    <a:pt x="874" y="467"/>
                  </a:lnTo>
                  <a:lnTo>
                    <a:pt x="870" y="471"/>
                  </a:lnTo>
                  <a:lnTo>
                    <a:pt x="866" y="471"/>
                  </a:lnTo>
                  <a:lnTo>
                    <a:pt x="863" y="467"/>
                  </a:lnTo>
                  <a:lnTo>
                    <a:pt x="863" y="463"/>
                  </a:lnTo>
                  <a:lnTo>
                    <a:pt x="859" y="463"/>
                  </a:lnTo>
                  <a:lnTo>
                    <a:pt x="855" y="467"/>
                  </a:lnTo>
                  <a:lnTo>
                    <a:pt x="852" y="467"/>
                  </a:lnTo>
                  <a:lnTo>
                    <a:pt x="848" y="467"/>
                  </a:lnTo>
                  <a:lnTo>
                    <a:pt x="844" y="471"/>
                  </a:lnTo>
                  <a:lnTo>
                    <a:pt x="848" y="463"/>
                  </a:lnTo>
                  <a:lnTo>
                    <a:pt x="852" y="463"/>
                  </a:lnTo>
                  <a:lnTo>
                    <a:pt x="852" y="463"/>
                  </a:lnTo>
                  <a:lnTo>
                    <a:pt x="855" y="463"/>
                  </a:lnTo>
                  <a:lnTo>
                    <a:pt x="855" y="463"/>
                  </a:lnTo>
                  <a:lnTo>
                    <a:pt x="859" y="463"/>
                  </a:lnTo>
                  <a:lnTo>
                    <a:pt x="863" y="463"/>
                  </a:lnTo>
                  <a:lnTo>
                    <a:pt x="863" y="467"/>
                  </a:lnTo>
                  <a:lnTo>
                    <a:pt x="866" y="467"/>
                  </a:lnTo>
                  <a:lnTo>
                    <a:pt x="870" y="467"/>
                  </a:lnTo>
                  <a:lnTo>
                    <a:pt x="870" y="467"/>
                  </a:lnTo>
                  <a:lnTo>
                    <a:pt x="878" y="467"/>
                  </a:lnTo>
                  <a:lnTo>
                    <a:pt x="881" y="467"/>
                  </a:lnTo>
                  <a:lnTo>
                    <a:pt x="881" y="467"/>
                  </a:lnTo>
                  <a:lnTo>
                    <a:pt x="885" y="471"/>
                  </a:lnTo>
                  <a:lnTo>
                    <a:pt x="892" y="471"/>
                  </a:lnTo>
                  <a:lnTo>
                    <a:pt x="896" y="471"/>
                  </a:lnTo>
                  <a:lnTo>
                    <a:pt x="900" y="471"/>
                  </a:lnTo>
                  <a:lnTo>
                    <a:pt x="896" y="467"/>
                  </a:lnTo>
                  <a:lnTo>
                    <a:pt x="896" y="467"/>
                  </a:lnTo>
                  <a:lnTo>
                    <a:pt x="892" y="459"/>
                  </a:lnTo>
                  <a:lnTo>
                    <a:pt x="892" y="459"/>
                  </a:lnTo>
                  <a:lnTo>
                    <a:pt x="889" y="459"/>
                  </a:lnTo>
                  <a:lnTo>
                    <a:pt x="885" y="459"/>
                  </a:lnTo>
                  <a:lnTo>
                    <a:pt x="881" y="459"/>
                  </a:lnTo>
                  <a:lnTo>
                    <a:pt x="878" y="452"/>
                  </a:lnTo>
                  <a:lnTo>
                    <a:pt x="878" y="448"/>
                  </a:lnTo>
                  <a:lnTo>
                    <a:pt x="874" y="445"/>
                  </a:lnTo>
                  <a:lnTo>
                    <a:pt x="870" y="441"/>
                  </a:lnTo>
                  <a:lnTo>
                    <a:pt x="870" y="437"/>
                  </a:lnTo>
                  <a:lnTo>
                    <a:pt x="870" y="434"/>
                  </a:lnTo>
                  <a:lnTo>
                    <a:pt x="870" y="434"/>
                  </a:lnTo>
                  <a:lnTo>
                    <a:pt x="863" y="426"/>
                  </a:lnTo>
                  <a:lnTo>
                    <a:pt x="855" y="422"/>
                  </a:lnTo>
                  <a:lnTo>
                    <a:pt x="852" y="422"/>
                  </a:lnTo>
                  <a:lnTo>
                    <a:pt x="852" y="419"/>
                  </a:lnTo>
                  <a:lnTo>
                    <a:pt x="844" y="415"/>
                  </a:lnTo>
                  <a:lnTo>
                    <a:pt x="844" y="415"/>
                  </a:lnTo>
                  <a:lnTo>
                    <a:pt x="844" y="408"/>
                  </a:lnTo>
                  <a:lnTo>
                    <a:pt x="844" y="404"/>
                  </a:lnTo>
                  <a:lnTo>
                    <a:pt x="844" y="400"/>
                  </a:lnTo>
                  <a:lnTo>
                    <a:pt x="844" y="396"/>
                  </a:lnTo>
                  <a:lnTo>
                    <a:pt x="844" y="396"/>
                  </a:lnTo>
                  <a:lnTo>
                    <a:pt x="848" y="396"/>
                  </a:lnTo>
                  <a:lnTo>
                    <a:pt x="852" y="393"/>
                  </a:lnTo>
                  <a:lnTo>
                    <a:pt x="852" y="393"/>
                  </a:lnTo>
                  <a:lnTo>
                    <a:pt x="855" y="389"/>
                  </a:lnTo>
                  <a:lnTo>
                    <a:pt x="852" y="389"/>
                  </a:lnTo>
                  <a:lnTo>
                    <a:pt x="852" y="385"/>
                  </a:lnTo>
                  <a:lnTo>
                    <a:pt x="852" y="385"/>
                  </a:lnTo>
                  <a:lnTo>
                    <a:pt x="859" y="385"/>
                  </a:lnTo>
                  <a:lnTo>
                    <a:pt x="859" y="382"/>
                  </a:lnTo>
                  <a:lnTo>
                    <a:pt x="863" y="382"/>
                  </a:lnTo>
                  <a:lnTo>
                    <a:pt x="863" y="378"/>
                  </a:lnTo>
                  <a:lnTo>
                    <a:pt x="859" y="374"/>
                  </a:lnTo>
                  <a:lnTo>
                    <a:pt x="863" y="374"/>
                  </a:lnTo>
                  <a:lnTo>
                    <a:pt x="863" y="378"/>
                  </a:lnTo>
                  <a:lnTo>
                    <a:pt x="866" y="374"/>
                  </a:lnTo>
                  <a:lnTo>
                    <a:pt x="866" y="374"/>
                  </a:lnTo>
                  <a:lnTo>
                    <a:pt x="870" y="374"/>
                  </a:lnTo>
                  <a:lnTo>
                    <a:pt x="874" y="374"/>
                  </a:lnTo>
                  <a:lnTo>
                    <a:pt x="878" y="370"/>
                  </a:lnTo>
                  <a:lnTo>
                    <a:pt x="878" y="370"/>
                  </a:lnTo>
                  <a:lnTo>
                    <a:pt x="881" y="370"/>
                  </a:lnTo>
                  <a:lnTo>
                    <a:pt x="881" y="370"/>
                  </a:lnTo>
                  <a:lnTo>
                    <a:pt x="885" y="374"/>
                  </a:lnTo>
                  <a:lnTo>
                    <a:pt x="889" y="370"/>
                  </a:lnTo>
                  <a:lnTo>
                    <a:pt x="889" y="370"/>
                  </a:lnTo>
                  <a:lnTo>
                    <a:pt x="885" y="367"/>
                  </a:lnTo>
                  <a:lnTo>
                    <a:pt x="885" y="367"/>
                  </a:lnTo>
                  <a:lnTo>
                    <a:pt x="889" y="363"/>
                  </a:lnTo>
                  <a:lnTo>
                    <a:pt x="889" y="363"/>
                  </a:lnTo>
                  <a:lnTo>
                    <a:pt x="885" y="359"/>
                  </a:lnTo>
                  <a:lnTo>
                    <a:pt x="885" y="359"/>
                  </a:lnTo>
                  <a:lnTo>
                    <a:pt x="889" y="359"/>
                  </a:lnTo>
                  <a:lnTo>
                    <a:pt x="889" y="356"/>
                  </a:lnTo>
                  <a:lnTo>
                    <a:pt x="885" y="359"/>
                  </a:lnTo>
                  <a:lnTo>
                    <a:pt x="878" y="359"/>
                  </a:lnTo>
                  <a:lnTo>
                    <a:pt x="881" y="356"/>
                  </a:lnTo>
                  <a:lnTo>
                    <a:pt x="878" y="356"/>
                  </a:lnTo>
                  <a:lnTo>
                    <a:pt x="874" y="359"/>
                  </a:lnTo>
                  <a:lnTo>
                    <a:pt x="863" y="359"/>
                  </a:lnTo>
                  <a:lnTo>
                    <a:pt x="863" y="356"/>
                  </a:lnTo>
                  <a:lnTo>
                    <a:pt x="859" y="356"/>
                  </a:lnTo>
                  <a:lnTo>
                    <a:pt x="859" y="352"/>
                  </a:lnTo>
                  <a:lnTo>
                    <a:pt x="855" y="352"/>
                  </a:lnTo>
                  <a:lnTo>
                    <a:pt x="855" y="352"/>
                  </a:lnTo>
                  <a:lnTo>
                    <a:pt x="848" y="356"/>
                  </a:lnTo>
                  <a:lnTo>
                    <a:pt x="844" y="356"/>
                  </a:lnTo>
                  <a:lnTo>
                    <a:pt x="844" y="356"/>
                  </a:lnTo>
                  <a:lnTo>
                    <a:pt x="844" y="359"/>
                  </a:lnTo>
                  <a:lnTo>
                    <a:pt x="844" y="359"/>
                  </a:lnTo>
                  <a:lnTo>
                    <a:pt x="837" y="363"/>
                  </a:lnTo>
                  <a:lnTo>
                    <a:pt x="840" y="363"/>
                  </a:lnTo>
                  <a:lnTo>
                    <a:pt x="840" y="363"/>
                  </a:lnTo>
                  <a:lnTo>
                    <a:pt x="840" y="367"/>
                  </a:lnTo>
                  <a:lnTo>
                    <a:pt x="837" y="367"/>
                  </a:lnTo>
                  <a:lnTo>
                    <a:pt x="833" y="367"/>
                  </a:lnTo>
                  <a:lnTo>
                    <a:pt x="829" y="370"/>
                  </a:lnTo>
                  <a:lnTo>
                    <a:pt x="826" y="367"/>
                  </a:lnTo>
                  <a:lnTo>
                    <a:pt x="822" y="359"/>
                  </a:lnTo>
                  <a:lnTo>
                    <a:pt x="822" y="356"/>
                  </a:lnTo>
                  <a:lnTo>
                    <a:pt x="822" y="356"/>
                  </a:lnTo>
                  <a:lnTo>
                    <a:pt x="818" y="356"/>
                  </a:lnTo>
                  <a:lnTo>
                    <a:pt x="815" y="356"/>
                  </a:lnTo>
                  <a:lnTo>
                    <a:pt x="815" y="352"/>
                  </a:lnTo>
                  <a:lnTo>
                    <a:pt x="815" y="352"/>
                  </a:lnTo>
                  <a:lnTo>
                    <a:pt x="811" y="356"/>
                  </a:lnTo>
                  <a:lnTo>
                    <a:pt x="811" y="352"/>
                  </a:lnTo>
                  <a:lnTo>
                    <a:pt x="811" y="356"/>
                  </a:lnTo>
                  <a:lnTo>
                    <a:pt x="807" y="352"/>
                  </a:lnTo>
                  <a:lnTo>
                    <a:pt x="807" y="348"/>
                  </a:lnTo>
                  <a:lnTo>
                    <a:pt x="803" y="345"/>
                  </a:lnTo>
                  <a:lnTo>
                    <a:pt x="800" y="345"/>
                  </a:lnTo>
                  <a:lnTo>
                    <a:pt x="800" y="341"/>
                  </a:lnTo>
                  <a:lnTo>
                    <a:pt x="796" y="337"/>
                  </a:lnTo>
                  <a:lnTo>
                    <a:pt x="800" y="337"/>
                  </a:lnTo>
                  <a:lnTo>
                    <a:pt x="800" y="333"/>
                  </a:lnTo>
                  <a:lnTo>
                    <a:pt x="800" y="333"/>
                  </a:lnTo>
                  <a:lnTo>
                    <a:pt x="800" y="330"/>
                  </a:lnTo>
                  <a:lnTo>
                    <a:pt x="800" y="330"/>
                  </a:lnTo>
                  <a:lnTo>
                    <a:pt x="800" y="326"/>
                  </a:lnTo>
                  <a:lnTo>
                    <a:pt x="807" y="330"/>
                  </a:lnTo>
                  <a:lnTo>
                    <a:pt x="815" y="330"/>
                  </a:lnTo>
                  <a:lnTo>
                    <a:pt x="818" y="330"/>
                  </a:lnTo>
                  <a:lnTo>
                    <a:pt x="818" y="326"/>
                  </a:lnTo>
                  <a:lnTo>
                    <a:pt x="818" y="326"/>
                  </a:lnTo>
                  <a:lnTo>
                    <a:pt x="818" y="326"/>
                  </a:lnTo>
                  <a:lnTo>
                    <a:pt x="818" y="322"/>
                  </a:lnTo>
                  <a:lnTo>
                    <a:pt x="818" y="319"/>
                  </a:lnTo>
                  <a:lnTo>
                    <a:pt x="818" y="319"/>
                  </a:lnTo>
                  <a:lnTo>
                    <a:pt x="822" y="311"/>
                  </a:lnTo>
                  <a:lnTo>
                    <a:pt x="826" y="307"/>
                  </a:lnTo>
                  <a:lnTo>
                    <a:pt x="829" y="307"/>
                  </a:lnTo>
                  <a:lnTo>
                    <a:pt x="833" y="304"/>
                  </a:lnTo>
                  <a:lnTo>
                    <a:pt x="837" y="304"/>
                  </a:lnTo>
                  <a:lnTo>
                    <a:pt x="837" y="296"/>
                  </a:lnTo>
                  <a:lnTo>
                    <a:pt x="840" y="293"/>
                  </a:lnTo>
                  <a:lnTo>
                    <a:pt x="840" y="289"/>
                  </a:lnTo>
                  <a:lnTo>
                    <a:pt x="840" y="289"/>
                  </a:lnTo>
                  <a:lnTo>
                    <a:pt x="844" y="285"/>
                  </a:lnTo>
                  <a:lnTo>
                    <a:pt x="848" y="285"/>
                  </a:lnTo>
                  <a:lnTo>
                    <a:pt x="848" y="289"/>
                  </a:lnTo>
                  <a:lnTo>
                    <a:pt x="852" y="289"/>
                  </a:lnTo>
                  <a:lnTo>
                    <a:pt x="852" y="285"/>
                  </a:lnTo>
                  <a:lnTo>
                    <a:pt x="855" y="289"/>
                  </a:lnTo>
                  <a:lnTo>
                    <a:pt x="863" y="293"/>
                  </a:lnTo>
                  <a:lnTo>
                    <a:pt x="866" y="296"/>
                  </a:lnTo>
                  <a:lnTo>
                    <a:pt x="863" y="296"/>
                  </a:lnTo>
                  <a:lnTo>
                    <a:pt x="863" y="300"/>
                  </a:lnTo>
                  <a:lnTo>
                    <a:pt x="859" y="304"/>
                  </a:lnTo>
                  <a:lnTo>
                    <a:pt x="859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11"/>
                  </a:lnTo>
                  <a:lnTo>
                    <a:pt x="859" y="315"/>
                  </a:lnTo>
                  <a:lnTo>
                    <a:pt x="859" y="319"/>
                  </a:lnTo>
                  <a:lnTo>
                    <a:pt x="855" y="319"/>
                  </a:lnTo>
                  <a:lnTo>
                    <a:pt x="855" y="319"/>
                  </a:lnTo>
                  <a:lnTo>
                    <a:pt x="859" y="322"/>
                  </a:lnTo>
                  <a:lnTo>
                    <a:pt x="863" y="322"/>
                  </a:lnTo>
                  <a:lnTo>
                    <a:pt x="866" y="319"/>
                  </a:lnTo>
                  <a:lnTo>
                    <a:pt x="863" y="322"/>
                  </a:lnTo>
                  <a:lnTo>
                    <a:pt x="863" y="322"/>
                  </a:lnTo>
                  <a:lnTo>
                    <a:pt x="863" y="322"/>
                  </a:lnTo>
                  <a:lnTo>
                    <a:pt x="863" y="326"/>
                  </a:lnTo>
                  <a:lnTo>
                    <a:pt x="863" y="326"/>
                  </a:lnTo>
                  <a:lnTo>
                    <a:pt x="863" y="326"/>
                  </a:lnTo>
                  <a:lnTo>
                    <a:pt x="859" y="326"/>
                  </a:lnTo>
                  <a:lnTo>
                    <a:pt x="855" y="330"/>
                  </a:lnTo>
                  <a:lnTo>
                    <a:pt x="855" y="330"/>
                  </a:lnTo>
                  <a:lnTo>
                    <a:pt x="852" y="330"/>
                  </a:lnTo>
                  <a:lnTo>
                    <a:pt x="855" y="333"/>
                  </a:lnTo>
                  <a:lnTo>
                    <a:pt x="855" y="333"/>
                  </a:lnTo>
                  <a:lnTo>
                    <a:pt x="859" y="333"/>
                  </a:lnTo>
                  <a:lnTo>
                    <a:pt x="859" y="333"/>
                  </a:lnTo>
                  <a:lnTo>
                    <a:pt x="863" y="333"/>
                  </a:lnTo>
                  <a:lnTo>
                    <a:pt x="863" y="330"/>
                  </a:lnTo>
                  <a:lnTo>
                    <a:pt x="870" y="326"/>
                  </a:lnTo>
                  <a:lnTo>
                    <a:pt x="870" y="326"/>
                  </a:lnTo>
                  <a:lnTo>
                    <a:pt x="866" y="322"/>
                  </a:lnTo>
                  <a:lnTo>
                    <a:pt x="870" y="319"/>
                  </a:lnTo>
                  <a:lnTo>
                    <a:pt x="878" y="315"/>
                  </a:lnTo>
                  <a:lnTo>
                    <a:pt x="881" y="315"/>
                  </a:lnTo>
                  <a:lnTo>
                    <a:pt x="881" y="311"/>
                  </a:lnTo>
                  <a:lnTo>
                    <a:pt x="885" y="311"/>
                  </a:lnTo>
                  <a:lnTo>
                    <a:pt x="889" y="307"/>
                  </a:lnTo>
                  <a:lnTo>
                    <a:pt x="892" y="311"/>
                  </a:lnTo>
                  <a:lnTo>
                    <a:pt x="892" y="311"/>
                  </a:lnTo>
                  <a:lnTo>
                    <a:pt x="896" y="311"/>
                  </a:lnTo>
                  <a:lnTo>
                    <a:pt x="903" y="304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11" y="304"/>
                  </a:lnTo>
                  <a:lnTo>
                    <a:pt x="959" y="274"/>
                  </a:lnTo>
                  <a:lnTo>
                    <a:pt x="963" y="252"/>
                  </a:lnTo>
                  <a:lnTo>
                    <a:pt x="977" y="241"/>
                  </a:lnTo>
                  <a:lnTo>
                    <a:pt x="977" y="241"/>
                  </a:lnTo>
                  <a:lnTo>
                    <a:pt x="977" y="237"/>
                  </a:lnTo>
                  <a:lnTo>
                    <a:pt x="977" y="237"/>
                  </a:lnTo>
                  <a:lnTo>
                    <a:pt x="977" y="233"/>
                  </a:lnTo>
                  <a:lnTo>
                    <a:pt x="977" y="233"/>
                  </a:lnTo>
                  <a:lnTo>
                    <a:pt x="977" y="233"/>
                  </a:lnTo>
                  <a:lnTo>
                    <a:pt x="981" y="233"/>
                  </a:lnTo>
                  <a:lnTo>
                    <a:pt x="985" y="233"/>
                  </a:lnTo>
                  <a:lnTo>
                    <a:pt x="985" y="230"/>
                  </a:lnTo>
                  <a:lnTo>
                    <a:pt x="985" y="230"/>
                  </a:lnTo>
                  <a:lnTo>
                    <a:pt x="985" y="226"/>
                  </a:lnTo>
                  <a:lnTo>
                    <a:pt x="985" y="226"/>
                  </a:lnTo>
                  <a:lnTo>
                    <a:pt x="985" y="222"/>
                  </a:lnTo>
                  <a:lnTo>
                    <a:pt x="985" y="218"/>
                  </a:lnTo>
                  <a:lnTo>
                    <a:pt x="981" y="218"/>
                  </a:lnTo>
                  <a:lnTo>
                    <a:pt x="981" y="215"/>
                  </a:lnTo>
                  <a:lnTo>
                    <a:pt x="981" y="211"/>
                  </a:lnTo>
                  <a:lnTo>
                    <a:pt x="981" y="207"/>
                  </a:lnTo>
                  <a:lnTo>
                    <a:pt x="981" y="204"/>
                  </a:lnTo>
                  <a:lnTo>
                    <a:pt x="977" y="200"/>
                  </a:lnTo>
                  <a:lnTo>
                    <a:pt x="977" y="200"/>
                  </a:lnTo>
                  <a:lnTo>
                    <a:pt x="977" y="196"/>
                  </a:lnTo>
                  <a:lnTo>
                    <a:pt x="974" y="192"/>
                  </a:lnTo>
                  <a:lnTo>
                    <a:pt x="974" y="189"/>
                  </a:lnTo>
                  <a:lnTo>
                    <a:pt x="974" y="189"/>
                  </a:lnTo>
                  <a:lnTo>
                    <a:pt x="974" y="189"/>
                  </a:lnTo>
                  <a:lnTo>
                    <a:pt x="977" y="189"/>
                  </a:lnTo>
                  <a:lnTo>
                    <a:pt x="977" y="185"/>
                  </a:lnTo>
                  <a:lnTo>
                    <a:pt x="977" y="181"/>
                  </a:lnTo>
                  <a:lnTo>
                    <a:pt x="981" y="178"/>
                  </a:lnTo>
                  <a:lnTo>
                    <a:pt x="985" y="178"/>
                  </a:lnTo>
                  <a:lnTo>
                    <a:pt x="985" y="178"/>
                  </a:lnTo>
                  <a:lnTo>
                    <a:pt x="989" y="181"/>
                  </a:lnTo>
                  <a:lnTo>
                    <a:pt x="1000" y="181"/>
                  </a:lnTo>
                  <a:lnTo>
                    <a:pt x="1000" y="181"/>
                  </a:lnTo>
                  <a:lnTo>
                    <a:pt x="1003" y="181"/>
                  </a:lnTo>
                  <a:lnTo>
                    <a:pt x="1003" y="181"/>
                  </a:lnTo>
                  <a:lnTo>
                    <a:pt x="1003" y="178"/>
                  </a:lnTo>
                  <a:lnTo>
                    <a:pt x="1003" y="178"/>
                  </a:lnTo>
                  <a:lnTo>
                    <a:pt x="1003" y="174"/>
                  </a:lnTo>
                  <a:lnTo>
                    <a:pt x="1003" y="174"/>
                  </a:lnTo>
                  <a:lnTo>
                    <a:pt x="1003" y="174"/>
                  </a:lnTo>
                  <a:lnTo>
                    <a:pt x="1000" y="170"/>
                  </a:lnTo>
                  <a:lnTo>
                    <a:pt x="1003" y="166"/>
                  </a:lnTo>
                  <a:lnTo>
                    <a:pt x="1003" y="166"/>
                  </a:lnTo>
                  <a:lnTo>
                    <a:pt x="1003" y="163"/>
                  </a:lnTo>
                  <a:lnTo>
                    <a:pt x="1003" y="163"/>
                  </a:lnTo>
                  <a:lnTo>
                    <a:pt x="1003" y="163"/>
                  </a:lnTo>
                  <a:lnTo>
                    <a:pt x="1003" y="163"/>
                  </a:lnTo>
                  <a:lnTo>
                    <a:pt x="1003" y="159"/>
                  </a:lnTo>
                  <a:lnTo>
                    <a:pt x="1003" y="159"/>
                  </a:lnTo>
                  <a:lnTo>
                    <a:pt x="1003" y="155"/>
                  </a:lnTo>
                  <a:lnTo>
                    <a:pt x="1003" y="155"/>
                  </a:lnTo>
                  <a:lnTo>
                    <a:pt x="1003" y="155"/>
                  </a:lnTo>
                  <a:lnTo>
                    <a:pt x="1003" y="152"/>
                  </a:lnTo>
                  <a:lnTo>
                    <a:pt x="1003" y="152"/>
                  </a:lnTo>
                  <a:lnTo>
                    <a:pt x="1003" y="148"/>
                  </a:lnTo>
                  <a:lnTo>
                    <a:pt x="1003" y="144"/>
                  </a:lnTo>
                  <a:lnTo>
                    <a:pt x="1003" y="144"/>
                  </a:lnTo>
                  <a:lnTo>
                    <a:pt x="1003" y="144"/>
                  </a:lnTo>
                  <a:lnTo>
                    <a:pt x="1003" y="140"/>
                  </a:lnTo>
                  <a:lnTo>
                    <a:pt x="1003" y="140"/>
                  </a:lnTo>
                  <a:lnTo>
                    <a:pt x="1003" y="140"/>
                  </a:lnTo>
                  <a:lnTo>
                    <a:pt x="1003" y="137"/>
                  </a:lnTo>
                  <a:lnTo>
                    <a:pt x="1000" y="137"/>
                  </a:lnTo>
                  <a:lnTo>
                    <a:pt x="1003" y="137"/>
                  </a:lnTo>
                  <a:lnTo>
                    <a:pt x="1003" y="133"/>
                  </a:lnTo>
                  <a:lnTo>
                    <a:pt x="1003" y="133"/>
                  </a:lnTo>
                  <a:lnTo>
                    <a:pt x="1000" y="129"/>
                  </a:lnTo>
                  <a:lnTo>
                    <a:pt x="1000" y="129"/>
                  </a:lnTo>
                  <a:lnTo>
                    <a:pt x="1003" y="126"/>
                  </a:lnTo>
                  <a:lnTo>
                    <a:pt x="1003" y="126"/>
                  </a:lnTo>
                  <a:lnTo>
                    <a:pt x="1007" y="126"/>
                  </a:lnTo>
                  <a:lnTo>
                    <a:pt x="1007" y="122"/>
                  </a:lnTo>
                  <a:lnTo>
                    <a:pt x="1007" y="118"/>
                  </a:lnTo>
                  <a:lnTo>
                    <a:pt x="1003" y="1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8" name="Freeform 106"/>
            <p:cNvSpPr/>
            <p:nvPr/>
          </p:nvSpPr>
          <p:spPr bwMode="auto">
            <a:xfrm>
              <a:off x="6808384" y="2651024"/>
              <a:ext cx="38599" cy="81058"/>
            </a:xfrm>
            <a:custGeom>
              <a:avLst/>
              <a:gdLst>
                <a:gd name="T0" fmla="*/ 26 w 30"/>
                <a:gd name="T1" fmla="*/ 4 h 63"/>
                <a:gd name="T2" fmla="*/ 26 w 30"/>
                <a:gd name="T3" fmla="*/ 4 h 63"/>
                <a:gd name="T4" fmla="*/ 22 w 30"/>
                <a:gd name="T5" fmla="*/ 0 h 63"/>
                <a:gd name="T6" fmla="*/ 19 w 30"/>
                <a:gd name="T7" fmla="*/ 0 h 63"/>
                <a:gd name="T8" fmla="*/ 19 w 30"/>
                <a:gd name="T9" fmla="*/ 0 h 63"/>
                <a:gd name="T10" fmla="*/ 19 w 30"/>
                <a:gd name="T11" fmla="*/ 4 h 63"/>
                <a:gd name="T12" fmla="*/ 15 w 30"/>
                <a:gd name="T13" fmla="*/ 4 h 63"/>
                <a:gd name="T14" fmla="*/ 11 w 30"/>
                <a:gd name="T15" fmla="*/ 8 h 63"/>
                <a:gd name="T16" fmla="*/ 7 w 30"/>
                <a:gd name="T17" fmla="*/ 11 h 63"/>
                <a:gd name="T18" fmla="*/ 7 w 30"/>
                <a:gd name="T19" fmla="*/ 15 h 63"/>
                <a:gd name="T20" fmla="*/ 7 w 30"/>
                <a:gd name="T21" fmla="*/ 15 h 63"/>
                <a:gd name="T22" fmla="*/ 7 w 30"/>
                <a:gd name="T23" fmla="*/ 15 h 63"/>
                <a:gd name="T24" fmla="*/ 4 w 30"/>
                <a:gd name="T25" fmla="*/ 23 h 63"/>
                <a:gd name="T26" fmla="*/ 0 w 30"/>
                <a:gd name="T27" fmla="*/ 30 h 63"/>
                <a:gd name="T28" fmla="*/ 0 w 30"/>
                <a:gd name="T29" fmla="*/ 30 h 63"/>
                <a:gd name="T30" fmla="*/ 0 w 30"/>
                <a:gd name="T31" fmla="*/ 30 h 63"/>
                <a:gd name="T32" fmla="*/ 0 w 30"/>
                <a:gd name="T33" fmla="*/ 37 h 63"/>
                <a:gd name="T34" fmla="*/ 0 w 30"/>
                <a:gd name="T35" fmla="*/ 41 h 63"/>
                <a:gd name="T36" fmla="*/ 4 w 30"/>
                <a:gd name="T37" fmla="*/ 45 h 63"/>
                <a:gd name="T38" fmla="*/ 4 w 30"/>
                <a:gd name="T39" fmla="*/ 45 h 63"/>
                <a:gd name="T40" fmla="*/ 4 w 30"/>
                <a:gd name="T41" fmla="*/ 45 h 63"/>
                <a:gd name="T42" fmla="*/ 4 w 30"/>
                <a:gd name="T43" fmla="*/ 49 h 63"/>
                <a:gd name="T44" fmla="*/ 4 w 30"/>
                <a:gd name="T45" fmla="*/ 49 h 63"/>
                <a:gd name="T46" fmla="*/ 7 w 30"/>
                <a:gd name="T47" fmla="*/ 49 h 63"/>
                <a:gd name="T48" fmla="*/ 7 w 30"/>
                <a:gd name="T49" fmla="*/ 52 h 63"/>
                <a:gd name="T50" fmla="*/ 11 w 30"/>
                <a:gd name="T51" fmla="*/ 52 h 63"/>
                <a:gd name="T52" fmla="*/ 15 w 30"/>
                <a:gd name="T53" fmla="*/ 56 h 63"/>
                <a:gd name="T54" fmla="*/ 15 w 30"/>
                <a:gd name="T55" fmla="*/ 60 h 63"/>
                <a:gd name="T56" fmla="*/ 15 w 30"/>
                <a:gd name="T57" fmla="*/ 63 h 63"/>
                <a:gd name="T58" fmla="*/ 15 w 30"/>
                <a:gd name="T59" fmla="*/ 63 h 63"/>
                <a:gd name="T60" fmla="*/ 19 w 30"/>
                <a:gd name="T61" fmla="*/ 63 h 63"/>
                <a:gd name="T62" fmla="*/ 19 w 30"/>
                <a:gd name="T63" fmla="*/ 60 h 63"/>
                <a:gd name="T64" fmla="*/ 19 w 30"/>
                <a:gd name="T65" fmla="*/ 56 h 63"/>
                <a:gd name="T66" fmla="*/ 19 w 30"/>
                <a:gd name="T67" fmla="*/ 52 h 63"/>
                <a:gd name="T68" fmla="*/ 19 w 30"/>
                <a:gd name="T69" fmla="*/ 49 h 63"/>
                <a:gd name="T70" fmla="*/ 22 w 30"/>
                <a:gd name="T71" fmla="*/ 41 h 63"/>
                <a:gd name="T72" fmla="*/ 22 w 30"/>
                <a:gd name="T73" fmla="*/ 37 h 63"/>
                <a:gd name="T74" fmla="*/ 26 w 30"/>
                <a:gd name="T75" fmla="*/ 37 h 63"/>
                <a:gd name="T76" fmla="*/ 22 w 30"/>
                <a:gd name="T77" fmla="*/ 37 h 63"/>
                <a:gd name="T78" fmla="*/ 26 w 30"/>
                <a:gd name="T79" fmla="*/ 30 h 63"/>
                <a:gd name="T80" fmla="*/ 26 w 30"/>
                <a:gd name="T81" fmla="*/ 26 h 63"/>
                <a:gd name="T82" fmla="*/ 22 w 30"/>
                <a:gd name="T83" fmla="*/ 23 h 63"/>
                <a:gd name="T84" fmla="*/ 26 w 30"/>
                <a:gd name="T85" fmla="*/ 19 h 63"/>
                <a:gd name="T86" fmla="*/ 26 w 30"/>
                <a:gd name="T87" fmla="*/ 11 h 63"/>
                <a:gd name="T88" fmla="*/ 26 w 30"/>
                <a:gd name="T89" fmla="*/ 8 h 63"/>
                <a:gd name="T90" fmla="*/ 30 w 30"/>
                <a:gd name="T91" fmla="*/ 8 h 63"/>
                <a:gd name="T92" fmla="*/ 30 w 30"/>
                <a:gd name="T93" fmla="*/ 4 h 63"/>
                <a:gd name="T94" fmla="*/ 26 w 30"/>
                <a:gd name="T95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63">
                  <a:moveTo>
                    <a:pt x="26" y="4"/>
                  </a:moveTo>
                  <a:lnTo>
                    <a:pt x="26" y="4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11" y="8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15" y="56"/>
                  </a:lnTo>
                  <a:lnTo>
                    <a:pt x="15" y="60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9" y="63"/>
                  </a:lnTo>
                  <a:lnTo>
                    <a:pt x="19" y="60"/>
                  </a:lnTo>
                  <a:lnTo>
                    <a:pt x="19" y="56"/>
                  </a:lnTo>
                  <a:lnTo>
                    <a:pt x="19" y="52"/>
                  </a:lnTo>
                  <a:lnTo>
                    <a:pt x="19" y="49"/>
                  </a:lnTo>
                  <a:lnTo>
                    <a:pt x="22" y="41"/>
                  </a:lnTo>
                  <a:lnTo>
                    <a:pt x="22" y="37"/>
                  </a:lnTo>
                  <a:lnTo>
                    <a:pt x="26" y="37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26"/>
                  </a:lnTo>
                  <a:lnTo>
                    <a:pt x="22" y="23"/>
                  </a:lnTo>
                  <a:lnTo>
                    <a:pt x="26" y="19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9" name="Freeform 107"/>
            <p:cNvSpPr>
              <a:spLocks noEditPoints="1"/>
            </p:cNvSpPr>
            <p:nvPr/>
          </p:nvSpPr>
          <p:spPr bwMode="auto">
            <a:xfrm>
              <a:off x="4959495" y="3071752"/>
              <a:ext cx="223874" cy="195568"/>
            </a:xfrm>
            <a:custGeom>
              <a:avLst/>
              <a:gdLst>
                <a:gd name="T0" fmla="*/ 45 w 174"/>
                <a:gd name="T1" fmla="*/ 15 h 152"/>
                <a:gd name="T2" fmla="*/ 49 w 174"/>
                <a:gd name="T3" fmla="*/ 15 h 152"/>
                <a:gd name="T4" fmla="*/ 52 w 174"/>
                <a:gd name="T5" fmla="*/ 11 h 152"/>
                <a:gd name="T6" fmla="*/ 63 w 174"/>
                <a:gd name="T7" fmla="*/ 0 h 152"/>
                <a:gd name="T8" fmla="*/ 71 w 174"/>
                <a:gd name="T9" fmla="*/ 0 h 152"/>
                <a:gd name="T10" fmla="*/ 71 w 174"/>
                <a:gd name="T11" fmla="*/ 11 h 152"/>
                <a:gd name="T12" fmla="*/ 78 w 174"/>
                <a:gd name="T13" fmla="*/ 15 h 152"/>
                <a:gd name="T14" fmla="*/ 86 w 174"/>
                <a:gd name="T15" fmla="*/ 15 h 152"/>
                <a:gd name="T16" fmla="*/ 97 w 174"/>
                <a:gd name="T17" fmla="*/ 15 h 152"/>
                <a:gd name="T18" fmla="*/ 108 w 174"/>
                <a:gd name="T19" fmla="*/ 22 h 152"/>
                <a:gd name="T20" fmla="*/ 111 w 174"/>
                <a:gd name="T21" fmla="*/ 26 h 152"/>
                <a:gd name="T22" fmla="*/ 123 w 174"/>
                <a:gd name="T23" fmla="*/ 29 h 152"/>
                <a:gd name="T24" fmla="*/ 130 w 174"/>
                <a:gd name="T25" fmla="*/ 29 h 152"/>
                <a:gd name="T26" fmla="*/ 134 w 174"/>
                <a:gd name="T27" fmla="*/ 29 h 152"/>
                <a:gd name="T28" fmla="*/ 141 w 174"/>
                <a:gd name="T29" fmla="*/ 22 h 152"/>
                <a:gd name="T30" fmla="*/ 148 w 174"/>
                <a:gd name="T31" fmla="*/ 18 h 152"/>
                <a:gd name="T32" fmla="*/ 156 w 174"/>
                <a:gd name="T33" fmla="*/ 18 h 152"/>
                <a:gd name="T34" fmla="*/ 160 w 174"/>
                <a:gd name="T35" fmla="*/ 22 h 152"/>
                <a:gd name="T36" fmla="*/ 171 w 174"/>
                <a:gd name="T37" fmla="*/ 22 h 152"/>
                <a:gd name="T38" fmla="*/ 160 w 174"/>
                <a:gd name="T39" fmla="*/ 37 h 152"/>
                <a:gd name="T40" fmla="*/ 171 w 174"/>
                <a:gd name="T41" fmla="*/ 104 h 152"/>
                <a:gd name="T42" fmla="*/ 163 w 174"/>
                <a:gd name="T43" fmla="*/ 111 h 152"/>
                <a:gd name="T44" fmla="*/ 160 w 174"/>
                <a:gd name="T45" fmla="*/ 115 h 152"/>
                <a:gd name="T46" fmla="*/ 156 w 174"/>
                <a:gd name="T47" fmla="*/ 115 h 152"/>
                <a:gd name="T48" fmla="*/ 148 w 174"/>
                <a:gd name="T49" fmla="*/ 118 h 152"/>
                <a:gd name="T50" fmla="*/ 148 w 174"/>
                <a:gd name="T51" fmla="*/ 122 h 152"/>
                <a:gd name="T52" fmla="*/ 145 w 174"/>
                <a:gd name="T53" fmla="*/ 126 h 152"/>
                <a:gd name="T54" fmla="*/ 141 w 174"/>
                <a:gd name="T55" fmla="*/ 130 h 152"/>
                <a:gd name="T56" fmla="*/ 141 w 174"/>
                <a:gd name="T57" fmla="*/ 137 h 152"/>
                <a:gd name="T58" fmla="*/ 130 w 174"/>
                <a:gd name="T59" fmla="*/ 148 h 152"/>
                <a:gd name="T60" fmla="*/ 126 w 174"/>
                <a:gd name="T61" fmla="*/ 152 h 152"/>
                <a:gd name="T62" fmla="*/ 104 w 174"/>
                <a:gd name="T63" fmla="*/ 137 h 152"/>
                <a:gd name="T64" fmla="*/ 104 w 174"/>
                <a:gd name="T65" fmla="*/ 133 h 152"/>
                <a:gd name="T66" fmla="*/ 41 w 174"/>
                <a:gd name="T67" fmla="*/ 96 h 152"/>
                <a:gd name="T68" fmla="*/ 41 w 174"/>
                <a:gd name="T69" fmla="*/ 81 h 152"/>
                <a:gd name="T70" fmla="*/ 45 w 174"/>
                <a:gd name="T71" fmla="*/ 74 h 152"/>
                <a:gd name="T72" fmla="*/ 49 w 174"/>
                <a:gd name="T73" fmla="*/ 70 h 152"/>
                <a:gd name="T74" fmla="*/ 52 w 174"/>
                <a:gd name="T75" fmla="*/ 67 h 152"/>
                <a:gd name="T76" fmla="*/ 60 w 174"/>
                <a:gd name="T77" fmla="*/ 63 h 152"/>
                <a:gd name="T78" fmla="*/ 60 w 174"/>
                <a:gd name="T79" fmla="*/ 59 h 152"/>
                <a:gd name="T80" fmla="*/ 63 w 174"/>
                <a:gd name="T81" fmla="*/ 52 h 152"/>
                <a:gd name="T82" fmla="*/ 60 w 174"/>
                <a:gd name="T83" fmla="*/ 44 h 152"/>
                <a:gd name="T84" fmla="*/ 60 w 174"/>
                <a:gd name="T85" fmla="*/ 44 h 152"/>
                <a:gd name="T86" fmla="*/ 56 w 174"/>
                <a:gd name="T87" fmla="*/ 37 h 152"/>
                <a:gd name="T88" fmla="*/ 52 w 174"/>
                <a:gd name="T89" fmla="*/ 29 h 152"/>
                <a:gd name="T90" fmla="*/ 49 w 174"/>
                <a:gd name="T91" fmla="*/ 26 h 152"/>
                <a:gd name="T92" fmla="*/ 49 w 174"/>
                <a:gd name="T93" fmla="*/ 22 h 152"/>
                <a:gd name="T94" fmla="*/ 45 w 174"/>
                <a:gd name="T95" fmla="*/ 18 h 152"/>
                <a:gd name="T96" fmla="*/ 45 w 174"/>
                <a:gd name="T97" fmla="*/ 18 h 152"/>
                <a:gd name="T98" fmla="*/ 0 w 174"/>
                <a:gd name="T99" fmla="*/ 96 h 152"/>
                <a:gd name="T100" fmla="*/ 15 w 174"/>
                <a:gd name="T101" fmla="*/ 96 h 152"/>
                <a:gd name="T102" fmla="*/ 0 w 174"/>
                <a:gd name="T103" fmla="*/ 9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4" h="152">
                  <a:moveTo>
                    <a:pt x="45" y="18"/>
                  </a:moveTo>
                  <a:lnTo>
                    <a:pt x="45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6" y="7"/>
                  </a:lnTo>
                  <a:lnTo>
                    <a:pt x="63" y="0"/>
                  </a:lnTo>
                  <a:lnTo>
                    <a:pt x="67" y="3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11"/>
                  </a:lnTo>
                  <a:lnTo>
                    <a:pt x="74" y="15"/>
                  </a:lnTo>
                  <a:lnTo>
                    <a:pt x="78" y="15"/>
                  </a:lnTo>
                  <a:lnTo>
                    <a:pt x="82" y="11"/>
                  </a:lnTo>
                  <a:lnTo>
                    <a:pt x="86" y="15"/>
                  </a:lnTo>
                  <a:lnTo>
                    <a:pt x="93" y="15"/>
                  </a:lnTo>
                  <a:lnTo>
                    <a:pt x="97" y="15"/>
                  </a:lnTo>
                  <a:lnTo>
                    <a:pt x="104" y="22"/>
                  </a:lnTo>
                  <a:lnTo>
                    <a:pt x="108" y="22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9" y="26"/>
                  </a:lnTo>
                  <a:lnTo>
                    <a:pt x="123" y="29"/>
                  </a:lnTo>
                  <a:lnTo>
                    <a:pt x="126" y="29"/>
                  </a:lnTo>
                  <a:lnTo>
                    <a:pt x="130" y="29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41" y="22"/>
                  </a:lnTo>
                  <a:lnTo>
                    <a:pt x="141" y="22"/>
                  </a:lnTo>
                  <a:lnTo>
                    <a:pt x="145" y="18"/>
                  </a:lnTo>
                  <a:lnTo>
                    <a:pt x="148" y="18"/>
                  </a:lnTo>
                  <a:lnTo>
                    <a:pt x="148" y="18"/>
                  </a:lnTo>
                  <a:lnTo>
                    <a:pt x="156" y="18"/>
                  </a:lnTo>
                  <a:lnTo>
                    <a:pt x="160" y="18"/>
                  </a:lnTo>
                  <a:lnTo>
                    <a:pt x="160" y="22"/>
                  </a:lnTo>
                  <a:lnTo>
                    <a:pt x="163" y="22"/>
                  </a:lnTo>
                  <a:lnTo>
                    <a:pt x="171" y="22"/>
                  </a:lnTo>
                  <a:lnTo>
                    <a:pt x="174" y="22"/>
                  </a:lnTo>
                  <a:lnTo>
                    <a:pt x="160" y="37"/>
                  </a:lnTo>
                  <a:lnTo>
                    <a:pt x="160" y="93"/>
                  </a:lnTo>
                  <a:lnTo>
                    <a:pt x="171" y="104"/>
                  </a:lnTo>
                  <a:lnTo>
                    <a:pt x="171" y="104"/>
                  </a:lnTo>
                  <a:lnTo>
                    <a:pt x="163" y="111"/>
                  </a:lnTo>
                  <a:lnTo>
                    <a:pt x="163" y="111"/>
                  </a:lnTo>
                  <a:lnTo>
                    <a:pt x="160" y="115"/>
                  </a:lnTo>
                  <a:lnTo>
                    <a:pt x="163" y="115"/>
                  </a:lnTo>
                  <a:lnTo>
                    <a:pt x="156" y="115"/>
                  </a:lnTo>
                  <a:lnTo>
                    <a:pt x="152" y="118"/>
                  </a:lnTo>
                  <a:lnTo>
                    <a:pt x="148" y="118"/>
                  </a:lnTo>
                  <a:lnTo>
                    <a:pt x="148" y="122"/>
                  </a:lnTo>
                  <a:lnTo>
                    <a:pt x="148" y="122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1" y="130"/>
                  </a:lnTo>
                  <a:lnTo>
                    <a:pt x="141" y="133"/>
                  </a:lnTo>
                  <a:lnTo>
                    <a:pt x="141" y="137"/>
                  </a:lnTo>
                  <a:lnTo>
                    <a:pt x="137" y="141"/>
                  </a:lnTo>
                  <a:lnTo>
                    <a:pt x="130" y="148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08" y="137"/>
                  </a:lnTo>
                  <a:lnTo>
                    <a:pt x="104" y="137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0" y="130"/>
                  </a:lnTo>
                  <a:lnTo>
                    <a:pt x="41" y="96"/>
                  </a:lnTo>
                  <a:lnTo>
                    <a:pt x="37" y="96"/>
                  </a:lnTo>
                  <a:lnTo>
                    <a:pt x="41" y="81"/>
                  </a:lnTo>
                  <a:lnTo>
                    <a:pt x="41" y="78"/>
                  </a:lnTo>
                  <a:lnTo>
                    <a:pt x="45" y="74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3"/>
                  </a:lnTo>
                  <a:lnTo>
                    <a:pt x="60" y="63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3" y="55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0" y="44"/>
                  </a:lnTo>
                  <a:lnTo>
                    <a:pt x="63" y="44"/>
                  </a:lnTo>
                  <a:lnTo>
                    <a:pt x="60" y="44"/>
                  </a:lnTo>
                  <a:lnTo>
                    <a:pt x="56" y="41"/>
                  </a:lnTo>
                  <a:lnTo>
                    <a:pt x="56" y="37"/>
                  </a:lnTo>
                  <a:lnTo>
                    <a:pt x="52" y="33"/>
                  </a:lnTo>
                  <a:lnTo>
                    <a:pt x="52" y="29"/>
                  </a:lnTo>
                  <a:lnTo>
                    <a:pt x="52" y="26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9" y="22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8"/>
                  </a:lnTo>
                  <a:close/>
                  <a:moveTo>
                    <a:pt x="0" y="96"/>
                  </a:moveTo>
                  <a:lnTo>
                    <a:pt x="8" y="96"/>
                  </a:lnTo>
                  <a:lnTo>
                    <a:pt x="15" y="96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0" name="Freeform 108"/>
            <p:cNvSpPr/>
            <p:nvPr/>
          </p:nvSpPr>
          <p:spPr bwMode="auto">
            <a:xfrm>
              <a:off x="4917035" y="3094911"/>
              <a:ext cx="123517" cy="110650"/>
            </a:xfrm>
            <a:custGeom>
              <a:avLst/>
              <a:gdLst>
                <a:gd name="T0" fmla="*/ 74 w 96"/>
                <a:gd name="T1" fmla="*/ 60 h 86"/>
                <a:gd name="T2" fmla="*/ 82 w 96"/>
                <a:gd name="T3" fmla="*/ 52 h 86"/>
                <a:gd name="T4" fmla="*/ 85 w 96"/>
                <a:gd name="T5" fmla="*/ 49 h 86"/>
                <a:gd name="T6" fmla="*/ 85 w 96"/>
                <a:gd name="T7" fmla="*/ 45 h 86"/>
                <a:gd name="T8" fmla="*/ 93 w 96"/>
                <a:gd name="T9" fmla="*/ 41 h 86"/>
                <a:gd name="T10" fmla="*/ 96 w 96"/>
                <a:gd name="T11" fmla="*/ 37 h 86"/>
                <a:gd name="T12" fmla="*/ 96 w 96"/>
                <a:gd name="T13" fmla="*/ 30 h 86"/>
                <a:gd name="T14" fmla="*/ 96 w 96"/>
                <a:gd name="T15" fmla="*/ 26 h 86"/>
                <a:gd name="T16" fmla="*/ 89 w 96"/>
                <a:gd name="T17" fmla="*/ 23 h 86"/>
                <a:gd name="T18" fmla="*/ 85 w 96"/>
                <a:gd name="T19" fmla="*/ 15 h 86"/>
                <a:gd name="T20" fmla="*/ 85 w 96"/>
                <a:gd name="T21" fmla="*/ 8 h 86"/>
                <a:gd name="T22" fmla="*/ 82 w 96"/>
                <a:gd name="T23" fmla="*/ 8 h 86"/>
                <a:gd name="T24" fmla="*/ 78 w 96"/>
                <a:gd name="T25" fmla="*/ 0 h 86"/>
                <a:gd name="T26" fmla="*/ 74 w 96"/>
                <a:gd name="T27" fmla="*/ 4 h 86"/>
                <a:gd name="T28" fmla="*/ 67 w 96"/>
                <a:gd name="T29" fmla="*/ 8 h 86"/>
                <a:gd name="T30" fmla="*/ 59 w 96"/>
                <a:gd name="T31" fmla="*/ 4 h 86"/>
                <a:gd name="T32" fmla="*/ 52 w 96"/>
                <a:gd name="T33" fmla="*/ 8 h 86"/>
                <a:gd name="T34" fmla="*/ 48 w 96"/>
                <a:gd name="T35" fmla="*/ 8 h 86"/>
                <a:gd name="T36" fmla="*/ 48 w 96"/>
                <a:gd name="T37" fmla="*/ 11 h 86"/>
                <a:gd name="T38" fmla="*/ 41 w 96"/>
                <a:gd name="T39" fmla="*/ 11 h 86"/>
                <a:gd name="T40" fmla="*/ 37 w 96"/>
                <a:gd name="T41" fmla="*/ 8 h 86"/>
                <a:gd name="T42" fmla="*/ 30 w 96"/>
                <a:gd name="T43" fmla="*/ 8 h 86"/>
                <a:gd name="T44" fmla="*/ 26 w 96"/>
                <a:gd name="T45" fmla="*/ 8 h 86"/>
                <a:gd name="T46" fmla="*/ 26 w 96"/>
                <a:gd name="T47" fmla="*/ 11 h 86"/>
                <a:gd name="T48" fmla="*/ 26 w 96"/>
                <a:gd name="T49" fmla="*/ 11 h 86"/>
                <a:gd name="T50" fmla="*/ 22 w 96"/>
                <a:gd name="T51" fmla="*/ 15 h 86"/>
                <a:gd name="T52" fmla="*/ 22 w 96"/>
                <a:gd name="T53" fmla="*/ 26 h 86"/>
                <a:gd name="T54" fmla="*/ 22 w 96"/>
                <a:gd name="T55" fmla="*/ 30 h 86"/>
                <a:gd name="T56" fmla="*/ 26 w 96"/>
                <a:gd name="T57" fmla="*/ 34 h 86"/>
                <a:gd name="T58" fmla="*/ 19 w 96"/>
                <a:gd name="T59" fmla="*/ 45 h 86"/>
                <a:gd name="T60" fmla="*/ 11 w 96"/>
                <a:gd name="T61" fmla="*/ 52 h 86"/>
                <a:gd name="T62" fmla="*/ 4 w 96"/>
                <a:gd name="T63" fmla="*/ 67 h 86"/>
                <a:gd name="T64" fmla="*/ 4 w 96"/>
                <a:gd name="T65" fmla="*/ 75 h 86"/>
                <a:gd name="T66" fmla="*/ 0 w 96"/>
                <a:gd name="T67" fmla="*/ 86 h 86"/>
                <a:gd name="T68" fmla="*/ 0 w 96"/>
                <a:gd name="T69" fmla="*/ 86 h 86"/>
                <a:gd name="T70" fmla="*/ 7 w 96"/>
                <a:gd name="T71" fmla="*/ 82 h 86"/>
                <a:gd name="T72" fmla="*/ 11 w 96"/>
                <a:gd name="T73" fmla="*/ 86 h 86"/>
                <a:gd name="T74" fmla="*/ 15 w 96"/>
                <a:gd name="T75" fmla="*/ 82 h 86"/>
                <a:gd name="T76" fmla="*/ 15 w 96"/>
                <a:gd name="T77" fmla="*/ 82 h 86"/>
                <a:gd name="T78" fmla="*/ 19 w 96"/>
                <a:gd name="T79" fmla="*/ 82 h 86"/>
                <a:gd name="T80" fmla="*/ 22 w 96"/>
                <a:gd name="T81" fmla="*/ 78 h 86"/>
                <a:gd name="T82" fmla="*/ 33 w 96"/>
                <a:gd name="T83" fmla="*/ 78 h 86"/>
                <a:gd name="T84" fmla="*/ 70 w 96"/>
                <a:gd name="T85" fmla="*/ 7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86">
                  <a:moveTo>
                    <a:pt x="74" y="63"/>
                  </a:moveTo>
                  <a:lnTo>
                    <a:pt x="74" y="60"/>
                  </a:lnTo>
                  <a:lnTo>
                    <a:pt x="78" y="56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5" y="49"/>
                  </a:lnTo>
                  <a:lnTo>
                    <a:pt x="85" y="49"/>
                  </a:lnTo>
                  <a:lnTo>
                    <a:pt x="85" y="45"/>
                  </a:lnTo>
                  <a:lnTo>
                    <a:pt x="93" y="45"/>
                  </a:lnTo>
                  <a:lnTo>
                    <a:pt x="93" y="41"/>
                  </a:lnTo>
                  <a:lnTo>
                    <a:pt x="93" y="41"/>
                  </a:lnTo>
                  <a:lnTo>
                    <a:pt x="96" y="37"/>
                  </a:lnTo>
                  <a:lnTo>
                    <a:pt x="96" y="34"/>
                  </a:lnTo>
                  <a:lnTo>
                    <a:pt x="96" y="30"/>
                  </a:lnTo>
                  <a:lnTo>
                    <a:pt x="93" y="26"/>
                  </a:lnTo>
                  <a:lnTo>
                    <a:pt x="96" y="26"/>
                  </a:lnTo>
                  <a:lnTo>
                    <a:pt x="93" y="26"/>
                  </a:lnTo>
                  <a:lnTo>
                    <a:pt x="89" y="23"/>
                  </a:lnTo>
                  <a:lnTo>
                    <a:pt x="89" y="19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5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4" y="11"/>
                  </a:lnTo>
                  <a:lnTo>
                    <a:pt x="41" y="11"/>
                  </a:lnTo>
                  <a:lnTo>
                    <a:pt x="41" y="8"/>
                  </a:lnTo>
                  <a:lnTo>
                    <a:pt x="37" y="8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26" y="4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5"/>
                  </a:lnTo>
                  <a:lnTo>
                    <a:pt x="22" y="15"/>
                  </a:lnTo>
                  <a:lnTo>
                    <a:pt x="22" y="19"/>
                  </a:lnTo>
                  <a:lnTo>
                    <a:pt x="22" y="26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7"/>
                  </a:lnTo>
                  <a:lnTo>
                    <a:pt x="19" y="45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4" y="63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4" y="86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22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48" y="78"/>
                  </a:lnTo>
                  <a:lnTo>
                    <a:pt x="70" y="78"/>
                  </a:lnTo>
                  <a:lnTo>
                    <a:pt x="74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1" name="Freeform 109"/>
            <p:cNvSpPr/>
            <p:nvPr/>
          </p:nvSpPr>
          <p:spPr bwMode="auto">
            <a:xfrm>
              <a:off x="4597952" y="2961102"/>
              <a:ext cx="276626" cy="167262"/>
            </a:xfrm>
            <a:custGeom>
              <a:avLst/>
              <a:gdLst>
                <a:gd name="T0" fmla="*/ 137 w 215"/>
                <a:gd name="T1" fmla="*/ 4 h 130"/>
                <a:gd name="T2" fmla="*/ 148 w 215"/>
                <a:gd name="T3" fmla="*/ 19 h 130"/>
                <a:gd name="T4" fmla="*/ 148 w 215"/>
                <a:gd name="T5" fmla="*/ 30 h 130"/>
                <a:gd name="T6" fmla="*/ 155 w 215"/>
                <a:gd name="T7" fmla="*/ 34 h 130"/>
                <a:gd name="T8" fmla="*/ 159 w 215"/>
                <a:gd name="T9" fmla="*/ 41 h 130"/>
                <a:gd name="T10" fmla="*/ 174 w 215"/>
                <a:gd name="T11" fmla="*/ 45 h 130"/>
                <a:gd name="T12" fmla="*/ 181 w 215"/>
                <a:gd name="T13" fmla="*/ 52 h 130"/>
                <a:gd name="T14" fmla="*/ 178 w 215"/>
                <a:gd name="T15" fmla="*/ 56 h 130"/>
                <a:gd name="T16" fmla="*/ 185 w 215"/>
                <a:gd name="T17" fmla="*/ 64 h 130"/>
                <a:gd name="T18" fmla="*/ 196 w 215"/>
                <a:gd name="T19" fmla="*/ 71 h 130"/>
                <a:gd name="T20" fmla="*/ 200 w 215"/>
                <a:gd name="T21" fmla="*/ 78 h 130"/>
                <a:gd name="T22" fmla="*/ 207 w 215"/>
                <a:gd name="T23" fmla="*/ 82 h 130"/>
                <a:gd name="T24" fmla="*/ 215 w 215"/>
                <a:gd name="T25" fmla="*/ 93 h 130"/>
                <a:gd name="T26" fmla="*/ 207 w 215"/>
                <a:gd name="T27" fmla="*/ 89 h 130"/>
                <a:gd name="T28" fmla="*/ 193 w 215"/>
                <a:gd name="T29" fmla="*/ 89 h 130"/>
                <a:gd name="T30" fmla="*/ 185 w 215"/>
                <a:gd name="T31" fmla="*/ 89 h 130"/>
                <a:gd name="T32" fmla="*/ 181 w 215"/>
                <a:gd name="T33" fmla="*/ 89 h 130"/>
                <a:gd name="T34" fmla="*/ 170 w 215"/>
                <a:gd name="T35" fmla="*/ 93 h 130"/>
                <a:gd name="T36" fmla="*/ 167 w 215"/>
                <a:gd name="T37" fmla="*/ 93 h 130"/>
                <a:gd name="T38" fmla="*/ 152 w 215"/>
                <a:gd name="T39" fmla="*/ 97 h 130"/>
                <a:gd name="T40" fmla="*/ 141 w 215"/>
                <a:gd name="T41" fmla="*/ 97 h 130"/>
                <a:gd name="T42" fmla="*/ 130 w 215"/>
                <a:gd name="T43" fmla="*/ 101 h 130"/>
                <a:gd name="T44" fmla="*/ 126 w 215"/>
                <a:gd name="T45" fmla="*/ 104 h 130"/>
                <a:gd name="T46" fmla="*/ 118 w 215"/>
                <a:gd name="T47" fmla="*/ 104 h 130"/>
                <a:gd name="T48" fmla="*/ 104 w 215"/>
                <a:gd name="T49" fmla="*/ 101 h 130"/>
                <a:gd name="T50" fmla="*/ 93 w 215"/>
                <a:gd name="T51" fmla="*/ 97 h 130"/>
                <a:gd name="T52" fmla="*/ 81 w 215"/>
                <a:gd name="T53" fmla="*/ 93 h 130"/>
                <a:gd name="T54" fmla="*/ 74 w 215"/>
                <a:gd name="T55" fmla="*/ 93 h 130"/>
                <a:gd name="T56" fmla="*/ 74 w 215"/>
                <a:gd name="T57" fmla="*/ 101 h 130"/>
                <a:gd name="T58" fmla="*/ 70 w 215"/>
                <a:gd name="T59" fmla="*/ 108 h 130"/>
                <a:gd name="T60" fmla="*/ 67 w 215"/>
                <a:gd name="T61" fmla="*/ 112 h 130"/>
                <a:gd name="T62" fmla="*/ 59 w 215"/>
                <a:gd name="T63" fmla="*/ 112 h 130"/>
                <a:gd name="T64" fmla="*/ 44 w 215"/>
                <a:gd name="T65" fmla="*/ 115 h 130"/>
                <a:gd name="T66" fmla="*/ 30 w 215"/>
                <a:gd name="T67" fmla="*/ 130 h 130"/>
                <a:gd name="T68" fmla="*/ 30 w 215"/>
                <a:gd name="T69" fmla="*/ 123 h 130"/>
                <a:gd name="T70" fmla="*/ 15 w 215"/>
                <a:gd name="T71" fmla="*/ 108 h 130"/>
                <a:gd name="T72" fmla="*/ 4 w 215"/>
                <a:gd name="T73" fmla="*/ 101 h 130"/>
                <a:gd name="T74" fmla="*/ 4 w 215"/>
                <a:gd name="T75" fmla="*/ 82 h 130"/>
                <a:gd name="T76" fmla="*/ 4 w 215"/>
                <a:gd name="T77" fmla="*/ 75 h 130"/>
                <a:gd name="T78" fmla="*/ 15 w 215"/>
                <a:gd name="T79" fmla="*/ 56 h 130"/>
                <a:gd name="T80" fmla="*/ 22 w 215"/>
                <a:gd name="T81" fmla="*/ 52 h 130"/>
                <a:gd name="T82" fmla="*/ 33 w 215"/>
                <a:gd name="T83" fmla="*/ 56 h 130"/>
                <a:gd name="T84" fmla="*/ 37 w 215"/>
                <a:gd name="T85" fmla="*/ 49 h 130"/>
                <a:gd name="T86" fmla="*/ 48 w 215"/>
                <a:gd name="T87" fmla="*/ 52 h 130"/>
                <a:gd name="T88" fmla="*/ 70 w 215"/>
                <a:gd name="T89" fmla="*/ 45 h 130"/>
                <a:gd name="T90" fmla="*/ 74 w 215"/>
                <a:gd name="T91" fmla="*/ 38 h 130"/>
                <a:gd name="T92" fmla="*/ 78 w 215"/>
                <a:gd name="T93" fmla="*/ 30 h 130"/>
                <a:gd name="T94" fmla="*/ 93 w 215"/>
                <a:gd name="T95" fmla="*/ 34 h 130"/>
                <a:gd name="T96" fmla="*/ 107 w 215"/>
                <a:gd name="T97" fmla="*/ 26 h 130"/>
                <a:gd name="T98" fmla="*/ 107 w 215"/>
                <a:gd name="T99" fmla="*/ 19 h 130"/>
                <a:gd name="T100" fmla="*/ 115 w 215"/>
                <a:gd name="T101" fmla="*/ 12 h 130"/>
                <a:gd name="T102" fmla="*/ 122 w 215"/>
                <a:gd name="T103" fmla="*/ 4 h 130"/>
                <a:gd name="T104" fmla="*/ 137 w 215"/>
                <a:gd name="T10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5" h="130">
                  <a:moveTo>
                    <a:pt x="137" y="0"/>
                  </a:moveTo>
                  <a:lnTo>
                    <a:pt x="137" y="4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41" y="8"/>
                  </a:lnTo>
                  <a:lnTo>
                    <a:pt x="141" y="8"/>
                  </a:lnTo>
                  <a:lnTo>
                    <a:pt x="144" y="15"/>
                  </a:lnTo>
                  <a:lnTo>
                    <a:pt x="148" y="19"/>
                  </a:lnTo>
                  <a:lnTo>
                    <a:pt x="152" y="23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8" y="30"/>
                  </a:lnTo>
                  <a:lnTo>
                    <a:pt x="148" y="34"/>
                  </a:lnTo>
                  <a:lnTo>
                    <a:pt x="148" y="38"/>
                  </a:lnTo>
                  <a:lnTo>
                    <a:pt x="155" y="38"/>
                  </a:lnTo>
                  <a:lnTo>
                    <a:pt x="155" y="34"/>
                  </a:lnTo>
                  <a:lnTo>
                    <a:pt x="159" y="34"/>
                  </a:lnTo>
                  <a:lnTo>
                    <a:pt x="163" y="38"/>
                  </a:lnTo>
                  <a:lnTo>
                    <a:pt x="159" y="38"/>
                  </a:lnTo>
                  <a:lnTo>
                    <a:pt x="159" y="41"/>
                  </a:lnTo>
                  <a:lnTo>
                    <a:pt x="163" y="45"/>
                  </a:lnTo>
                  <a:lnTo>
                    <a:pt x="167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4" y="49"/>
                  </a:lnTo>
                  <a:lnTo>
                    <a:pt x="178" y="49"/>
                  </a:lnTo>
                  <a:lnTo>
                    <a:pt x="178" y="49"/>
                  </a:lnTo>
                  <a:lnTo>
                    <a:pt x="181" y="52"/>
                  </a:lnTo>
                  <a:lnTo>
                    <a:pt x="181" y="52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81" y="60"/>
                  </a:lnTo>
                  <a:lnTo>
                    <a:pt x="181" y="60"/>
                  </a:lnTo>
                  <a:lnTo>
                    <a:pt x="185" y="60"/>
                  </a:lnTo>
                  <a:lnTo>
                    <a:pt x="185" y="64"/>
                  </a:lnTo>
                  <a:lnTo>
                    <a:pt x="189" y="60"/>
                  </a:lnTo>
                  <a:lnTo>
                    <a:pt x="193" y="64"/>
                  </a:lnTo>
                  <a:lnTo>
                    <a:pt x="193" y="67"/>
                  </a:lnTo>
                  <a:lnTo>
                    <a:pt x="196" y="71"/>
                  </a:lnTo>
                  <a:lnTo>
                    <a:pt x="196" y="71"/>
                  </a:lnTo>
                  <a:lnTo>
                    <a:pt x="200" y="75"/>
                  </a:lnTo>
                  <a:lnTo>
                    <a:pt x="200" y="75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207" y="78"/>
                  </a:lnTo>
                  <a:lnTo>
                    <a:pt x="211" y="82"/>
                  </a:lnTo>
                  <a:lnTo>
                    <a:pt x="207" y="82"/>
                  </a:lnTo>
                  <a:lnTo>
                    <a:pt x="211" y="86"/>
                  </a:lnTo>
                  <a:lnTo>
                    <a:pt x="211" y="89"/>
                  </a:lnTo>
                  <a:lnTo>
                    <a:pt x="215" y="89"/>
                  </a:lnTo>
                  <a:lnTo>
                    <a:pt x="215" y="93"/>
                  </a:lnTo>
                  <a:lnTo>
                    <a:pt x="215" y="93"/>
                  </a:lnTo>
                  <a:lnTo>
                    <a:pt x="215" y="93"/>
                  </a:lnTo>
                  <a:lnTo>
                    <a:pt x="211" y="89"/>
                  </a:lnTo>
                  <a:lnTo>
                    <a:pt x="207" y="89"/>
                  </a:lnTo>
                  <a:lnTo>
                    <a:pt x="204" y="93"/>
                  </a:lnTo>
                  <a:lnTo>
                    <a:pt x="204" y="93"/>
                  </a:lnTo>
                  <a:lnTo>
                    <a:pt x="196" y="93"/>
                  </a:lnTo>
                  <a:lnTo>
                    <a:pt x="193" y="89"/>
                  </a:lnTo>
                  <a:lnTo>
                    <a:pt x="193" y="89"/>
                  </a:lnTo>
                  <a:lnTo>
                    <a:pt x="189" y="89"/>
                  </a:lnTo>
                  <a:lnTo>
                    <a:pt x="189" y="89"/>
                  </a:lnTo>
                  <a:lnTo>
                    <a:pt x="185" y="89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78" y="93"/>
                  </a:lnTo>
                  <a:lnTo>
                    <a:pt x="178" y="93"/>
                  </a:lnTo>
                  <a:lnTo>
                    <a:pt x="174" y="93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3" y="93"/>
                  </a:lnTo>
                  <a:lnTo>
                    <a:pt x="155" y="93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44" y="97"/>
                  </a:lnTo>
                  <a:lnTo>
                    <a:pt x="144" y="97"/>
                  </a:lnTo>
                  <a:lnTo>
                    <a:pt x="141" y="97"/>
                  </a:lnTo>
                  <a:lnTo>
                    <a:pt x="137" y="97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0" y="101"/>
                  </a:lnTo>
                  <a:lnTo>
                    <a:pt x="130" y="104"/>
                  </a:lnTo>
                  <a:lnTo>
                    <a:pt x="133" y="104"/>
                  </a:lnTo>
                  <a:lnTo>
                    <a:pt x="130" y="104"/>
                  </a:lnTo>
                  <a:lnTo>
                    <a:pt x="126" y="104"/>
                  </a:lnTo>
                  <a:lnTo>
                    <a:pt x="126" y="104"/>
                  </a:lnTo>
                  <a:lnTo>
                    <a:pt x="122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5" y="104"/>
                  </a:lnTo>
                  <a:lnTo>
                    <a:pt x="111" y="104"/>
                  </a:lnTo>
                  <a:lnTo>
                    <a:pt x="107" y="104"/>
                  </a:lnTo>
                  <a:lnTo>
                    <a:pt x="104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6" y="97"/>
                  </a:lnTo>
                  <a:lnTo>
                    <a:pt x="93" y="97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5" y="93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78" y="93"/>
                  </a:lnTo>
                  <a:lnTo>
                    <a:pt x="74" y="93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104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67" y="112"/>
                  </a:lnTo>
                  <a:lnTo>
                    <a:pt x="67" y="115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9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2" y="112"/>
                  </a:lnTo>
                  <a:lnTo>
                    <a:pt x="44" y="115"/>
                  </a:lnTo>
                  <a:lnTo>
                    <a:pt x="44" y="115"/>
                  </a:lnTo>
                  <a:lnTo>
                    <a:pt x="41" y="115"/>
                  </a:lnTo>
                  <a:lnTo>
                    <a:pt x="37" y="119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0" y="127"/>
                  </a:lnTo>
                  <a:lnTo>
                    <a:pt x="30" y="123"/>
                  </a:lnTo>
                  <a:lnTo>
                    <a:pt x="22" y="123"/>
                  </a:lnTo>
                  <a:lnTo>
                    <a:pt x="22" y="119"/>
                  </a:lnTo>
                  <a:lnTo>
                    <a:pt x="18" y="115"/>
                  </a:lnTo>
                  <a:lnTo>
                    <a:pt x="15" y="108"/>
                  </a:lnTo>
                  <a:lnTo>
                    <a:pt x="15" y="108"/>
                  </a:lnTo>
                  <a:lnTo>
                    <a:pt x="11" y="104"/>
                  </a:lnTo>
                  <a:lnTo>
                    <a:pt x="7" y="101"/>
                  </a:lnTo>
                  <a:lnTo>
                    <a:pt x="4" y="101"/>
                  </a:lnTo>
                  <a:lnTo>
                    <a:pt x="4" y="93"/>
                  </a:lnTo>
                  <a:lnTo>
                    <a:pt x="4" y="89"/>
                  </a:lnTo>
                  <a:lnTo>
                    <a:pt x="4" y="86"/>
                  </a:lnTo>
                  <a:lnTo>
                    <a:pt x="4" y="82"/>
                  </a:lnTo>
                  <a:lnTo>
                    <a:pt x="4" y="78"/>
                  </a:lnTo>
                  <a:lnTo>
                    <a:pt x="0" y="75"/>
                  </a:lnTo>
                  <a:lnTo>
                    <a:pt x="4" y="75"/>
                  </a:lnTo>
                  <a:lnTo>
                    <a:pt x="4" y="75"/>
                  </a:lnTo>
                  <a:lnTo>
                    <a:pt x="7" y="71"/>
                  </a:lnTo>
                  <a:lnTo>
                    <a:pt x="11" y="67"/>
                  </a:lnTo>
                  <a:lnTo>
                    <a:pt x="15" y="60"/>
                  </a:lnTo>
                  <a:lnTo>
                    <a:pt x="15" y="56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3" y="52"/>
                  </a:lnTo>
                  <a:lnTo>
                    <a:pt x="33" y="49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1" y="52"/>
                  </a:lnTo>
                  <a:lnTo>
                    <a:pt x="41" y="56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49"/>
                  </a:lnTo>
                  <a:lnTo>
                    <a:pt x="56" y="49"/>
                  </a:lnTo>
                  <a:lnTo>
                    <a:pt x="67" y="45"/>
                  </a:lnTo>
                  <a:lnTo>
                    <a:pt x="70" y="45"/>
                  </a:lnTo>
                  <a:lnTo>
                    <a:pt x="74" y="41"/>
                  </a:lnTo>
                  <a:lnTo>
                    <a:pt x="78" y="41"/>
                  </a:lnTo>
                  <a:lnTo>
                    <a:pt x="78" y="38"/>
                  </a:lnTo>
                  <a:lnTo>
                    <a:pt x="74" y="38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4" y="30"/>
                  </a:lnTo>
                  <a:lnTo>
                    <a:pt x="78" y="30"/>
                  </a:lnTo>
                  <a:lnTo>
                    <a:pt x="81" y="30"/>
                  </a:lnTo>
                  <a:lnTo>
                    <a:pt x="85" y="34"/>
                  </a:lnTo>
                  <a:lnTo>
                    <a:pt x="89" y="34"/>
                  </a:lnTo>
                  <a:lnTo>
                    <a:pt x="93" y="34"/>
                  </a:lnTo>
                  <a:lnTo>
                    <a:pt x="100" y="30"/>
                  </a:lnTo>
                  <a:lnTo>
                    <a:pt x="104" y="30"/>
                  </a:lnTo>
                  <a:lnTo>
                    <a:pt x="104" y="26"/>
                  </a:lnTo>
                  <a:lnTo>
                    <a:pt x="107" y="26"/>
                  </a:lnTo>
                  <a:lnTo>
                    <a:pt x="104" y="23"/>
                  </a:lnTo>
                  <a:lnTo>
                    <a:pt x="107" y="23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5" y="15"/>
                  </a:lnTo>
                  <a:lnTo>
                    <a:pt x="115" y="12"/>
                  </a:lnTo>
                  <a:lnTo>
                    <a:pt x="118" y="12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3" y="4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2" name="Freeform 110"/>
            <p:cNvSpPr/>
            <p:nvPr/>
          </p:nvSpPr>
          <p:spPr bwMode="auto">
            <a:xfrm>
              <a:off x="4488589" y="2517214"/>
              <a:ext cx="328091" cy="277912"/>
            </a:xfrm>
            <a:custGeom>
              <a:avLst/>
              <a:gdLst>
                <a:gd name="T0" fmla="*/ 237 w 255"/>
                <a:gd name="T1" fmla="*/ 208 h 216"/>
                <a:gd name="T2" fmla="*/ 248 w 255"/>
                <a:gd name="T3" fmla="*/ 60 h 216"/>
                <a:gd name="T4" fmla="*/ 244 w 255"/>
                <a:gd name="T5" fmla="*/ 49 h 216"/>
                <a:gd name="T6" fmla="*/ 248 w 255"/>
                <a:gd name="T7" fmla="*/ 41 h 216"/>
                <a:gd name="T8" fmla="*/ 244 w 255"/>
                <a:gd name="T9" fmla="*/ 34 h 216"/>
                <a:gd name="T10" fmla="*/ 248 w 255"/>
                <a:gd name="T11" fmla="*/ 23 h 216"/>
                <a:gd name="T12" fmla="*/ 244 w 255"/>
                <a:gd name="T13" fmla="*/ 19 h 216"/>
                <a:gd name="T14" fmla="*/ 237 w 255"/>
                <a:gd name="T15" fmla="*/ 19 h 216"/>
                <a:gd name="T16" fmla="*/ 226 w 255"/>
                <a:gd name="T17" fmla="*/ 15 h 216"/>
                <a:gd name="T18" fmla="*/ 215 w 255"/>
                <a:gd name="T19" fmla="*/ 12 h 216"/>
                <a:gd name="T20" fmla="*/ 215 w 255"/>
                <a:gd name="T21" fmla="*/ 12 h 216"/>
                <a:gd name="T22" fmla="*/ 207 w 255"/>
                <a:gd name="T23" fmla="*/ 4 h 216"/>
                <a:gd name="T24" fmla="*/ 200 w 255"/>
                <a:gd name="T25" fmla="*/ 4 h 216"/>
                <a:gd name="T26" fmla="*/ 196 w 255"/>
                <a:gd name="T27" fmla="*/ 4 h 216"/>
                <a:gd name="T28" fmla="*/ 189 w 255"/>
                <a:gd name="T29" fmla="*/ 4 h 216"/>
                <a:gd name="T30" fmla="*/ 178 w 255"/>
                <a:gd name="T31" fmla="*/ 4 h 216"/>
                <a:gd name="T32" fmla="*/ 166 w 255"/>
                <a:gd name="T33" fmla="*/ 12 h 216"/>
                <a:gd name="T34" fmla="*/ 163 w 255"/>
                <a:gd name="T35" fmla="*/ 19 h 216"/>
                <a:gd name="T36" fmla="*/ 166 w 255"/>
                <a:gd name="T37" fmla="*/ 30 h 216"/>
                <a:gd name="T38" fmla="*/ 166 w 255"/>
                <a:gd name="T39" fmla="*/ 38 h 216"/>
                <a:gd name="T40" fmla="*/ 163 w 255"/>
                <a:gd name="T41" fmla="*/ 45 h 216"/>
                <a:gd name="T42" fmla="*/ 152 w 255"/>
                <a:gd name="T43" fmla="*/ 49 h 216"/>
                <a:gd name="T44" fmla="*/ 141 w 255"/>
                <a:gd name="T45" fmla="*/ 41 h 216"/>
                <a:gd name="T46" fmla="*/ 126 w 255"/>
                <a:gd name="T47" fmla="*/ 34 h 216"/>
                <a:gd name="T48" fmla="*/ 107 w 255"/>
                <a:gd name="T49" fmla="*/ 30 h 216"/>
                <a:gd name="T50" fmla="*/ 100 w 255"/>
                <a:gd name="T51" fmla="*/ 30 h 216"/>
                <a:gd name="T52" fmla="*/ 89 w 255"/>
                <a:gd name="T53" fmla="*/ 19 h 216"/>
                <a:gd name="T54" fmla="*/ 85 w 255"/>
                <a:gd name="T55" fmla="*/ 12 h 216"/>
                <a:gd name="T56" fmla="*/ 70 w 255"/>
                <a:gd name="T57" fmla="*/ 4 h 216"/>
                <a:gd name="T58" fmla="*/ 55 w 255"/>
                <a:gd name="T59" fmla="*/ 4 h 216"/>
                <a:gd name="T60" fmla="*/ 37 w 255"/>
                <a:gd name="T61" fmla="*/ 4 h 216"/>
                <a:gd name="T62" fmla="*/ 29 w 255"/>
                <a:gd name="T63" fmla="*/ 0 h 216"/>
                <a:gd name="T64" fmla="*/ 29 w 255"/>
                <a:gd name="T65" fmla="*/ 8 h 216"/>
                <a:gd name="T66" fmla="*/ 29 w 255"/>
                <a:gd name="T67" fmla="*/ 15 h 216"/>
                <a:gd name="T68" fmla="*/ 18 w 255"/>
                <a:gd name="T69" fmla="*/ 23 h 216"/>
                <a:gd name="T70" fmla="*/ 11 w 255"/>
                <a:gd name="T71" fmla="*/ 23 h 216"/>
                <a:gd name="T72" fmla="*/ 7 w 255"/>
                <a:gd name="T73" fmla="*/ 26 h 216"/>
                <a:gd name="T74" fmla="*/ 11 w 255"/>
                <a:gd name="T75" fmla="*/ 34 h 216"/>
                <a:gd name="T76" fmla="*/ 11 w 255"/>
                <a:gd name="T77" fmla="*/ 38 h 216"/>
                <a:gd name="T78" fmla="*/ 7 w 255"/>
                <a:gd name="T79" fmla="*/ 41 h 216"/>
                <a:gd name="T80" fmla="*/ 4 w 255"/>
                <a:gd name="T81" fmla="*/ 45 h 216"/>
                <a:gd name="T82" fmla="*/ 0 w 255"/>
                <a:gd name="T83" fmla="*/ 45 h 216"/>
                <a:gd name="T84" fmla="*/ 0 w 255"/>
                <a:gd name="T85" fmla="*/ 49 h 216"/>
                <a:gd name="T86" fmla="*/ 0 w 255"/>
                <a:gd name="T87" fmla="*/ 52 h 216"/>
                <a:gd name="T88" fmla="*/ 4 w 255"/>
                <a:gd name="T89" fmla="*/ 67 h 216"/>
                <a:gd name="T90" fmla="*/ 4 w 255"/>
                <a:gd name="T91" fmla="*/ 75 h 216"/>
                <a:gd name="T92" fmla="*/ 7 w 255"/>
                <a:gd name="T93" fmla="*/ 86 h 216"/>
                <a:gd name="T94" fmla="*/ 4 w 255"/>
                <a:gd name="T95" fmla="*/ 97 h 216"/>
                <a:gd name="T96" fmla="*/ 7 w 255"/>
                <a:gd name="T97" fmla="*/ 104 h 216"/>
                <a:gd name="T98" fmla="*/ 0 w 255"/>
                <a:gd name="T99" fmla="*/ 108 h 216"/>
                <a:gd name="T100" fmla="*/ 0 w 255"/>
                <a:gd name="T101" fmla="*/ 112 h 216"/>
                <a:gd name="T102" fmla="*/ 4 w 255"/>
                <a:gd name="T103" fmla="*/ 119 h 216"/>
                <a:gd name="T104" fmla="*/ 7 w 255"/>
                <a:gd name="T105" fmla="*/ 127 h 216"/>
                <a:gd name="T106" fmla="*/ 11 w 255"/>
                <a:gd name="T107" fmla="*/ 130 h 216"/>
                <a:gd name="T108" fmla="*/ 11 w 255"/>
                <a:gd name="T109" fmla="*/ 138 h 216"/>
                <a:gd name="T110" fmla="*/ 15 w 255"/>
                <a:gd name="T111" fmla="*/ 141 h 216"/>
                <a:gd name="T112" fmla="*/ 26 w 255"/>
                <a:gd name="T113" fmla="*/ 141 h 216"/>
                <a:gd name="T114" fmla="*/ 33 w 255"/>
                <a:gd name="T115" fmla="*/ 145 h 216"/>
                <a:gd name="T116" fmla="*/ 37 w 255"/>
                <a:gd name="T117" fmla="*/ 153 h 216"/>
                <a:gd name="T118" fmla="*/ 41 w 255"/>
                <a:gd name="T119" fmla="*/ 156 h 216"/>
                <a:gd name="T120" fmla="*/ 74 w 255"/>
                <a:gd name="T121" fmla="*/ 167 h 216"/>
                <a:gd name="T122" fmla="*/ 237 w 255"/>
                <a:gd name="T123" fmla="*/ 216 h 216"/>
                <a:gd name="T124" fmla="*/ 237 w 255"/>
                <a:gd name="T12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" h="216">
                  <a:moveTo>
                    <a:pt x="237" y="216"/>
                  </a:moveTo>
                  <a:lnTo>
                    <a:pt x="237" y="208"/>
                  </a:lnTo>
                  <a:lnTo>
                    <a:pt x="255" y="208"/>
                  </a:lnTo>
                  <a:lnTo>
                    <a:pt x="248" y="60"/>
                  </a:lnTo>
                  <a:lnTo>
                    <a:pt x="244" y="52"/>
                  </a:lnTo>
                  <a:lnTo>
                    <a:pt x="244" y="49"/>
                  </a:lnTo>
                  <a:lnTo>
                    <a:pt x="244" y="45"/>
                  </a:lnTo>
                  <a:lnTo>
                    <a:pt x="248" y="41"/>
                  </a:lnTo>
                  <a:lnTo>
                    <a:pt x="248" y="38"/>
                  </a:lnTo>
                  <a:lnTo>
                    <a:pt x="244" y="34"/>
                  </a:lnTo>
                  <a:lnTo>
                    <a:pt x="248" y="26"/>
                  </a:lnTo>
                  <a:lnTo>
                    <a:pt x="248" y="23"/>
                  </a:lnTo>
                  <a:lnTo>
                    <a:pt x="248" y="19"/>
                  </a:lnTo>
                  <a:lnTo>
                    <a:pt x="244" y="19"/>
                  </a:lnTo>
                  <a:lnTo>
                    <a:pt x="240" y="15"/>
                  </a:lnTo>
                  <a:lnTo>
                    <a:pt x="237" y="19"/>
                  </a:lnTo>
                  <a:lnTo>
                    <a:pt x="226" y="15"/>
                  </a:lnTo>
                  <a:lnTo>
                    <a:pt x="226" y="15"/>
                  </a:lnTo>
                  <a:lnTo>
                    <a:pt x="222" y="15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5" y="8"/>
                  </a:lnTo>
                  <a:lnTo>
                    <a:pt x="207" y="4"/>
                  </a:lnTo>
                  <a:lnTo>
                    <a:pt x="203" y="4"/>
                  </a:lnTo>
                  <a:lnTo>
                    <a:pt x="200" y="4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92" y="4"/>
                  </a:lnTo>
                  <a:lnTo>
                    <a:pt x="189" y="4"/>
                  </a:lnTo>
                  <a:lnTo>
                    <a:pt x="185" y="4"/>
                  </a:lnTo>
                  <a:lnTo>
                    <a:pt x="178" y="4"/>
                  </a:lnTo>
                  <a:lnTo>
                    <a:pt x="170" y="8"/>
                  </a:lnTo>
                  <a:lnTo>
                    <a:pt x="166" y="12"/>
                  </a:lnTo>
                  <a:lnTo>
                    <a:pt x="166" y="15"/>
                  </a:lnTo>
                  <a:lnTo>
                    <a:pt x="163" y="19"/>
                  </a:lnTo>
                  <a:lnTo>
                    <a:pt x="163" y="26"/>
                  </a:lnTo>
                  <a:lnTo>
                    <a:pt x="166" y="30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3" y="41"/>
                  </a:lnTo>
                  <a:lnTo>
                    <a:pt x="163" y="45"/>
                  </a:lnTo>
                  <a:lnTo>
                    <a:pt x="155" y="49"/>
                  </a:lnTo>
                  <a:lnTo>
                    <a:pt x="152" y="49"/>
                  </a:lnTo>
                  <a:lnTo>
                    <a:pt x="144" y="49"/>
                  </a:lnTo>
                  <a:lnTo>
                    <a:pt x="141" y="41"/>
                  </a:lnTo>
                  <a:lnTo>
                    <a:pt x="133" y="38"/>
                  </a:lnTo>
                  <a:lnTo>
                    <a:pt x="126" y="34"/>
                  </a:lnTo>
                  <a:lnTo>
                    <a:pt x="115" y="30"/>
                  </a:lnTo>
                  <a:lnTo>
                    <a:pt x="107" y="30"/>
                  </a:lnTo>
                  <a:lnTo>
                    <a:pt x="107" y="30"/>
                  </a:lnTo>
                  <a:lnTo>
                    <a:pt x="100" y="30"/>
                  </a:lnTo>
                  <a:lnTo>
                    <a:pt x="96" y="30"/>
                  </a:lnTo>
                  <a:lnTo>
                    <a:pt x="89" y="19"/>
                  </a:lnTo>
                  <a:lnTo>
                    <a:pt x="89" y="15"/>
                  </a:lnTo>
                  <a:lnTo>
                    <a:pt x="85" y="12"/>
                  </a:lnTo>
                  <a:lnTo>
                    <a:pt x="74" y="8"/>
                  </a:lnTo>
                  <a:lnTo>
                    <a:pt x="70" y="4"/>
                  </a:lnTo>
                  <a:lnTo>
                    <a:pt x="63" y="4"/>
                  </a:lnTo>
                  <a:lnTo>
                    <a:pt x="55" y="4"/>
                  </a:lnTo>
                  <a:lnTo>
                    <a:pt x="44" y="4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5"/>
                  </a:lnTo>
                  <a:lnTo>
                    <a:pt x="18" y="19"/>
                  </a:lnTo>
                  <a:lnTo>
                    <a:pt x="18" y="23"/>
                  </a:lnTo>
                  <a:lnTo>
                    <a:pt x="15" y="23"/>
                  </a:lnTo>
                  <a:lnTo>
                    <a:pt x="11" y="2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30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41"/>
                  </a:lnTo>
                  <a:lnTo>
                    <a:pt x="7" y="41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56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4" y="82"/>
                  </a:lnTo>
                  <a:lnTo>
                    <a:pt x="7" y="86"/>
                  </a:lnTo>
                  <a:lnTo>
                    <a:pt x="4" y="93"/>
                  </a:lnTo>
                  <a:lnTo>
                    <a:pt x="4" y="97"/>
                  </a:lnTo>
                  <a:lnTo>
                    <a:pt x="7" y="101"/>
                  </a:lnTo>
                  <a:lnTo>
                    <a:pt x="7" y="104"/>
                  </a:lnTo>
                  <a:lnTo>
                    <a:pt x="4" y="104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" y="119"/>
                  </a:lnTo>
                  <a:lnTo>
                    <a:pt x="7" y="123"/>
                  </a:lnTo>
                  <a:lnTo>
                    <a:pt x="7" y="127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4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41"/>
                  </a:lnTo>
                  <a:lnTo>
                    <a:pt x="22" y="141"/>
                  </a:lnTo>
                  <a:lnTo>
                    <a:pt x="26" y="141"/>
                  </a:lnTo>
                  <a:lnTo>
                    <a:pt x="29" y="141"/>
                  </a:lnTo>
                  <a:lnTo>
                    <a:pt x="33" y="145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41" y="156"/>
                  </a:lnTo>
                  <a:lnTo>
                    <a:pt x="41" y="156"/>
                  </a:lnTo>
                  <a:lnTo>
                    <a:pt x="70" y="164"/>
                  </a:lnTo>
                  <a:lnTo>
                    <a:pt x="74" y="167"/>
                  </a:lnTo>
                  <a:lnTo>
                    <a:pt x="107" y="153"/>
                  </a:lnTo>
                  <a:lnTo>
                    <a:pt x="237" y="216"/>
                  </a:lnTo>
                  <a:lnTo>
                    <a:pt x="237" y="216"/>
                  </a:lnTo>
                  <a:lnTo>
                    <a:pt x="237" y="2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3" name="Freeform 111"/>
            <p:cNvSpPr>
              <a:spLocks noEditPoints="1"/>
            </p:cNvSpPr>
            <p:nvPr/>
          </p:nvSpPr>
          <p:spPr bwMode="auto">
            <a:xfrm>
              <a:off x="4444842" y="2427150"/>
              <a:ext cx="81058" cy="147963"/>
            </a:xfrm>
            <a:custGeom>
              <a:avLst/>
              <a:gdLst>
                <a:gd name="T0" fmla="*/ 38 w 63"/>
                <a:gd name="T1" fmla="*/ 115 h 115"/>
                <a:gd name="T2" fmla="*/ 41 w 63"/>
                <a:gd name="T3" fmla="*/ 115 h 115"/>
                <a:gd name="T4" fmla="*/ 45 w 63"/>
                <a:gd name="T5" fmla="*/ 111 h 115"/>
                <a:gd name="T6" fmla="*/ 45 w 63"/>
                <a:gd name="T7" fmla="*/ 108 h 115"/>
                <a:gd name="T8" fmla="*/ 41 w 63"/>
                <a:gd name="T9" fmla="*/ 100 h 115"/>
                <a:gd name="T10" fmla="*/ 41 w 63"/>
                <a:gd name="T11" fmla="*/ 96 h 115"/>
                <a:gd name="T12" fmla="*/ 49 w 63"/>
                <a:gd name="T13" fmla="*/ 93 h 115"/>
                <a:gd name="T14" fmla="*/ 52 w 63"/>
                <a:gd name="T15" fmla="*/ 89 h 115"/>
                <a:gd name="T16" fmla="*/ 63 w 63"/>
                <a:gd name="T17" fmla="*/ 78 h 115"/>
                <a:gd name="T18" fmla="*/ 63 w 63"/>
                <a:gd name="T19" fmla="*/ 70 h 115"/>
                <a:gd name="T20" fmla="*/ 60 w 63"/>
                <a:gd name="T21" fmla="*/ 70 h 115"/>
                <a:gd name="T22" fmla="*/ 56 w 63"/>
                <a:gd name="T23" fmla="*/ 67 h 115"/>
                <a:gd name="T24" fmla="*/ 52 w 63"/>
                <a:gd name="T25" fmla="*/ 63 h 115"/>
                <a:gd name="T26" fmla="*/ 52 w 63"/>
                <a:gd name="T27" fmla="*/ 63 h 115"/>
                <a:gd name="T28" fmla="*/ 49 w 63"/>
                <a:gd name="T29" fmla="*/ 63 h 115"/>
                <a:gd name="T30" fmla="*/ 45 w 63"/>
                <a:gd name="T31" fmla="*/ 63 h 115"/>
                <a:gd name="T32" fmla="*/ 38 w 63"/>
                <a:gd name="T33" fmla="*/ 56 h 115"/>
                <a:gd name="T34" fmla="*/ 49 w 63"/>
                <a:gd name="T35" fmla="*/ 44 h 115"/>
                <a:gd name="T36" fmla="*/ 52 w 63"/>
                <a:gd name="T37" fmla="*/ 41 h 115"/>
                <a:gd name="T38" fmla="*/ 56 w 63"/>
                <a:gd name="T39" fmla="*/ 37 h 115"/>
                <a:gd name="T40" fmla="*/ 52 w 63"/>
                <a:gd name="T41" fmla="*/ 33 h 115"/>
                <a:gd name="T42" fmla="*/ 49 w 63"/>
                <a:gd name="T43" fmla="*/ 26 h 115"/>
                <a:gd name="T44" fmla="*/ 45 w 63"/>
                <a:gd name="T45" fmla="*/ 19 h 115"/>
                <a:gd name="T46" fmla="*/ 49 w 63"/>
                <a:gd name="T47" fmla="*/ 15 h 115"/>
                <a:gd name="T48" fmla="*/ 52 w 63"/>
                <a:gd name="T49" fmla="*/ 7 h 115"/>
                <a:gd name="T50" fmla="*/ 45 w 63"/>
                <a:gd name="T51" fmla="*/ 11 h 115"/>
                <a:gd name="T52" fmla="*/ 41 w 63"/>
                <a:gd name="T53" fmla="*/ 11 h 115"/>
                <a:gd name="T54" fmla="*/ 38 w 63"/>
                <a:gd name="T55" fmla="*/ 4 h 115"/>
                <a:gd name="T56" fmla="*/ 34 w 63"/>
                <a:gd name="T57" fmla="*/ 0 h 115"/>
                <a:gd name="T58" fmla="*/ 30 w 63"/>
                <a:gd name="T59" fmla="*/ 4 h 115"/>
                <a:gd name="T60" fmla="*/ 26 w 63"/>
                <a:gd name="T61" fmla="*/ 4 h 115"/>
                <a:gd name="T62" fmla="*/ 15 w 63"/>
                <a:gd name="T63" fmla="*/ 7 h 115"/>
                <a:gd name="T64" fmla="*/ 15 w 63"/>
                <a:gd name="T65" fmla="*/ 11 h 115"/>
                <a:gd name="T66" fmla="*/ 15 w 63"/>
                <a:gd name="T67" fmla="*/ 15 h 115"/>
                <a:gd name="T68" fmla="*/ 12 w 63"/>
                <a:gd name="T69" fmla="*/ 30 h 115"/>
                <a:gd name="T70" fmla="*/ 15 w 63"/>
                <a:gd name="T71" fmla="*/ 33 h 115"/>
                <a:gd name="T72" fmla="*/ 15 w 63"/>
                <a:gd name="T73" fmla="*/ 37 h 115"/>
                <a:gd name="T74" fmla="*/ 15 w 63"/>
                <a:gd name="T75" fmla="*/ 41 h 115"/>
                <a:gd name="T76" fmla="*/ 12 w 63"/>
                <a:gd name="T77" fmla="*/ 48 h 115"/>
                <a:gd name="T78" fmla="*/ 8 w 63"/>
                <a:gd name="T79" fmla="*/ 52 h 115"/>
                <a:gd name="T80" fmla="*/ 4 w 63"/>
                <a:gd name="T81" fmla="*/ 56 h 115"/>
                <a:gd name="T82" fmla="*/ 0 w 63"/>
                <a:gd name="T83" fmla="*/ 63 h 115"/>
                <a:gd name="T84" fmla="*/ 4 w 63"/>
                <a:gd name="T85" fmla="*/ 67 h 115"/>
                <a:gd name="T86" fmla="*/ 8 w 63"/>
                <a:gd name="T87" fmla="*/ 70 h 115"/>
                <a:gd name="T88" fmla="*/ 12 w 63"/>
                <a:gd name="T89" fmla="*/ 78 h 115"/>
                <a:gd name="T90" fmla="*/ 19 w 63"/>
                <a:gd name="T91" fmla="*/ 82 h 115"/>
                <a:gd name="T92" fmla="*/ 26 w 63"/>
                <a:gd name="T93" fmla="*/ 85 h 115"/>
                <a:gd name="T94" fmla="*/ 34 w 63"/>
                <a:gd name="T95" fmla="*/ 115 h 115"/>
                <a:gd name="T96" fmla="*/ 49 w 63"/>
                <a:gd name="T97" fmla="*/ 59 h 115"/>
                <a:gd name="T98" fmla="*/ 56 w 63"/>
                <a:gd name="T99" fmla="*/ 59 h 115"/>
                <a:gd name="T100" fmla="*/ 49 w 63"/>
                <a:gd name="T101" fmla="*/ 5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15">
                  <a:moveTo>
                    <a:pt x="34" y="115"/>
                  </a:moveTo>
                  <a:lnTo>
                    <a:pt x="38" y="115"/>
                  </a:lnTo>
                  <a:lnTo>
                    <a:pt x="38" y="115"/>
                  </a:lnTo>
                  <a:lnTo>
                    <a:pt x="41" y="115"/>
                  </a:lnTo>
                  <a:lnTo>
                    <a:pt x="41" y="111"/>
                  </a:lnTo>
                  <a:lnTo>
                    <a:pt x="45" y="111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4"/>
                  </a:lnTo>
                  <a:lnTo>
                    <a:pt x="41" y="100"/>
                  </a:lnTo>
                  <a:lnTo>
                    <a:pt x="41" y="96"/>
                  </a:lnTo>
                  <a:lnTo>
                    <a:pt x="41" y="96"/>
                  </a:lnTo>
                  <a:lnTo>
                    <a:pt x="45" y="93"/>
                  </a:lnTo>
                  <a:lnTo>
                    <a:pt x="49" y="93"/>
                  </a:lnTo>
                  <a:lnTo>
                    <a:pt x="52" y="93"/>
                  </a:lnTo>
                  <a:lnTo>
                    <a:pt x="52" y="89"/>
                  </a:lnTo>
                  <a:lnTo>
                    <a:pt x="63" y="85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0" y="70"/>
                  </a:lnTo>
                  <a:lnTo>
                    <a:pt x="56" y="67"/>
                  </a:lnTo>
                  <a:lnTo>
                    <a:pt x="56" y="67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7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5" y="63"/>
                  </a:lnTo>
                  <a:lnTo>
                    <a:pt x="41" y="59"/>
                  </a:lnTo>
                  <a:lnTo>
                    <a:pt x="38" y="56"/>
                  </a:lnTo>
                  <a:lnTo>
                    <a:pt x="41" y="52"/>
                  </a:lnTo>
                  <a:lnTo>
                    <a:pt x="49" y="44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37"/>
                  </a:lnTo>
                  <a:lnTo>
                    <a:pt x="56" y="37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0"/>
                  </a:lnTo>
                  <a:lnTo>
                    <a:pt x="49" y="26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4"/>
                  </a:lnTo>
                  <a:lnTo>
                    <a:pt x="45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19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22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7"/>
                  </a:lnTo>
                  <a:lnTo>
                    <a:pt x="12" y="37"/>
                  </a:lnTo>
                  <a:lnTo>
                    <a:pt x="15" y="41"/>
                  </a:lnTo>
                  <a:lnTo>
                    <a:pt x="12" y="41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12" y="74"/>
                  </a:lnTo>
                  <a:lnTo>
                    <a:pt x="12" y="78"/>
                  </a:lnTo>
                  <a:lnTo>
                    <a:pt x="15" y="82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26" y="85"/>
                  </a:lnTo>
                  <a:lnTo>
                    <a:pt x="34" y="115"/>
                  </a:lnTo>
                  <a:lnTo>
                    <a:pt x="34" y="115"/>
                  </a:lnTo>
                  <a:close/>
                  <a:moveTo>
                    <a:pt x="49" y="59"/>
                  </a:moveTo>
                  <a:lnTo>
                    <a:pt x="49" y="59"/>
                  </a:lnTo>
                  <a:lnTo>
                    <a:pt x="52" y="59"/>
                  </a:lnTo>
                  <a:lnTo>
                    <a:pt x="56" y="59"/>
                  </a:lnTo>
                  <a:lnTo>
                    <a:pt x="52" y="63"/>
                  </a:lnTo>
                  <a:lnTo>
                    <a:pt x="49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4" name="Freeform 112"/>
            <p:cNvSpPr/>
            <p:nvPr/>
          </p:nvSpPr>
          <p:spPr bwMode="auto">
            <a:xfrm>
              <a:off x="4116753" y="2432297"/>
              <a:ext cx="424588" cy="371837"/>
            </a:xfrm>
            <a:custGeom>
              <a:avLst/>
              <a:gdLst>
                <a:gd name="T0" fmla="*/ 326 w 330"/>
                <a:gd name="T1" fmla="*/ 219 h 289"/>
                <a:gd name="T2" fmla="*/ 318 w 330"/>
                <a:gd name="T3" fmla="*/ 207 h 289"/>
                <a:gd name="T4" fmla="*/ 304 w 330"/>
                <a:gd name="T5" fmla="*/ 207 h 289"/>
                <a:gd name="T6" fmla="*/ 300 w 330"/>
                <a:gd name="T7" fmla="*/ 200 h 289"/>
                <a:gd name="T8" fmla="*/ 296 w 330"/>
                <a:gd name="T9" fmla="*/ 193 h 289"/>
                <a:gd name="T10" fmla="*/ 289 w 330"/>
                <a:gd name="T11" fmla="*/ 178 h 289"/>
                <a:gd name="T12" fmla="*/ 289 w 330"/>
                <a:gd name="T13" fmla="*/ 174 h 289"/>
                <a:gd name="T14" fmla="*/ 296 w 330"/>
                <a:gd name="T15" fmla="*/ 167 h 289"/>
                <a:gd name="T16" fmla="*/ 296 w 330"/>
                <a:gd name="T17" fmla="*/ 152 h 289"/>
                <a:gd name="T18" fmla="*/ 293 w 330"/>
                <a:gd name="T19" fmla="*/ 137 h 289"/>
                <a:gd name="T20" fmla="*/ 289 w 330"/>
                <a:gd name="T21" fmla="*/ 118 h 289"/>
                <a:gd name="T22" fmla="*/ 289 w 330"/>
                <a:gd name="T23" fmla="*/ 111 h 289"/>
                <a:gd name="T24" fmla="*/ 274 w 330"/>
                <a:gd name="T25" fmla="*/ 78 h 289"/>
                <a:gd name="T26" fmla="*/ 267 w 330"/>
                <a:gd name="T27" fmla="*/ 70 h 289"/>
                <a:gd name="T28" fmla="*/ 259 w 330"/>
                <a:gd name="T29" fmla="*/ 63 h 289"/>
                <a:gd name="T30" fmla="*/ 255 w 330"/>
                <a:gd name="T31" fmla="*/ 59 h 289"/>
                <a:gd name="T32" fmla="*/ 263 w 330"/>
                <a:gd name="T33" fmla="*/ 48 h 289"/>
                <a:gd name="T34" fmla="*/ 267 w 330"/>
                <a:gd name="T35" fmla="*/ 37 h 289"/>
                <a:gd name="T36" fmla="*/ 270 w 330"/>
                <a:gd name="T37" fmla="*/ 33 h 289"/>
                <a:gd name="T38" fmla="*/ 267 w 330"/>
                <a:gd name="T39" fmla="*/ 29 h 289"/>
                <a:gd name="T40" fmla="*/ 270 w 330"/>
                <a:gd name="T41" fmla="*/ 11 h 289"/>
                <a:gd name="T42" fmla="*/ 270 w 330"/>
                <a:gd name="T43" fmla="*/ 3 h 289"/>
                <a:gd name="T44" fmla="*/ 263 w 330"/>
                <a:gd name="T45" fmla="*/ 3 h 289"/>
                <a:gd name="T46" fmla="*/ 248 w 330"/>
                <a:gd name="T47" fmla="*/ 0 h 289"/>
                <a:gd name="T48" fmla="*/ 241 w 330"/>
                <a:gd name="T49" fmla="*/ 3 h 289"/>
                <a:gd name="T50" fmla="*/ 233 w 330"/>
                <a:gd name="T51" fmla="*/ 0 h 289"/>
                <a:gd name="T52" fmla="*/ 226 w 330"/>
                <a:gd name="T53" fmla="*/ 7 h 289"/>
                <a:gd name="T54" fmla="*/ 218 w 330"/>
                <a:gd name="T55" fmla="*/ 7 h 289"/>
                <a:gd name="T56" fmla="*/ 207 w 330"/>
                <a:gd name="T57" fmla="*/ 3 h 289"/>
                <a:gd name="T58" fmla="*/ 200 w 330"/>
                <a:gd name="T59" fmla="*/ 3 h 289"/>
                <a:gd name="T60" fmla="*/ 193 w 330"/>
                <a:gd name="T61" fmla="*/ 3 h 289"/>
                <a:gd name="T62" fmla="*/ 185 w 330"/>
                <a:gd name="T63" fmla="*/ 7 h 289"/>
                <a:gd name="T64" fmla="*/ 174 w 330"/>
                <a:gd name="T65" fmla="*/ 7 h 289"/>
                <a:gd name="T66" fmla="*/ 159 w 330"/>
                <a:gd name="T67" fmla="*/ 7 h 289"/>
                <a:gd name="T68" fmla="*/ 144 w 330"/>
                <a:gd name="T69" fmla="*/ 15 h 289"/>
                <a:gd name="T70" fmla="*/ 141 w 330"/>
                <a:gd name="T71" fmla="*/ 22 h 289"/>
                <a:gd name="T72" fmla="*/ 133 w 330"/>
                <a:gd name="T73" fmla="*/ 22 h 289"/>
                <a:gd name="T74" fmla="*/ 126 w 330"/>
                <a:gd name="T75" fmla="*/ 22 h 289"/>
                <a:gd name="T76" fmla="*/ 118 w 330"/>
                <a:gd name="T77" fmla="*/ 29 h 289"/>
                <a:gd name="T78" fmla="*/ 107 w 330"/>
                <a:gd name="T79" fmla="*/ 33 h 289"/>
                <a:gd name="T80" fmla="*/ 111 w 330"/>
                <a:gd name="T81" fmla="*/ 40 h 289"/>
                <a:gd name="T82" fmla="*/ 111 w 330"/>
                <a:gd name="T83" fmla="*/ 48 h 289"/>
                <a:gd name="T84" fmla="*/ 115 w 330"/>
                <a:gd name="T85" fmla="*/ 66 h 289"/>
                <a:gd name="T86" fmla="*/ 118 w 330"/>
                <a:gd name="T87" fmla="*/ 74 h 289"/>
                <a:gd name="T88" fmla="*/ 126 w 330"/>
                <a:gd name="T89" fmla="*/ 78 h 289"/>
                <a:gd name="T90" fmla="*/ 122 w 330"/>
                <a:gd name="T91" fmla="*/ 85 h 289"/>
                <a:gd name="T92" fmla="*/ 93 w 330"/>
                <a:gd name="T93" fmla="*/ 92 h 289"/>
                <a:gd name="T94" fmla="*/ 89 w 330"/>
                <a:gd name="T95" fmla="*/ 104 h 289"/>
                <a:gd name="T96" fmla="*/ 59 w 330"/>
                <a:gd name="T97" fmla="*/ 122 h 289"/>
                <a:gd name="T98" fmla="*/ 33 w 330"/>
                <a:gd name="T99" fmla="*/ 130 h 289"/>
                <a:gd name="T100" fmla="*/ 15 w 330"/>
                <a:gd name="T101" fmla="*/ 133 h 289"/>
                <a:gd name="T102" fmla="*/ 0 w 330"/>
                <a:gd name="T103" fmla="*/ 144 h 289"/>
                <a:gd name="T104" fmla="*/ 0 w 330"/>
                <a:gd name="T105" fmla="*/ 159 h 289"/>
                <a:gd name="T106" fmla="*/ 59 w 330"/>
                <a:gd name="T107" fmla="*/ 196 h 289"/>
                <a:gd name="T108" fmla="*/ 170 w 330"/>
                <a:gd name="T109" fmla="*/ 270 h 289"/>
                <a:gd name="T110" fmla="*/ 185 w 330"/>
                <a:gd name="T111" fmla="*/ 274 h 289"/>
                <a:gd name="T112" fmla="*/ 193 w 330"/>
                <a:gd name="T113" fmla="*/ 278 h 289"/>
                <a:gd name="T114" fmla="*/ 193 w 330"/>
                <a:gd name="T115" fmla="*/ 289 h 289"/>
                <a:gd name="T116" fmla="*/ 211 w 330"/>
                <a:gd name="T117" fmla="*/ 289 h 289"/>
                <a:gd name="T118" fmla="*/ 237 w 330"/>
                <a:gd name="T119" fmla="*/ 282 h 289"/>
                <a:gd name="T120" fmla="*/ 330 w 330"/>
                <a:gd name="T121" fmla="*/ 22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0" h="289">
                  <a:moveTo>
                    <a:pt x="330" y="222"/>
                  </a:moveTo>
                  <a:lnTo>
                    <a:pt x="330" y="222"/>
                  </a:lnTo>
                  <a:lnTo>
                    <a:pt x="326" y="219"/>
                  </a:lnTo>
                  <a:lnTo>
                    <a:pt x="326" y="219"/>
                  </a:lnTo>
                  <a:lnTo>
                    <a:pt x="322" y="211"/>
                  </a:lnTo>
                  <a:lnTo>
                    <a:pt x="318" y="207"/>
                  </a:lnTo>
                  <a:lnTo>
                    <a:pt x="315" y="207"/>
                  </a:lnTo>
                  <a:lnTo>
                    <a:pt x="311" y="207"/>
                  </a:lnTo>
                  <a:lnTo>
                    <a:pt x="304" y="207"/>
                  </a:lnTo>
                  <a:lnTo>
                    <a:pt x="300" y="204"/>
                  </a:lnTo>
                  <a:lnTo>
                    <a:pt x="300" y="204"/>
                  </a:lnTo>
                  <a:lnTo>
                    <a:pt x="300" y="200"/>
                  </a:lnTo>
                  <a:lnTo>
                    <a:pt x="300" y="196"/>
                  </a:lnTo>
                  <a:lnTo>
                    <a:pt x="300" y="196"/>
                  </a:lnTo>
                  <a:lnTo>
                    <a:pt x="296" y="193"/>
                  </a:lnTo>
                  <a:lnTo>
                    <a:pt x="296" y="189"/>
                  </a:lnTo>
                  <a:lnTo>
                    <a:pt x="293" y="185"/>
                  </a:lnTo>
                  <a:lnTo>
                    <a:pt x="289" y="178"/>
                  </a:lnTo>
                  <a:lnTo>
                    <a:pt x="289" y="178"/>
                  </a:lnTo>
                  <a:lnTo>
                    <a:pt x="289" y="178"/>
                  </a:lnTo>
                  <a:lnTo>
                    <a:pt x="289" y="174"/>
                  </a:lnTo>
                  <a:lnTo>
                    <a:pt x="293" y="170"/>
                  </a:lnTo>
                  <a:lnTo>
                    <a:pt x="296" y="170"/>
                  </a:lnTo>
                  <a:lnTo>
                    <a:pt x="296" y="167"/>
                  </a:lnTo>
                  <a:lnTo>
                    <a:pt x="293" y="163"/>
                  </a:lnTo>
                  <a:lnTo>
                    <a:pt x="293" y="159"/>
                  </a:lnTo>
                  <a:lnTo>
                    <a:pt x="296" y="152"/>
                  </a:lnTo>
                  <a:lnTo>
                    <a:pt x="293" y="148"/>
                  </a:lnTo>
                  <a:lnTo>
                    <a:pt x="293" y="141"/>
                  </a:lnTo>
                  <a:lnTo>
                    <a:pt x="293" y="137"/>
                  </a:lnTo>
                  <a:lnTo>
                    <a:pt x="293" y="133"/>
                  </a:lnTo>
                  <a:lnTo>
                    <a:pt x="293" y="122"/>
                  </a:lnTo>
                  <a:lnTo>
                    <a:pt x="289" y="118"/>
                  </a:lnTo>
                  <a:lnTo>
                    <a:pt x="289" y="118"/>
                  </a:lnTo>
                  <a:lnTo>
                    <a:pt x="289" y="115"/>
                  </a:lnTo>
                  <a:lnTo>
                    <a:pt x="289" y="111"/>
                  </a:lnTo>
                  <a:lnTo>
                    <a:pt x="281" y="81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0" y="78"/>
                  </a:lnTo>
                  <a:lnTo>
                    <a:pt x="267" y="74"/>
                  </a:lnTo>
                  <a:lnTo>
                    <a:pt x="267" y="70"/>
                  </a:lnTo>
                  <a:lnTo>
                    <a:pt x="263" y="66"/>
                  </a:lnTo>
                  <a:lnTo>
                    <a:pt x="259" y="66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9" y="52"/>
                  </a:lnTo>
                  <a:lnTo>
                    <a:pt x="263" y="48"/>
                  </a:lnTo>
                  <a:lnTo>
                    <a:pt x="263" y="48"/>
                  </a:lnTo>
                  <a:lnTo>
                    <a:pt x="267" y="44"/>
                  </a:lnTo>
                  <a:lnTo>
                    <a:pt x="267" y="44"/>
                  </a:lnTo>
                  <a:lnTo>
                    <a:pt x="267" y="37"/>
                  </a:lnTo>
                  <a:lnTo>
                    <a:pt x="270" y="37"/>
                  </a:lnTo>
                  <a:lnTo>
                    <a:pt x="267" y="33"/>
                  </a:lnTo>
                  <a:lnTo>
                    <a:pt x="270" y="33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7" y="29"/>
                  </a:lnTo>
                  <a:lnTo>
                    <a:pt x="267" y="26"/>
                  </a:lnTo>
                  <a:lnTo>
                    <a:pt x="270" y="18"/>
                  </a:lnTo>
                  <a:lnTo>
                    <a:pt x="270" y="11"/>
                  </a:lnTo>
                  <a:lnTo>
                    <a:pt x="270" y="7"/>
                  </a:lnTo>
                  <a:lnTo>
                    <a:pt x="270" y="7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67" y="3"/>
                  </a:lnTo>
                  <a:lnTo>
                    <a:pt x="263" y="3"/>
                  </a:lnTo>
                  <a:lnTo>
                    <a:pt x="255" y="7"/>
                  </a:lnTo>
                  <a:lnTo>
                    <a:pt x="252" y="3"/>
                  </a:lnTo>
                  <a:lnTo>
                    <a:pt x="248" y="0"/>
                  </a:lnTo>
                  <a:lnTo>
                    <a:pt x="248" y="3"/>
                  </a:lnTo>
                  <a:lnTo>
                    <a:pt x="244" y="3"/>
                  </a:lnTo>
                  <a:lnTo>
                    <a:pt x="241" y="3"/>
                  </a:lnTo>
                  <a:lnTo>
                    <a:pt x="237" y="3"/>
                  </a:lnTo>
                  <a:lnTo>
                    <a:pt x="237" y="0"/>
                  </a:lnTo>
                  <a:lnTo>
                    <a:pt x="233" y="0"/>
                  </a:lnTo>
                  <a:lnTo>
                    <a:pt x="233" y="3"/>
                  </a:lnTo>
                  <a:lnTo>
                    <a:pt x="230" y="3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2" y="7"/>
                  </a:lnTo>
                  <a:lnTo>
                    <a:pt x="218" y="7"/>
                  </a:lnTo>
                  <a:lnTo>
                    <a:pt x="215" y="7"/>
                  </a:lnTo>
                  <a:lnTo>
                    <a:pt x="215" y="3"/>
                  </a:lnTo>
                  <a:lnTo>
                    <a:pt x="207" y="3"/>
                  </a:lnTo>
                  <a:lnTo>
                    <a:pt x="207" y="3"/>
                  </a:lnTo>
                  <a:lnTo>
                    <a:pt x="204" y="3"/>
                  </a:lnTo>
                  <a:lnTo>
                    <a:pt x="200" y="3"/>
                  </a:lnTo>
                  <a:lnTo>
                    <a:pt x="196" y="3"/>
                  </a:lnTo>
                  <a:lnTo>
                    <a:pt x="196" y="3"/>
                  </a:lnTo>
                  <a:lnTo>
                    <a:pt x="193" y="3"/>
                  </a:lnTo>
                  <a:lnTo>
                    <a:pt x="193" y="7"/>
                  </a:lnTo>
                  <a:lnTo>
                    <a:pt x="189" y="7"/>
                  </a:lnTo>
                  <a:lnTo>
                    <a:pt x="185" y="7"/>
                  </a:lnTo>
                  <a:lnTo>
                    <a:pt x="181" y="11"/>
                  </a:lnTo>
                  <a:lnTo>
                    <a:pt x="178" y="11"/>
                  </a:lnTo>
                  <a:lnTo>
                    <a:pt x="174" y="7"/>
                  </a:lnTo>
                  <a:lnTo>
                    <a:pt x="170" y="7"/>
                  </a:lnTo>
                  <a:lnTo>
                    <a:pt x="163" y="11"/>
                  </a:lnTo>
                  <a:lnTo>
                    <a:pt x="159" y="7"/>
                  </a:lnTo>
                  <a:lnTo>
                    <a:pt x="152" y="15"/>
                  </a:lnTo>
                  <a:lnTo>
                    <a:pt x="148" y="15"/>
                  </a:lnTo>
                  <a:lnTo>
                    <a:pt x="144" y="15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0" y="22"/>
                  </a:lnTo>
                  <a:lnTo>
                    <a:pt x="126" y="22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18" y="29"/>
                  </a:lnTo>
                  <a:lnTo>
                    <a:pt x="118" y="33"/>
                  </a:lnTo>
                  <a:lnTo>
                    <a:pt x="111" y="33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11" y="44"/>
                  </a:lnTo>
                  <a:lnTo>
                    <a:pt x="111" y="48"/>
                  </a:lnTo>
                  <a:lnTo>
                    <a:pt x="111" y="52"/>
                  </a:lnTo>
                  <a:lnTo>
                    <a:pt x="115" y="55"/>
                  </a:lnTo>
                  <a:lnTo>
                    <a:pt x="115" y="66"/>
                  </a:lnTo>
                  <a:lnTo>
                    <a:pt x="118" y="70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22" y="78"/>
                  </a:lnTo>
                  <a:lnTo>
                    <a:pt x="122" y="78"/>
                  </a:lnTo>
                  <a:lnTo>
                    <a:pt x="126" y="78"/>
                  </a:lnTo>
                  <a:lnTo>
                    <a:pt x="122" y="81"/>
                  </a:lnTo>
                  <a:lnTo>
                    <a:pt x="122" y="81"/>
                  </a:lnTo>
                  <a:lnTo>
                    <a:pt x="122" y="85"/>
                  </a:lnTo>
                  <a:lnTo>
                    <a:pt x="104" y="85"/>
                  </a:lnTo>
                  <a:lnTo>
                    <a:pt x="100" y="85"/>
                  </a:lnTo>
                  <a:lnTo>
                    <a:pt x="93" y="92"/>
                  </a:lnTo>
                  <a:lnTo>
                    <a:pt x="93" y="92"/>
                  </a:lnTo>
                  <a:lnTo>
                    <a:pt x="89" y="96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78" y="111"/>
                  </a:lnTo>
                  <a:lnTo>
                    <a:pt x="59" y="122"/>
                  </a:lnTo>
                  <a:lnTo>
                    <a:pt x="44" y="130"/>
                  </a:lnTo>
                  <a:lnTo>
                    <a:pt x="41" y="130"/>
                  </a:lnTo>
                  <a:lnTo>
                    <a:pt x="33" y="130"/>
                  </a:lnTo>
                  <a:lnTo>
                    <a:pt x="30" y="130"/>
                  </a:lnTo>
                  <a:lnTo>
                    <a:pt x="26" y="130"/>
                  </a:lnTo>
                  <a:lnTo>
                    <a:pt x="15" y="133"/>
                  </a:lnTo>
                  <a:lnTo>
                    <a:pt x="11" y="137"/>
                  </a:lnTo>
                  <a:lnTo>
                    <a:pt x="7" y="141"/>
                  </a:lnTo>
                  <a:lnTo>
                    <a:pt x="0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167" y="263"/>
                  </a:lnTo>
                  <a:lnTo>
                    <a:pt x="170" y="270"/>
                  </a:lnTo>
                  <a:lnTo>
                    <a:pt x="174" y="270"/>
                  </a:lnTo>
                  <a:lnTo>
                    <a:pt x="178" y="270"/>
                  </a:lnTo>
                  <a:lnTo>
                    <a:pt x="185" y="274"/>
                  </a:lnTo>
                  <a:lnTo>
                    <a:pt x="185" y="274"/>
                  </a:lnTo>
                  <a:lnTo>
                    <a:pt x="189" y="278"/>
                  </a:lnTo>
                  <a:lnTo>
                    <a:pt x="193" y="278"/>
                  </a:lnTo>
                  <a:lnTo>
                    <a:pt x="193" y="282"/>
                  </a:lnTo>
                  <a:lnTo>
                    <a:pt x="193" y="285"/>
                  </a:lnTo>
                  <a:lnTo>
                    <a:pt x="193" y="289"/>
                  </a:lnTo>
                  <a:lnTo>
                    <a:pt x="196" y="289"/>
                  </a:lnTo>
                  <a:lnTo>
                    <a:pt x="204" y="289"/>
                  </a:lnTo>
                  <a:lnTo>
                    <a:pt x="211" y="289"/>
                  </a:lnTo>
                  <a:lnTo>
                    <a:pt x="211" y="289"/>
                  </a:lnTo>
                  <a:lnTo>
                    <a:pt x="211" y="289"/>
                  </a:lnTo>
                  <a:lnTo>
                    <a:pt x="237" y="282"/>
                  </a:lnTo>
                  <a:lnTo>
                    <a:pt x="255" y="267"/>
                  </a:lnTo>
                  <a:lnTo>
                    <a:pt x="330" y="222"/>
                  </a:lnTo>
                  <a:lnTo>
                    <a:pt x="330" y="2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5" name="Freeform 113"/>
            <p:cNvSpPr/>
            <p:nvPr/>
          </p:nvSpPr>
          <p:spPr bwMode="auto">
            <a:xfrm>
              <a:off x="4030547" y="2455455"/>
              <a:ext cx="248320" cy="176269"/>
            </a:xfrm>
            <a:custGeom>
              <a:avLst/>
              <a:gdLst>
                <a:gd name="T0" fmla="*/ 67 w 193"/>
                <a:gd name="T1" fmla="*/ 126 h 137"/>
                <a:gd name="T2" fmla="*/ 78 w 193"/>
                <a:gd name="T3" fmla="*/ 119 h 137"/>
                <a:gd name="T4" fmla="*/ 93 w 193"/>
                <a:gd name="T5" fmla="*/ 112 h 137"/>
                <a:gd name="T6" fmla="*/ 100 w 193"/>
                <a:gd name="T7" fmla="*/ 112 h 137"/>
                <a:gd name="T8" fmla="*/ 111 w 193"/>
                <a:gd name="T9" fmla="*/ 112 h 137"/>
                <a:gd name="T10" fmla="*/ 145 w 193"/>
                <a:gd name="T11" fmla="*/ 93 h 137"/>
                <a:gd name="T12" fmla="*/ 156 w 193"/>
                <a:gd name="T13" fmla="*/ 86 h 137"/>
                <a:gd name="T14" fmla="*/ 160 w 193"/>
                <a:gd name="T15" fmla="*/ 74 h 137"/>
                <a:gd name="T16" fmla="*/ 167 w 193"/>
                <a:gd name="T17" fmla="*/ 67 h 137"/>
                <a:gd name="T18" fmla="*/ 189 w 193"/>
                <a:gd name="T19" fmla="*/ 67 h 137"/>
                <a:gd name="T20" fmla="*/ 189 w 193"/>
                <a:gd name="T21" fmla="*/ 63 h 137"/>
                <a:gd name="T22" fmla="*/ 189 w 193"/>
                <a:gd name="T23" fmla="*/ 60 h 137"/>
                <a:gd name="T24" fmla="*/ 185 w 193"/>
                <a:gd name="T25" fmla="*/ 56 h 137"/>
                <a:gd name="T26" fmla="*/ 185 w 193"/>
                <a:gd name="T27" fmla="*/ 52 h 137"/>
                <a:gd name="T28" fmla="*/ 182 w 193"/>
                <a:gd name="T29" fmla="*/ 37 h 137"/>
                <a:gd name="T30" fmla="*/ 178 w 193"/>
                <a:gd name="T31" fmla="*/ 30 h 137"/>
                <a:gd name="T32" fmla="*/ 178 w 193"/>
                <a:gd name="T33" fmla="*/ 22 h 137"/>
                <a:gd name="T34" fmla="*/ 178 w 193"/>
                <a:gd name="T35" fmla="*/ 19 h 137"/>
                <a:gd name="T36" fmla="*/ 174 w 193"/>
                <a:gd name="T37" fmla="*/ 15 h 137"/>
                <a:gd name="T38" fmla="*/ 163 w 193"/>
                <a:gd name="T39" fmla="*/ 15 h 137"/>
                <a:gd name="T40" fmla="*/ 160 w 193"/>
                <a:gd name="T41" fmla="*/ 11 h 137"/>
                <a:gd name="T42" fmla="*/ 160 w 193"/>
                <a:gd name="T43" fmla="*/ 11 h 137"/>
                <a:gd name="T44" fmla="*/ 152 w 193"/>
                <a:gd name="T45" fmla="*/ 15 h 137"/>
                <a:gd name="T46" fmla="*/ 141 w 193"/>
                <a:gd name="T47" fmla="*/ 11 h 137"/>
                <a:gd name="T48" fmla="*/ 134 w 193"/>
                <a:gd name="T49" fmla="*/ 15 h 137"/>
                <a:gd name="T50" fmla="*/ 126 w 193"/>
                <a:gd name="T51" fmla="*/ 8 h 137"/>
                <a:gd name="T52" fmla="*/ 123 w 193"/>
                <a:gd name="T53" fmla="*/ 4 h 137"/>
                <a:gd name="T54" fmla="*/ 123 w 193"/>
                <a:gd name="T55" fmla="*/ 4 h 137"/>
                <a:gd name="T56" fmla="*/ 119 w 193"/>
                <a:gd name="T57" fmla="*/ 4 h 137"/>
                <a:gd name="T58" fmla="*/ 115 w 193"/>
                <a:gd name="T59" fmla="*/ 4 h 137"/>
                <a:gd name="T60" fmla="*/ 111 w 193"/>
                <a:gd name="T61" fmla="*/ 15 h 137"/>
                <a:gd name="T62" fmla="*/ 108 w 193"/>
                <a:gd name="T63" fmla="*/ 26 h 137"/>
                <a:gd name="T64" fmla="*/ 97 w 193"/>
                <a:gd name="T65" fmla="*/ 37 h 137"/>
                <a:gd name="T66" fmla="*/ 93 w 193"/>
                <a:gd name="T67" fmla="*/ 37 h 137"/>
                <a:gd name="T68" fmla="*/ 82 w 193"/>
                <a:gd name="T69" fmla="*/ 45 h 137"/>
                <a:gd name="T70" fmla="*/ 74 w 193"/>
                <a:gd name="T71" fmla="*/ 48 h 137"/>
                <a:gd name="T72" fmla="*/ 67 w 193"/>
                <a:gd name="T73" fmla="*/ 52 h 137"/>
                <a:gd name="T74" fmla="*/ 63 w 193"/>
                <a:gd name="T75" fmla="*/ 63 h 137"/>
                <a:gd name="T76" fmla="*/ 56 w 193"/>
                <a:gd name="T77" fmla="*/ 71 h 137"/>
                <a:gd name="T78" fmla="*/ 52 w 193"/>
                <a:gd name="T79" fmla="*/ 82 h 137"/>
                <a:gd name="T80" fmla="*/ 52 w 193"/>
                <a:gd name="T81" fmla="*/ 93 h 137"/>
                <a:gd name="T82" fmla="*/ 56 w 193"/>
                <a:gd name="T83" fmla="*/ 97 h 137"/>
                <a:gd name="T84" fmla="*/ 45 w 193"/>
                <a:gd name="T85" fmla="*/ 112 h 137"/>
                <a:gd name="T86" fmla="*/ 37 w 193"/>
                <a:gd name="T87" fmla="*/ 119 h 137"/>
                <a:gd name="T88" fmla="*/ 23 w 193"/>
                <a:gd name="T89" fmla="*/ 130 h 137"/>
                <a:gd name="T90" fmla="*/ 0 w 193"/>
                <a:gd name="T91" fmla="*/ 137 h 137"/>
                <a:gd name="T92" fmla="*/ 67 w 193"/>
                <a:gd name="T9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3" h="137">
                  <a:moveTo>
                    <a:pt x="67" y="137"/>
                  </a:moveTo>
                  <a:lnTo>
                    <a:pt x="67" y="126"/>
                  </a:lnTo>
                  <a:lnTo>
                    <a:pt x="74" y="123"/>
                  </a:lnTo>
                  <a:lnTo>
                    <a:pt x="78" y="119"/>
                  </a:lnTo>
                  <a:lnTo>
                    <a:pt x="82" y="115"/>
                  </a:lnTo>
                  <a:lnTo>
                    <a:pt x="93" y="112"/>
                  </a:lnTo>
                  <a:lnTo>
                    <a:pt x="97" y="112"/>
                  </a:lnTo>
                  <a:lnTo>
                    <a:pt x="100" y="112"/>
                  </a:lnTo>
                  <a:lnTo>
                    <a:pt x="108" y="112"/>
                  </a:lnTo>
                  <a:lnTo>
                    <a:pt x="111" y="112"/>
                  </a:lnTo>
                  <a:lnTo>
                    <a:pt x="126" y="104"/>
                  </a:lnTo>
                  <a:lnTo>
                    <a:pt x="145" y="93"/>
                  </a:lnTo>
                  <a:lnTo>
                    <a:pt x="156" y="86"/>
                  </a:lnTo>
                  <a:lnTo>
                    <a:pt x="156" y="86"/>
                  </a:lnTo>
                  <a:lnTo>
                    <a:pt x="156" y="78"/>
                  </a:lnTo>
                  <a:lnTo>
                    <a:pt x="160" y="74"/>
                  </a:lnTo>
                  <a:lnTo>
                    <a:pt x="160" y="74"/>
                  </a:lnTo>
                  <a:lnTo>
                    <a:pt x="167" y="67"/>
                  </a:lnTo>
                  <a:lnTo>
                    <a:pt x="171" y="67"/>
                  </a:lnTo>
                  <a:lnTo>
                    <a:pt x="189" y="67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93" y="60"/>
                  </a:lnTo>
                  <a:lnTo>
                    <a:pt x="189" y="60"/>
                  </a:lnTo>
                  <a:lnTo>
                    <a:pt x="189" y="60"/>
                  </a:lnTo>
                  <a:lnTo>
                    <a:pt x="185" y="56"/>
                  </a:lnTo>
                  <a:lnTo>
                    <a:pt x="185" y="56"/>
                  </a:lnTo>
                  <a:lnTo>
                    <a:pt x="185" y="52"/>
                  </a:lnTo>
                  <a:lnTo>
                    <a:pt x="182" y="48"/>
                  </a:lnTo>
                  <a:lnTo>
                    <a:pt x="182" y="37"/>
                  </a:lnTo>
                  <a:lnTo>
                    <a:pt x="178" y="34"/>
                  </a:lnTo>
                  <a:lnTo>
                    <a:pt x="178" y="30"/>
                  </a:lnTo>
                  <a:lnTo>
                    <a:pt x="178" y="26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78" y="19"/>
                  </a:lnTo>
                  <a:lnTo>
                    <a:pt x="174" y="15"/>
                  </a:lnTo>
                  <a:lnTo>
                    <a:pt x="174" y="15"/>
                  </a:lnTo>
                  <a:lnTo>
                    <a:pt x="171" y="15"/>
                  </a:lnTo>
                  <a:lnTo>
                    <a:pt x="163" y="15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6" y="11"/>
                  </a:lnTo>
                  <a:lnTo>
                    <a:pt x="152" y="15"/>
                  </a:lnTo>
                  <a:lnTo>
                    <a:pt x="145" y="11"/>
                  </a:lnTo>
                  <a:lnTo>
                    <a:pt x="141" y="11"/>
                  </a:lnTo>
                  <a:lnTo>
                    <a:pt x="137" y="15"/>
                  </a:lnTo>
                  <a:lnTo>
                    <a:pt x="134" y="15"/>
                  </a:lnTo>
                  <a:lnTo>
                    <a:pt x="130" y="15"/>
                  </a:lnTo>
                  <a:lnTo>
                    <a:pt x="126" y="8"/>
                  </a:lnTo>
                  <a:lnTo>
                    <a:pt x="123" y="8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0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1" y="8"/>
                  </a:lnTo>
                  <a:lnTo>
                    <a:pt x="111" y="15"/>
                  </a:lnTo>
                  <a:lnTo>
                    <a:pt x="108" y="19"/>
                  </a:lnTo>
                  <a:lnTo>
                    <a:pt x="108" y="26"/>
                  </a:lnTo>
                  <a:lnTo>
                    <a:pt x="104" y="30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3" y="37"/>
                  </a:lnTo>
                  <a:lnTo>
                    <a:pt x="86" y="41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74" y="48"/>
                  </a:lnTo>
                  <a:lnTo>
                    <a:pt x="71" y="48"/>
                  </a:lnTo>
                  <a:lnTo>
                    <a:pt x="67" y="52"/>
                  </a:lnTo>
                  <a:lnTo>
                    <a:pt x="60" y="56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56" y="71"/>
                  </a:lnTo>
                  <a:lnTo>
                    <a:pt x="52" y="78"/>
                  </a:lnTo>
                  <a:lnTo>
                    <a:pt x="52" y="82"/>
                  </a:lnTo>
                  <a:lnTo>
                    <a:pt x="56" y="89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6" y="97"/>
                  </a:lnTo>
                  <a:lnTo>
                    <a:pt x="56" y="100"/>
                  </a:lnTo>
                  <a:lnTo>
                    <a:pt x="45" y="112"/>
                  </a:lnTo>
                  <a:lnTo>
                    <a:pt x="41" y="115"/>
                  </a:lnTo>
                  <a:lnTo>
                    <a:pt x="37" y="119"/>
                  </a:lnTo>
                  <a:lnTo>
                    <a:pt x="34" y="119"/>
                  </a:lnTo>
                  <a:lnTo>
                    <a:pt x="23" y="130"/>
                  </a:lnTo>
                  <a:lnTo>
                    <a:pt x="4" y="134"/>
                  </a:lnTo>
                  <a:lnTo>
                    <a:pt x="0" y="137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6" name="Freeform 114"/>
            <p:cNvSpPr/>
            <p:nvPr/>
          </p:nvSpPr>
          <p:spPr bwMode="auto">
            <a:xfrm>
              <a:off x="3945629" y="2631723"/>
              <a:ext cx="171122" cy="129950"/>
            </a:xfrm>
            <a:custGeom>
              <a:avLst/>
              <a:gdLst>
                <a:gd name="T0" fmla="*/ 133 w 133"/>
                <a:gd name="T1" fmla="*/ 4 h 101"/>
                <a:gd name="T2" fmla="*/ 133 w 133"/>
                <a:gd name="T3" fmla="*/ 0 h 101"/>
                <a:gd name="T4" fmla="*/ 66 w 133"/>
                <a:gd name="T5" fmla="*/ 0 h 101"/>
                <a:gd name="T6" fmla="*/ 63 w 133"/>
                <a:gd name="T7" fmla="*/ 8 h 101"/>
                <a:gd name="T8" fmla="*/ 63 w 133"/>
                <a:gd name="T9" fmla="*/ 15 h 101"/>
                <a:gd name="T10" fmla="*/ 59 w 133"/>
                <a:gd name="T11" fmla="*/ 15 h 101"/>
                <a:gd name="T12" fmla="*/ 48 w 133"/>
                <a:gd name="T13" fmla="*/ 19 h 101"/>
                <a:gd name="T14" fmla="*/ 44 w 133"/>
                <a:gd name="T15" fmla="*/ 23 h 101"/>
                <a:gd name="T16" fmla="*/ 40 w 133"/>
                <a:gd name="T17" fmla="*/ 26 h 101"/>
                <a:gd name="T18" fmla="*/ 44 w 133"/>
                <a:gd name="T19" fmla="*/ 30 h 101"/>
                <a:gd name="T20" fmla="*/ 33 w 133"/>
                <a:gd name="T21" fmla="*/ 41 h 101"/>
                <a:gd name="T22" fmla="*/ 33 w 133"/>
                <a:gd name="T23" fmla="*/ 45 h 101"/>
                <a:gd name="T24" fmla="*/ 26 w 133"/>
                <a:gd name="T25" fmla="*/ 52 h 101"/>
                <a:gd name="T26" fmla="*/ 22 w 133"/>
                <a:gd name="T27" fmla="*/ 56 h 101"/>
                <a:gd name="T28" fmla="*/ 18 w 133"/>
                <a:gd name="T29" fmla="*/ 64 h 101"/>
                <a:gd name="T30" fmla="*/ 18 w 133"/>
                <a:gd name="T31" fmla="*/ 64 h 101"/>
                <a:gd name="T32" fmla="*/ 11 w 133"/>
                <a:gd name="T33" fmla="*/ 71 h 101"/>
                <a:gd name="T34" fmla="*/ 11 w 133"/>
                <a:gd name="T35" fmla="*/ 75 h 101"/>
                <a:gd name="T36" fmla="*/ 15 w 133"/>
                <a:gd name="T37" fmla="*/ 75 h 101"/>
                <a:gd name="T38" fmla="*/ 11 w 133"/>
                <a:gd name="T39" fmla="*/ 75 h 101"/>
                <a:gd name="T40" fmla="*/ 3 w 133"/>
                <a:gd name="T41" fmla="*/ 86 h 101"/>
                <a:gd name="T42" fmla="*/ 3 w 133"/>
                <a:gd name="T43" fmla="*/ 86 h 101"/>
                <a:gd name="T44" fmla="*/ 0 w 133"/>
                <a:gd name="T45" fmla="*/ 90 h 101"/>
                <a:gd name="T46" fmla="*/ 0 w 133"/>
                <a:gd name="T47" fmla="*/ 93 h 101"/>
                <a:gd name="T48" fmla="*/ 0 w 133"/>
                <a:gd name="T49" fmla="*/ 93 h 101"/>
                <a:gd name="T50" fmla="*/ 0 w 133"/>
                <a:gd name="T51" fmla="*/ 101 h 101"/>
                <a:gd name="T52" fmla="*/ 66 w 133"/>
                <a:gd name="T53" fmla="*/ 101 h 101"/>
                <a:gd name="T54" fmla="*/ 66 w 133"/>
                <a:gd name="T55" fmla="*/ 71 h 101"/>
                <a:gd name="T56" fmla="*/ 66 w 133"/>
                <a:gd name="T57" fmla="*/ 67 h 101"/>
                <a:gd name="T58" fmla="*/ 70 w 133"/>
                <a:gd name="T59" fmla="*/ 67 h 101"/>
                <a:gd name="T60" fmla="*/ 74 w 133"/>
                <a:gd name="T61" fmla="*/ 64 h 101"/>
                <a:gd name="T62" fmla="*/ 81 w 133"/>
                <a:gd name="T63" fmla="*/ 64 h 101"/>
                <a:gd name="T64" fmla="*/ 81 w 133"/>
                <a:gd name="T65" fmla="*/ 26 h 101"/>
                <a:gd name="T66" fmla="*/ 133 w 133"/>
                <a:gd name="T67" fmla="*/ 26 h 101"/>
                <a:gd name="T68" fmla="*/ 133 w 133"/>
                <a:gd name="T69" fmla="*/ 4 h 101"/>
                <a:gd name="T70" fmla="*/ 133 w 133"/>
                <a:gd name="T7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101">
                  <a:moveTo>
                    <a:pt x="133" y="4"/>
                  </a:moveTo>
                  <a:lnTo>
                    <a:pt x="133" y="0"/>
                  </a:lnTo>
                  <a:lnTo>
                    <a:pt x="66" y="0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59" y="15"/>
                  </a:lnTo>
                  <a:lnTo>
                    <a:pt x="48" y="19"/>
                  </a:lnTo>
                  <a:lnTo>
                    <a:pt x="44" y="23"/>
                  </a:lnTo>
                  <a:lnTo>
                    <a:pt x="40" y="26"/>
                  </a:lnTo>
                  <a:lnTo>
                    <a:pt x="44" y="30"/>
                  </a:lnTo>
                  <a:lnTo>
                    <a:pt x="33" y="41"/>
                  </a:lnTo>
                  <a:lnTo>
                    <a:pt x="33" y="45"/>
                  </a:lnTo>
                  <a:lnTo>
                    <a:pt x="26" y="52"/>
                  </a:lnTo>
                  <a:lnTo>
                    <a:pt x="22" y="56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1" y="71"/>
                  </a:lnTo>
                  <a:lnTo>
                    <a:pt x="11" y="75"/>
                  </a:lnTo>
                  <a:lnTo>
                    <a:pt x="15" y="75"/>
                  </a:lnTo>
                  <a:lnTo>
                    <a:pt x="11" y="75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101"/>
                  </a:lnTo>
                  <a:lnTo>
                    <a:pt x="66" y="101"/>
                  </a:lnTo>
                  <a:lnTo>
                    <a:pt x="66" y="71"/>
                  </a:lnTo>
                  <a:lnTo>
                    <a:pt x="66" y="67"/>
                  </a:lnTo>
                  <a:lnTo>
                    <a:pt x="70" y="67"/>
                  </a:lnTo>
                  <a:lnTo>
                    <a:pt x="74" y="64"/>
                  </a:lnTo>
                  <a:lnTo>
                    <a:pt x="81" y="64"/>
                  </a:lnTo>
                  <a:lnTo>
                    <a:pt x="81" y="26"/>
                  </a:lnTo>
                  <a:lnTo>
                    <a:pt x="133" y="26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7" name="Freeform 115"/>
            <p:cNvSpPr/>
            <p:nvPr/>
          </p:nvSpPr>
          <p:spPr bwMode="auto">
            <a:xfrm>
              <a:off x="3945629" y="2636870"/>
              <a:ext cx="247033" cy="253467"/>
            </a:xfrm>
            <a:custGeom>
              <a:avLst/>
              <a:gdLst>
                <a:gd name="T0" fmla="*/ 66 w 192"/>
                <a:gd name="T1" fmla="*/ 97 h 197"/>
                <a:gd name="T2" fmla="*/ 66 w 192"/>
                <a:gd name="T3" fmla="*/ 63 h 197"/>
                <a:gd name="T4" fmla="*/ 74 w 192"/>
                <a:gd name="T5" fmla="*/ 60 h 197"/>
                <a:gd name="T6" fmla="*/ 81 w 192"/>
                <a:gd name="T7" fmla="*/ 22 h 197"/>
                <a:gd name="T8" fmla="*/ 133 w 192"/>
                <a:gd name="T9" fmla="*/ 0 h 197"/>
                <a:gd name="T10" fmla="*/ 192 w 192"/>
                <a:gd name="T11" fmla="*/ 37 h 197"/>
                <a:gd name="T12" fmla="*/ 174 w 192"/>
                <a:gd name="T13" fmla="*/ 37 h 197"/>
                <a:gd name="T14" fmla="*/ 192 w 192"/>
                <a:gd name="T15" fmla="*/ 171 h 197"/>
                <a:gd name="T16" fmla="*/ 126 w 192"/>
                <a:gd name="T17" fmla="*/ 186 h 197"/>
                <a:gd name="T18" fmla="*/ 122 w 192"/>
                <a:gd name="T19" fmla="*/ 182 h 197"/>
                <a:gd name="T20" fmla="*/ 118 w 192"/>
                <a:gd name="T21" fmla="*/ 186 h 197"/>
                <a:gd name="T22" fmla="*/ 118 w 192"/>
                <a:gd name="T23" fmla="*/ 178 h 197"/>
                <a:gd name="T24" fmla="*/ 103 w 192"/>
                <a:gd name="T25" fmla="*/ 182 h 197"/>
                <a:gd name="T26" fmla="*/ 100 w 192"/>
                <a:gd name="T27" fmla="*/ 189 h 197"/>
                <a:gd name="T28" fmla="*/ 96 w 192"/>
                <a:gd name="T29" fmla="*/ 178 h 197"/>
                <a:gd name="T30" fmla="*/ 85 w 192"/>
                <a:gd name="T31" fmla="*/ 182 h 197"/>
                <a:gd name="T32" fmla="*/ 85 w 192"/>
                <a:gd name="T33" fmla="*/ 189 h 197"/>
                <a:gd name="T34" fmla="*/ 81 w 192"/>
                <a:gd name="T35" fmla="*/ 193 h 197"/>
                <a:gd name="T36" fmla="*/ 77 w 192"/>
                <a:gd name="T37" fmla="*/ 197 h 197"/>
                <a:gd name="T38" fmla="*/ 70 w 192"/>
                <a:gd name="T39" fmla="*/ 189 h 197"/>
                <a:gd name="T40" fmla="*/ 66 w 192"/>
                <a:gd name="T41" fmla="*/ 186 h 197"/>
                <a:gd name="T42" fmla="*/ 63 w 192"/>
                <a:gd name="T43" fmla="*/ 182 h 197"/>
                <a:gd name="T44" fmla="*/ 59 w 192"/>
                <a:gd name="T45" fmla="*/ 175 h 197"/>
                <a:gd name="T46" fmla="*/ 55 w 192"/>
                <a:gd name="T47" fmla="*/ 175 h 197"/>
                <a:gd name="T48" fmla="*/ 52 w 192"/>
                <a:gd name="T49" fmla="*/ 175 h 197"/>
                <a:gd name="T50" fmla="*/ 48 w 192"/>
                <a:gd name="T51" fmla="*/ 175 h 197"/>
                <a:gd name="T52" fmla="*/ 40 w 192"/>
                <a:gd name="T53" fmla="*/ 167 h 197"/>
                <a:gd name="T54" fmla="*/ 29 w 192"/>
                <a:gd name="T55" fmla="*/ 167 h 197"/>
                <a:gd name="T56" fmla="*/ 15 w 192"/>
                <a:gd name="T57" fmla="*/ 171 h 197"/>
                <a:gd name="T58" fmla="*/ 7 w 192"/>
                <a:gd name="T59" fmla="*/ 175 h 197"/>
                <a:gd name="T60" fmla="*/ 7 w 192"/>
                <a:gd name="T61" fmla="*/ 167 h 197"/>
                <a:gd name="T62" fmla="*/ 11 w 192"/>
                <a:gd name="T63" fmla="*/ 156 h 197"/>
                <a:gd name="T64" fmla="*/ 11 w 192"/>
                <a:gd name="T65" fmla="*/ 130 h 197"/>
                <a:gd name="T66" fmla="*/ 7 w 192"/>
                <a:gd name="T67" fmla="*/ 123 h 197"/>
                <a:gd name="T68" fmla="*/ 11 w 192"/>
                <a:gd name="T69" fmla="*/ 115 h 197"/>
                <a:gd name="T70" fmla="*/ 11 w 192"/>
                <a:gd name="T71" fmla="*/ 111 h 197"/>
                <a:gd name="T72" fmla="*/ 3 w 192"/>
                <a:gd name="T73" fmla="*/ 104 h 197"/>
                <a:gd name="T74" fmla="*/ 3 w 192"/>
                <a:gd name="T75" fmla="*/ 100 h 197"/>
                <a:gd name="T76" fmla="*/ 0 w 192"/>
                <a:gd name="T77" fmla="*/ 100 h 197"/>
                <a:gd name="T78" fmla="*/ 0 w 192"/>
                <a:gd name="T79" fmla="*/ 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2" h="197">
                  <a:moveTo>
                    <a:pt x="0" y="97"/>
                  </a:moveTo>
                  <a:lnTo>
                    <a:pt x="66" y="97"/>
                  </a:lnTo>
                  <a:lnTo>
                    <a:pt x="66" y="67"/>
                  </a:lnTo>
                  <a:lnTo>
                    <a:pt x="66" y="63"/>
                  </a:lnTo>
                  <a:lnTo>
                    <a:pt x="70" y="63"/>
                  </a:lnTo>
                  <a:lnTo>
                    <a:pt x="74" y="60"/>
                  </a:lnTo>
                  <a:lnTo>
                    <a:pt x="81" y="60"/>
                  </a:lnTo>
                  <a:lnTo>
                    <a:pt x="81" y="22"/>
                  </a:lnTo>
                  <a:lnTo>
                    <a:pt x="133" y="22"/>
                  </a:lnTo>
                  <a:lnTo>
                    <a:pt x="133" y="0"/>
                  </a:lnTo>
                  <a:lnTo>
                    <a:pt x="192" y="37"/>
                  </a:lnTo>
                  <a:lnTo>
                    <a:pt x="192" y="37"/>
                  </a:lnTo>
                  <a:lnTo>
                    <a:pt x="192" y="37"/>
                  </a:lnTo>
                  <a:lnTo>
                    <a:pt x="174" y="37"/>
                  </a:lnTo>
                  <a:lnTo>
                    <a:pt x="185" y="171"/>
                  </a:lnTo>
                  <a:lnTo>
                    <a:pt x="192" y="171"/>
                  </a:lnTo>
                  <a:lnTo>
                    <a:pt x="185" y="186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18" y="186"/>
                  </a:lnTo>
                  <a:lnTo>
                    <a:pt x="118" y="186"/>
                  </a:lnTo>
                  <a:lnTo>
                    <a:pt x="118" y="178"/>
                  </a:lnTo>
                  <a:lnTo>
                    <a:pt x="111" y="178"/>
                  </a:lnTo>
                  <a:lnTo>
                    <a:pt x="103" y="182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96" y="182"/>
                  </a:lnTo>
                  <a:lnTo>
                    <a:pt x="96" y="178"/>
                  </a:lnTo>
                  <a:lnTo>
                    <a:pt x="92" y="178"/>
                  </a:lnTo>
                  <a:lnTo>
                    <a:pt x="85" y="182"/>
                  </a:lnTo>
                  <a:lnTo>
                    <a:pt x="85" y="186"/>
                  </a:lnTo>
                  <a:lnTo>
                    <a:pt x="85" y="189"/>
                  </a:lnTo>
                  <a:lnTo>
                    <a:pt x="85" y="193"/>
                  </a:lnTo>
                  <a:lnTo>
                    <a:pt x="81" y="193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4" y="193"/>
                  </a:lnTo>
                  <a:lnTo>
                    <a:pt x="70" y="189"/>
                  </a:lnTo>
                  <a:lnTo>
                    <a:pt x="66" y="189"/>
                  </a:lnTo>
                  <a:lnTo>
                    <a:pt x="66" y="186"/>
                  </a:lnTo>
                  <a:lnTo>
                    <a:pt x="63" y="186"/>
                  </a:lnTo>
                  <a:lnTo>
                    <a:pt x="63" y="182"/>
                  </a:lnTo>
                  <a:lnTo>
                    <a:pt x="59" y="17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5" y="175"/>
                  </a:lnTo>
                  <a:lnTo>
                    <a:pt x="55" y="175"/>
                  </a:lnTo>
                  <a:lnTo>
                    <a:pt x="52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4" y="171"/>
                  </a:lnTo>
                  <a:lnTo>
                    <a:pt x="40" y="167"/>
                  </a:lnTo>
                  <a:lnTo>
                    <a:pt x="33" y="167"/>
                  </a:lnTo>
                  <a:lnTo>
                    <a:pt x="29" y="167"/>
                  </a:lnTo>
                  <a:lnTo>
                    <a:pt x="22" y="167"/>
                  </a:lnTo>
                  <a:lnTo>
                    <a:pt x="15" y="171"/>
                  </a:lnTo>
                  <a:lnTo>
                    <a:pt x="11" y="175"/>
                  </a:lnTo>
                  <a:lnTo>
                    <a:pt x="7" y="175"/>
                  </a:lnTo>
                  <a:lnTo>
                    <a:pt x="3" y="175"/>
                  </a:lnTo>
                  <a:lnTo>
                    <a:pt x="7" y="167"/>
                  </a:lnTo>
                  <a:lnTo>
                    <a:pt x="7" y="160"/>
                  </a:lnTo>
                  <a:lnTo>
                    <a:pt x="11" y="156"/>
                  </a:lnTo>
                  <a:lnTo>
                    <a:pt x="15" y="145"/>
                  </a:lnTo>
                  <a:lnTo>
                    <a:pt x="11" y="130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11" y="115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7" y="104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3" y="100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7"/>
                  </a:lnTo>
                  <a:lnTo>
                    <a:pt x="0" y="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8" name="Freeform 116"/>
            <p:cNvSpPr/>
            <p:nvPr/>
          </p:nvSpPr>
          <p:spPr bwMode="auto">
            <a:xfrm>
              <a:off x="4044701" y="2684476"/>
              <a:ext cx="343531" cy="292066"/>
            </a:xfrm>
            <a:custGeom>
              <a:avLst/>
              <a:gdLst>
                <a:gd name="T0" fmla="*/ 8 w 267"/>
                <a:gd name="T1" fmla="*/ 156 h 227"/>
                <a:gd name="T2" fmla="*/ 8 w 267"/>
                <a:gd name="T3" fmla="*/ 145 h 227"/>
                <a:gd name="T4" fmla="*/ 19 w 267"/>
                <a:gd name="T5" fmla="*/ 145 h 227"/>
                <a:gd name="T6" fmla="*/ 26 w 267"/>
                <a:gd name="T7" fmla="*/ 145 h 227"/>
                <a:gd name="T8" fmla="*/ 41 w 267"/>
                <a:gd name="T9" fmla="*/ 149 h 227"/>
                <a:gd name="T10" fmla="*/ 45 w 267"/>
                <a:gd name="T11" fmla="*/ 145 h 227"/>
                <a:gd name="T12" fmla="*/ 108 w 267"/>
                <a:gd name="T13" fmla="*/ 149 h 227"/>
                <a:gd name="T14" fmla="*/ 97 w 267"/>
                <a:gd name="T15" fmla="*/ 0 h 227"/>
                <a:gd name="T16" fmla="*/ 226 w 267"/>
                <a:gd name="T17" fmla="*/ 74 h 227"/>
                <a:gd name="T18" fmla="*/ 241 w 267"/>
                <a:gd name="T19" fmla="*/ 78 h 227"/>
                <a:gd name="T20" fmla="*/ 249 w 267"/>
                <a:gd name="T21" fmla="*/ 82 h 227"/>
                <a:gd name="T22" fmla="*/ 249 w 267"/>
                <a:gd name="T23" fmla="*/ 93 h 227"/>
                <a:gd name="T24" fmla="*/ 267 w 267"/>
                <a:gd name="T25" fmla="*/ 93 h 227"/>
                <a:gd name="T26" fmla="*/ 263 w 267"/>
                <a:gd name="T27" fmla="*/ 134 h 227"/>
                <a:gd name="T28" fmla="*/ 260 w 267"/>
                <a:gd name="T29" fmla="*/ 145 h 227"/>
                <a:gd name="T30" fmla="*/ 241 w 267"/>
                <a:gd name="T31" fmla="*/ 149 h 227"/>
                <a:gd name="T32" fmla="*/ 226 w 267"/>
                <a:gd name="T33" fmla="*/ 152 h 227"/>
                <a:gd name="T34" fmla="*/ 208 w 267"/>
                <a:gd name="T35" fmla="*/ 156 h 227"/>
                <a:gd name="T36" fmla="*/ 204 w 267"/>
                <a:gd name="T37" fmla="*/ 156 h 227"/>
                <a:gd name="T38" fmla="*/ 189 w 267"/>
                <a:gd name="T39" fmla="*/ 152 h 227"/>
                <a:gd name="T40" fmla="*/ 174 w 267"/>
                <a:gd name="T41" fmla="*/ 160 h 227"/>
                <a:gd name="T42" fmla="*/ 152 w 267"/>
                <a:gd name="T43" fmla="*/ 175 h 227"/>
                <a:gd name="T44" fmla="*/ 134 w 267"/>
                <a:gd name="T45" fmla="*/ 178 h 227"/>
                <a:gd name="T46" fmla="*/ 130 w 267"/>
                <a:gd name="T47" fmla="*/ 186 h 227"/>
                <a:gd name="T48" fmla="*/ 119 w 267"/>
                <a:gd name="T49" fmla="*/ 201 h 227"/>
                <a:gd name="T50" fmla="*/ 115 w 267"/>
                <a:gd name="T51" fmla="*/ 208 h 227"/>
                <a:gd name="T52" fmla="*/ 112 w 267"/>
                <a:gd name="T53" fmla="*/ 215 h 227"/>
                <a:gd name="T54" fmla="*/ 112 w 267"/>
                <a:gd name="T55" fmla="*/ 223 h 227"/>
                <a:gd name="T56" fmla="*/ 100 w 267"/>
                <a:gd name="T57" fmla="*/ 223 h 227"/>
                <a:gd name="T58" fmla="*/ 93 w 267"/>
                <a:gd name="T59" fmla="*/ 223 h 227"/>
                <a:gd name="T60" fmla="*/ 82 w 267"/>
                <a:gd name="T61" fmla="*/ 227 h 227"/>
                <a:gd name="T62" fmla="*/ 75 w 267"/>
                <a:gd name="T63" fmla="*/ 227 h 227"/>
                <a:gd name="T64" fmla="*/ 67 w 267"/>
                <a:gd name="T65" fmla="*/ 223 h 227"/>
                <a:gd name="T66" fmla="*/ 67 w 267"/>
                <a:gd name="T67" fmla="*/ 215 h 227"/>
                <a:gd name="T68" fmla="*/ 60 w 267"/>
                <a:gd name="T69" fmla="*/ 219 h 227"/>
                <a:gd name="T70" fmla="*/ 63 w 267"/>
                <a:gd name="T71" fmla="*/ 208 h 227"/>
                <a:gd name="T72" fmla="*/ 60 w 267"/>
                <a:gd name="T73" fmla="*/ 204 h 227"/>
                <a:gd name="T74" fmla="*/ 52 w 267"/>
                <a:gd name="T75" fmla="*/ 197 h 227"/>
                <a:gd name="T76" fmla="*/ 45 w 267"/>
                <a:gd name="T77" fmla="*/ 197 h 227"/>
                <a:gd name="T78" fmla="*/ 37 w 267"/>
                <a:gd name="T79" fmla="*/ 201 h 227"/>
                <a:gd name="T80" fmla="*/ 26 w 267"/>
                <a:gd name="T81" fmla="*/ 201 h 227"/>
                <a:gd name="T82" fmla="*/ 19 w 267"/>
                <a:gd name="T83" fmla="*/ 201 h 227"/>
                <a:gd name="T84" fmla="*/ 19 w 267"/>
                <a:gd name="T85" fmla="*/ 193 h 227"/>
                <a:gd name="T86" fmla="*/ 15 w 267"/>
                <a:gd name="T87" fmla="*/ 189 h 227"/>
                <a:gd name="T88" fmla="*/ 12 w 267"/>
                <a:gd name="T89" fmla="*/ 182 h 227"/>
                <a:gd name="T90" fmla="*/ 8 w 267"/>
                <a:gd name="T91" fmla="*/ 178 h 227"/>
                <a:gd name="T92" fmla="*/ 0 w 267"/>
                <a:gd name="T93" fmla="*/ 171 h 227"/>
                <a:gd name="T94" fmla="*/ 0 w 267"/>
                <a:gd name="T95" fmla="*/ 16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27">
                  <a:moveTo>
                    <a:pt x="0" y="160"/>
                  </a:moveTo>
                  <a:lnTo>
                    <a:pt x="4" y="156"/>
                  </a:lnTo>
                  <a:lnTo>
                    <a:pt x="8" y="156"/>
                  </a:lnTo>
                  <a:lnTo>
                    <a:pt x="8" y="152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15" y="141"/>
                  </a:lnTo>
                  <a:lnTo>
                    <a:pt x="19" y="141"/>
                  </a:lnTo>
                  <a:lnTo>
                    <a:pt x="19" y="145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26" y="145"/>
                  </a:lnTo>
                  <a:lnTo>
                    <a:pt x="34" y="141"/>
                  </a:lnTo>
                  <a:lnTo>
                    <a:pt x="41" y="141"/>
                  </a:lnTo>
                  <a:lnTo>
                    <a:pt x="41" y="149"/>
                  </a:lnTo>
                  <a:lnTo>
                    <a:pt x="41" y="149"/>
                  </a:lnTo>
                  <a:lnTo>
                    <a:pt x="45" y="145"/>
                  </a:lnTo>
                  <a:lnTo>
                    <a:pt x="45" y="145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108" y="149"/>
                  </a:lnTo>
                  <a:lnTo>
                    <a:pt x="115" y="134"/>
                  </a:lnTo>
                  <a:lnTo>
                    <a:pt x="108" y="134"/>
                  </a:lnTo>
                  <a:lnTo>
                    <a:pt x="97" y="0"/>
                  </a:lnTo>
                  <a:lnTo>
                    <a:pt x="115" y="0"/>
                  </a:lnTo>
                  <a:lnTo>
                    <a:pt x="223" y="67"/>
                  </a:lnTo>
                  <a:lnTo>
                    <a:pt x="226" y="74"/>
                  </a:lnTo>
                  <a:lnTo>
                    <a:pt x="230" y="74"/>
                  </a:lnTo>
                  <a:lnTo>
                    <a:pt x="234" y="74"/>
                  </a:lnTo>
                  <a:lnTo>
                    <a:pt x="241" y="78"/>
                  </a:lnTo>
                  <a:lnTo>
                    <a:pt x="241" y="78"/>
                  </a:lnTo>
                  <a:lnTo>
                    <a:pt x="245" y="82"/>
                  </a:lnTo>
                  <a:lnTo>
                    <a:pt x="249" y="82"/>
                  </a:lnTo>
                  <a:lnTo>
                    <a:pt x="249" y="86"/>
                  </a:lnTo>
                  <a:lnTo>
                    <a:pt x="249" y="89"/>
                  </a:lnTo>
                  <a:lnTo>
                    <a:pt x="249" y="93"/>
                  </a:lnTo>
                  <a:lnTo>
                    <a:pt x="252" y="93"/>
                  </a:lnTo>
                  <a:lnTo>
                    <a:pt x="260" y="93"/>
                  </a:lnTo>
                  <a:lnTo>
                    <a:pt x="267" y="93"/>
                  </a:lnTo>
                  <a:lnTo>
                    <a:pt x="267" y="93"/>
                  </a:lnTo>
                  <a:lnTo>
                    <a:pt x="267" y="119"/>
                  </a:lnTo>
                  <a:lnTo>
                    <a:pt x="263" y="134"/>
                  </a:lnTo>
                  <a:lnTo>
                    <a:pt x="263" y="134"/>
                  </a:lnTo>
                  <a:lnTo>
                    <a:pt x="263" y="141"/>
                  </a:lnTo>
                  <a:lnTo>
                    <a:pt x="260" y="145"/>
                  </a:lnTo>
                  <a:lnTo>
                    <a:pt x="252" y="149"/>
                  </a:lnTo>
                  <a:lnTo>
                    <a:pt x="249" y="149"/>
                  </a:lnTo>
                  <a:lnTo>
                    <a:pt x="241" y="149"/>
                  </a:lnTo>
                  <a:lnTo>
                    <a:pt x="237" y="152"/>
                  </a:lnTo>
                  <a:lnTo>
                    <a:pt x="234" y="152"/>
                  </a:lnTo>
                  <a:lnTo>
                    <a:pt x="226" y="152"/>
                  </a:lnTo>
                  <a:lnTo>
                    <a:pt x="223" y="156"/>
                  </a:lnTo>
                  <a:lnTo>
                    <a:pt x="219" y="156"/>
                  </a:lnTo>
                  <a:lnTo>
                    <a:pt x="208" y="156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0" y="152"/>
                  </a:lnTo>
                  <a:lnTo>
                    <a:pt x="197" y="152"/>
                  </a:lnTo>
                  <a:lnTo>
                    <a:pt x="189" y="152"/>
                  </a:lnTo>
                  <a:lnTo>
                    <a:pt x="182" y="156"/>
                  </a:lnTo>
                  <a:lnTo>
                    <a:pt x="178" y="156"/>
                  </a:lnTo>
                  <a:lnTo>
                    <a:pt x="174" y="160"/>
                  </a:lnTo>
                  <a:lnTo>
                    <a:pt x="160" y="167"/>
                  </a:lnTo>
                  <a:lnTo>
                    <a:pt x="152" y="171"/>
                  </a:lnTo>
                  <a:lnTo>
                    <a:pt x="152" y="175"/>
                  </a:lnTo>
                  <a:lnTo>
                    <a:pt x="141" y="178"/>
                  </a:lnTo>
                  <a:lnTo>
                    <a:pt x="141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0" y="186"/>
                  </a:lnTo>
                  <a:lnTo>
                    <a:pt x="130" y="186"/>
                  </a:lnTo>
                  <a:lnTo>
                    <a:pt x="126" y="193"/>
                  </a:lnTo>
                  <a:lnTo>
                    <a:pt x="119" y="201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5" y="208"/>
                  </a:lnTo>
                  <a:lnTo>
                    <a:pt x="115" y="212"/>
                  </a:lnTo>
                  <a:lnTo>
                    <a:pt x="112" y="212"/>
                  </a:lnTo>
                  <a:lnTo>
                    <a:pt x="112" y="215"/>
                  </a:lnTo>
                  <a:lnTo>
                    <a:pt x="112" y="219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08" y="227"/>
                  </a:lnTo>
                  <a:lnTo>
                    <a:pt x="100" y="227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7" y="223"/>
                  </a:lnTo>
                  <a:lnTo>
                    <a:pt x="93" y="223"/>
                  </a:lnTo>
                  <a:lnTo>
                    <a:pt x="93" y="223"/>
                  </a:lnTo>
                  <a:lnTo>
                    <a:pt x="89" y="227"/>
                  </a:lnTo>
                  <a:lnTo>
                    <a:pt x="82" y="227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5" y="227"/>
                  </a:lnTo>
                  <a:lnTo>
                    <a:pt x="75" y="223"/>
                  </a:lnTo>
                  <a:lnTo>
                    <a:pt x="71" y="223"/>
                  </a:lnTo>
                  <a:lnTo>
                    <a:pt x="67" y="223"/>
                  </a:lnTo>
                  <a:lnTo>
                    <a:pt x="67" y="219"/>
                  </a:lnTo>
                  <a:lnTo>
                    <a:pt x="67" y="219"/>
                  </a:lnTo>
                  <a:lnTo>
                    <a:pt x="67" y="215"/>
                  </a:lnTo>
                  <a:lnTo>
                    <a:pt x="63" y="215"/>
                  </a:lnTo>
                  <a:lnTo>
                    <a:pt x="63" y="219"/>
                  </a:lnTo>
                  <a:lnTo>
                    <a:pt x="60" y="219"/>
                  </a:lnTo>
                  <a:lnTo>
                    <a:pt x="60" y="215"/>
                  </a:lnTo>
                  <a:lnTo>
                    <a:pt x="63" y="212"/>
                  </a:lnTo>
                  <a:lnTo>
                    <a:pt x="63" y="208"/>
                  </a:lnTo>
                  <a:lnTo>
                    <a:pt x="60" y="208"/>
                  </a:lnTo>
                  <a:lnTo>
                    <a:pt x="60" y="208"/>
                  </a:lnTo>
                  <a:lnTo>
                    <a:pt x="60" y="204"/>
                  </a:lnTo>
                  <a:lnTo>
                    <a:pt x="56" y="201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49" y="197"/>
                  </a:lnTo>
                  <a:lnTo>
                    <a:pt x="45" y="197"/>
                  </a:lnTo>
                  <a:lnTo>
                    <a:pt x="41" y="197"/>
                  </a:lnTo>
                  <a:lnTo>
                    <a:pt x="37" y="201"/>
                  </a:lnTo>
                  <a:lnTo>
                    <a:pt x="37" y="201"/>
                  </a:lnTo>
                  <a:lnTo>
                    <a:pt x="34" y="201"/>
                  </a:lnTo>
                  <a:lnTo>
                    <a:pt x="30" y="201"/>
                  </a:lnTo>
                  <a:lnTo>
                    <a:pt x="26" y="201"/>
                  </a:lnTo>
                  <a:lnTo>
                    <a:pt x="23" y="201"/>
                  </a:lnTo>
                  <a:lnTo>
                    <a:pt x="19" y="201"/>
                  </a:lnTo>
                  <a:lnTo>
                    <a:pt x="19" y="201"/>
                  </a:lnTo>
                  <a:lnTo>
                    <a:pt x="19" y="201"/>
                  </a:lnTo>
                  <a:lnTo>
                    <a:pt x="19" y="197"/>
                  </a:lnTo>
                  <a:lnTo>
                    <a:pt x="19" y="193"/>
                  </a:lnTo>
                  <a:lnTo>
                    <a:pt x="15" y="193"/>
                  </a:lnTo>
                  <a:lnTo>
                    <a:pt x="15" y="189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2" y="186"/>
                  </a:lnTo>
                  <a:lnTo>
                    <a:pt x="12" y="182"/>
                  </a:lnTo>
                  <a:lnTo>
                    <a:pt x="12" y="182"/>
                  </a:lnTo>
                  <a:lnTo>
                    <a:pt x="8" y="182"/>
                  </a:lnTo>
                  <a:lnTo>
                    <a:pt x="8" y="178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0" y="1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4188802" y="2880044"/>
              <a:ext cx="160829" cy="105504"/>
            </a:xfrm>
            <a:custGeom>
              <a:avLst/>
              <a:gdLst>
                <a:gd name="T0" fmla="*/ 0 w 125"/>
                <a:gd name="T1" fmla="*/ 67 h 82"/>
                <a:gd name="T2" fmla="*/ 0 w 125"/>
                <a:gd name="T3" fmla="*/ 60 h 82"/>
                <a:gd name="T4" fmla="*/ 3 w 125"/>
                <a:gd name="T5" fmla="*/ 56 h 82"/>
                <a:gd name="T6" fmla="*/ 3 w 125"/>
                <a:gd name="T7" fmla="*/ 52 h 82"/>
                <a:gd name="T8" fmla="*/ 14 w 125"/>
                <a:gd name="T9" fmla="*/ 41 h 82"/>
                <a:gd name="T10" fmla="*/ 18 w 125"/>
                <a:gd name="T11" fmla="*/ 34 h 82"/>
                <a:gd name="T12" fmla="*/ 22 w 125"/>
                <a:gd name="T13" fmla="*/ 26 h 82"/>
                <a:gd name="T14" fmla="*/ 29 w 125"/>
                <a:gd name="T15" fmla="*/ 26 h 82"/>
                <a:gd name="T16" fmla="*/ 40 w 125"/>
                <a:gd name="T17" fmla="*/ 23 h 82"/>
                <a:gd name="T18" fmla="*/ 48 w 125"/>
                <a:gd name="T19" fmla="*/ 15 h 82"/>
                <a:gd name="T20" fmla="*/ 66 w 125"/>
                <a:gd name="T21" fmla="*/ 4 h 82"/>
                <a:gd name="T22" fmla="*/ 77 w 125"/>
                <a:gd name="T23" fmla="*/ 0 h 82"/>
                <a:gd name="T24" fmla="*/ 88 w 125"/>
                <a:gd name="T25" fmla="*/ 0 h 82"/>
                <a:gd name="T26" fmla="*/ 92 w 125"/>
                <a:gd name="T27" fmla="*/ 4 h 82"/>
                <a:gd name="T28" fmla="*/ 92 w 125"/>
                <a:gd name="T29" fmla="*/ 8 h 82"/>
                <a:gd name="T30" fmla="*/ 88 w 125"/>
                <a:gd name="T31" fmla="*/ 15 h 82"/>
                <a:gd name="T32" fmla="*/ 103 w 125"/>
                <a:gd name="T33" fmla="*/ 30 h 82"/>
                <a:gd name="T34" fmla="*/ 118 w 125"/>
                <a:gd name="T35" fmla="*/ 34 h 82"/>
                <a:gd name="T36" fmla="*/ 118 w 125"/>
                <a:gd name="T37" fmla="*/ 34 h 82"/>
                <a:gd name="T38" fmla="*/ 122 w 125"/>
                <a:gd name="T39" fmla="*/ 37 h 82"/>
                <a:gd name="T40" fmla="*/ 122 w 125"/>
                <a:gd name="T41" fmla="*/ 45 h 82"/>
                <a:gd name="T42" fmla="*/ 125 w 125"/>
                <a:gd name="T43" fmla="*/ 49 h 82"/>
                <a:gd name="T44" fmla="*/ 118 w 125"/>
                <a:gd name="T45" fmla="*/ 52 h 82"/>
                <a:gd name="T46" fmla="*/ 111 w 125"/>
                <a:gd name="T47" fmla="*/ 52 h 82"/>
                <a:gd name="T48" fmla="*/ 107 w 125"/>
                <a:gd name="T49" fmla="*/ 56 h 82"/>
                <a:gd name="T50" fmla="*/ 107 w 125"/>
                <a:gd name="T51" fmla="*/ 63 h 82"/>
                <a:gd name="T52" fmla="*/ 100 w 125"/>
                <a:gd name="T53" fmla="*/ 63 h 82"/>
                <a:gd name="T54" fmla="*/ 81 w 125"/>
                <a:gd name="T55" fmla="*/ 60 h 82"/>
                <a:gd name="T56" fmla="*/ 81 w 125"/>
                <a:gd name="T57" fmla="*/ 60 h 82"/>
                <a:gd name="T58" fmla="*/ 74 w 125"/>
                <a:gd name="T59" fmla="*/ 63 h 82"/>
                <a:gd name="T60" fmla="*/ 59 w 125"/>
                <a:gd name="T61" fmla="*/ 63 h 82"/>
                <a:gd name="T62" fmla="*/ 44 w 125"/>
                <a:gd name="T63" fmla="*/ 63 h 82"/>
                <a:gd name="T64" fmla="*/ 40 w 125"/>
                <a:gd name="T65" fmla="*/ 67 h 82"/>
                <a:gd name="T66" fmla="*/ 40 w 125"/>
                <a:gd name="T67" fmla="*/ 75 h 82"/>
                <a:gd name="T68" fmla="*/ 44 w 125"/>
                <a:gd name="T69" fmla="*/ 82 h 82"/>
                <a:gd name="T70" fmla="*/ 37 w 125"/>
                <a:gd name="T71" fmla="*/ 78 h 82"/>
                <a:gd name="T72" fmla="*/ 33 w 125"/>
                <a:gd name="T73" fmla="*/ 82 h 82"/>
                <a:gd name="T74" fmla="*/ 22 w 125"/>
                <a:gd name="T75" fmla="*/ 78 h 82"/>
                <a:gd name="T76" fmla="*/ 18 w 125"/>
                <a:gd name="T77" fmla="*/ 75 h 82"/>
                <a:gd name="T78" fmla="*/ 14 w 125"/>
                <a:gd name="T79" fmla="*/ 75 h 82"/>
                <a:gd name="T80" fmla="*/ 7 w 125"/>
                <a:gd name="T81" fmla="*/ 71 h 82"/>
                <a:gd name="T82" fmla="*/ 0 w 125"/>
                <a:gd name="T83" fmla="*/ 7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2">
                  <a:moveTo>
                    <a:pt x="0" y="71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3" y="60"/>
                  </a:lnTo>
                  <a:lnTo>
                    <a:pt x="3" y="56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7" y="49"/>
                  </a:lnTo>
                  <a:lnTo>
                    <a:pt x="14" y="41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40" y="23"/>
                  </a:lnTo>
                  <a:lnTo>
                    <a:pt x="40" y="19"/>
                  </a:lnTo>
                  <a:lnTo>
                    <a:pt x="48" y="15"/>
                  </a:lnTo>
                  <a:lnTo>
                    <a:pt x="62" y="8"/>
                  </a:lnTo>
                  <a:lnTo>
                    <a:pt x="66" y="4"/>
                  </a:lnTo>
                  <a:lnTo>
                    <a:pt x="70" y="4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88" y="12"/>
                  </a:lnTo>
                  <a:lnTo>
                    <a:pt x="88" y="15"/>
                  </a:lnTo>
                  <a:lnTo>
                    <a:pt x="103" y="26"/>
                  </a:lnTo>
                  <a:lnTo>
                    <a:pt x="103" y="30"/>
                  </a:lnTo>
                  <a:lnTo>
                    <a:pt x="111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22" y="37"/>
                  </a:lnTo>
                  <a:lnTo>
                    <a:pt x="122" y="37"/>
                  </a:lnTo>
                  <a:lnTo>
                    <a:pt x="118" y="41"/>
                  </a:lnTo>
                  <a:lnTo>
                    <a:pt x="122" y="45"/>
                  </a:lnTo>
                  <a:lnTo>
                    <a:pt x="125" y="45"/>
                  </a:lnTo>
                  <a:lnTo>
                    <a:pt x="125" y="49"/>
                  </a:lnTo>
                  <a:lnTo>
                    <a:pt x="122" y="52"/>
                  </a:lnTo>
                  <a:lnTo>
                    <a:pt x="118" y="52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03" y="60"/>
                  </a:lnTo>
                  <a:lnTo>
                    <a:pt x="107" y="63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85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77" y="63"/>
                  </a:lnTo>
                  <a:lnTo>
                    <a:pt x="74" y="63"/>
                  </a:lnTo>
                  <a:lnTo>
                    <a:pt x="66" y="63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0" y="67"/>
                  </a:lnTo>
                  <a:lnTo>
                    <a:pt x="40" y="71"/>
                  </a:lnTo>
                  <a:lnTo>
                    <a:pt x="40" y="75"/>
                  </a:lnTo>
                  <a:lnTo>
                    <a:pt x="44" y="78"/>
                  </a:lnTo>
                  <a:lnTo>
                    <a:pt x="44" y="82"/>
                  </a:lnTo>
                  <a:lnTo>
                    <a:pt x="40" y="82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3" y="82"/>
                  </a:lnTo>
                  <a:lnTo>
                    <a:pt x="29" y="82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8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1" y="75"/>
                  </a:lnTo>
                  <a:lnTo>
                    <a:pt x="7" y="71"/>
                  </a:lnTo>
                  <a:lnTo>
                    <a:pt x="0" y="67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3931478" y="2851738"/>
              <a:ext cx="137670" cy="91351"/>
            </a:xfrm>
            <a:custGeom>
              <a:avLst/>
              <a:gdLst>
                <a:gd name="T0" fmla="*/ 18 w 107"/>
                <a:gd name="T1" fmla="*/ 8 h 71"/>
                <a:gd name="T2" fmla="*/ 26 w 107"/>
                <a:gd name="T3" fmla="*/ 4 h 71"/>
                <a:gd name="T4" fmla="*/ 40 w 107"/>
                <a:gd name="T5" fmla="*/ 0 h 71"/>
                <a:gd name="T6" fmla="*/ 51 w 107"/>
                <a:gd name="T7" fmla="*/ 0 h 71"/>
                <a:gd name="T8" fmla="*/ 59 w 107"/>
                <a:gd name="T9" fmla="*/ 8 h 71"/>
                <a:gd name="T10" fmla="*/ 63 w 107"/>
                <a:gd name="T11" fmla="*/ 8 h 71"/>
                <a:gd name="T12" fmla="*/ 66 w 107"/>
                <a:gd name="T13" fmla="*/ 8 h 71"/>
                <a:gd name="T14" fmla="*/ 70 w 107"/>
                <a:gd name="T15" fmla="*/ 8 h 71"/>
                <a:gd name="T16" fmla="*/ 74 w 107"/>
                <a:gd name="T17" fmla="*/ 15 h 71"/>
                <a:gd name="T18" fmla="*/ 77 w 107"/>
                <a:gd name="T19" fmla="*/ 19 h 71"/>
                <a:gd name="T20" fmla="*/ 81 w 107"/>
                <a:gd name="T21" fmla="*/ 22 h 71"/>
                <a:gd name="T22" fmla="*/ 88 w 107"/>
                <a:gd name="T23" fmla="*/ 30 h 71"/>
                <a:gd name="T24" fmla="*/ 88 w 107"/>
                <a:gd name="T25" fmla="*/ 34 h 71"/>
                <a:gd name="T26" fmla="*/ 88 w 107"/>
                <a:gd name="T27" fmla="*/ 41 h 71"/>
                <a:gd name="T28" fmla="*/ 92 w 107"/>
                <a:gd name="T29" fmla="*/ 45 h 71"/>
                <a:gd name="T30" fmla="*/ 96 w 107"/>
                <a:gd name="T31" fmla="*/ 52 h 71"/>
                <a:gd name="T32" fmla="*/ 100 w 107"/>
                <a:gd name="T33" fmla="*/ 52 h 71"/>
                <a:gd name="T34" fmla="*/ 103 w 107"/>
                <a:gd name="T35" fmla="*/ 56 h 71"/>
                <a:gd name="T36" fmla="*/ 103 w 107"/>
                <a:gd name="T37" fmla="*/ 59 h 71"/>
                <a:gd name="T38" fmla="*/ 107 w 107"/>
                <a:gd name="T39" fmla="*/ 63 h 71"/>
                <a:gd name="T40" fmla="*/ 107 w 107"/>
                <a:gd name="T41" fmla="*/ 71 h 71"/>
                <a:gd name="T42" fmla="*/ 103 w 107"/>
                <a:gd name="T43" fmla="*/ 67 h 71"/>
                <a:gd name="T44" fmla="*/ 96 w 107"/>
                <a:gd name="T45" fmla="*/ 63 h 71"/>
                <a:gd name="T46" fmla="*/ 88 w 107"/>
                <a:gd name="T47" fmla="*/ 63 h 71"/>
                <a:gd name="T48" fmla="*/ 81 w 107"/>
                <a:gd name="T49" fmla="*/ 63 h 71"/>
                <a:gd name="T50" fmla="*/ 63 w 107"/>
                <a:gd name="T51" fmla="*/ 59 h 71"/>
                <a:gd name="T52" fmla="*/ 63 w 107"/>
                <a:gd name="T53" fmla="*/ 59 h 71"/>
                <a:gd name="T54" fmla="*/ 40 w 107"/>
                <a:gd name="T55" fmla="*/ 59 h 71"/>
                <a:gd name="T56" fmla="*/ 33 w 107"/>
                <a:gd name="T57" fmla="*/ 63 h 71"/>
                <a:gd name="T58" fmla="*/ 18 w 107"/>
                <a:gd name="T59" fmla="*/ 67 h 71"/>
                <a:gd name="T60" fmla="*/ 14 w 107"/>
                <a:gd name="T61" fmla="*/ 63 h 71"/>
                <a:gd name="T62" fmla="*/ 14 w 107"/>
                <a:gd name="T63" fmla="*/ 63 h 71"/>
                <a:gd name="T64" fmla="*/ 18 w 107"/>
                <a:gd name="T65" fmla="*/ 59 h 71"/>
                <a:gd name="T66" fmla="*/ 11 w 107"/>
                <a:gd name="T67" fmla="*/ 59 h 71"/>
                <a:gd name="T68" fmla="*/ 11 w 107"/>
                <a:gd name="T69" fmla="*/ 59 h 71"/>
                <a:gd name="T70" fmla="*/ 14 w 107"/>
                <a:gd name="T71" fmla="*/ 52 h 71"/>
                <a:gd name="T72" fmla="*/ 26 w 107"/>
                <a:gd name="T73" fmla="*/ 48 h 71"/>
                <a:gd name="T74" fmla="*/ 33 w 107"/>
                <a:gd name="T75" fmla="*/ 48 h 71"/>
                <a:gd name="T76" fmla="*/ 37 w 107"/>
                <a:gd name="T77" fmla="*/ 48 h 71"/>
                <a:gd name="T78" fmla="*/ 40 w 107"/>
                <a:gd name="T79" fmla="*/ 45 h 71"/>
                <a:gd name="T80" fmla="*/ 48 w 107"/>
                <a:gd name="T81" fmla="*/ 48 h 71"/>
                <a:gd name="T82" fmla="*/ 55 w 107"/>
                <a:gd name="T83" fmla="*/ 52 h 71"/>
                <a:gd name="T84" fmla="*/ 63 w 107"/>
                <a:gd name="T85" fmla="*/ 48 h 71"/>
                <a:gd name="T86" fmla="*/ 59 w 107"/>
                <a:gd name="T87" fmla="*/ 48 h 71"/>
                <a:gd name="T88" fmla="*/ 48 w 107"/>
                <a:gd name="T89" fmla="*/ 45 h 71"/>
                <a:gd name="T90" fmla="*/ 40 w 107"/>
                <a:gd name="T91" fmla="*/ 41 h 71"/>
                <a:gd name="T92" fmla="*/ 33 w 107"/>
                <a:gd name="T93" fmla="*/ 41 h 71"/>
                <a:gd name="T94" fmla="*/ 22 w 107"/>
                <a:gd name="T95" fmla="*/ 45 h 71"/>
                <a:gd name="T96" fmla="*/ 14 w 107"/>
                <a:gd name="T97" fmla="*/ 48 h 71"/>
                <a:gd name="T98" fmla="*/ 14 w 107"/>
                <a:gd name="T99" fmla="*/ 45 h 71"/>
                <a:gd name="T100" fmla="*/ 14 w 107"/>
                <a:gd name="T101" fmla="*/ 41 h 71"/>
                <a:gd name="T102" fmla="*/ 11 w 107"/>
                <a:gd name="T103" fmla="*/ 37 h 71"/>
                <a:gd name="T104" fmla="*/ 0 w 107"/>
                <a:gd name="T105" fmla="*/ 30 h 71"/>
                <a:gd name="T106" fmla="*/ 14 w 107"/>
                <a:gd name="T107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71">
                  <a:moveTo>
                    <a:pt x="14" y="8"/>
                  </a:moveTo>
                  <a:lnTo>
                    <a:pt x="18" y="8"/>
                  </a:lnTo>
                  <a:lnTo>
                    <a:pt x="22" y="8"/>
                  </a:lnTo>
                  <a:lnTo>
                    <a:pt x="26" y="4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0" y="11"/>
                  </a:lnTo>
                  <a:lnTo>
                    <a:pt x="74" y="15"/>
                  </a:lnTo>
                  <a:lnTo>
                    <a:pt x="74" y="19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81" y="22"/>
                  </a:lnTo>
                  <a:lnTo>
                    <a:pt x="85" y="26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41"/>
                  </a:lnTo>
                  <a:lnTo>
                    <a:pt x="88" y="45"/>
                  </a:lnTo>
                  <a:lnTo>
                    <a:pt x="92" y="45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6"/>
                  </a:lnTo>
                  <a:lnTo>
                    <a:pt x="103" y="56"/>
                  </a:lnTo>
                  <a:lnTo>
                    <a:pt x="103" y="59"/>
                  </a:lnTo>
                  <a:lnTo>
                    <a:pt x="103" y="59"/>
                  </a:lnTo>
                  <a:lnTo>
                    <a:pt x="103" y="63"/>
                  </a:lnTo>
                  <a:lnTo>
                    <a:pt x="107" y="63"/>
                  </a:lnTo>
                  <a:lnTo>
                    <a:pt x="107" y="67"/>
                  </a:lnTo>
                  <a:lnTo>
                    <a:pt x="107" y="71"/>
                  </a:lnTo>
                  <a:lnTo>
                    <a:pt x="107" y="67"/>
                  </a:lnTo>
                  <a:lnTo>
                    <a:pt x="103" y="67"/>
                  </a:lnTo>
                  <a:lnTo>
                    <a:pt x="100" y="67"/>
                  </a:lnTo>
                  <a:lnTo>
                    <a:pt x="96" y="63"/>
                  </a:lnTo>
                  <a:lnTo>
                    <a:pt x="96" y="67"/>
                  </a:lnTo>
                  <a:lnTo>
                    <a:pt x="88" y="63"/>
                  </a:lnTo>
                  <a:lnTo>
                    <a:pt x="85" y="63"/>
                  </a:lnTo>
                  <a:lnTo>
                    <a:pt x="81" y="63"/>
                  </a:lnTo>
                  <a:lnTo>
                    <a:pt x="74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55" y="59"/>
                  </a:lnTo>
                  <a:lnTo>
                    <a:pt x="40" y="59"/>
                  </a:lnTo>
                  <a:lnTo>
                    <a:pt x="37" y="59"/>
                  </a:lnTo>
                  <a:lnTo>
                    <a:pt x="33" y="63"/>
                  </a:lnTo>
                  <a:lnTo>
                    <a:pt x="22" y="63"/>
                  </a:lnTo>
                  <a:lnTo>
                    <a:pt x="18" y="67"/>
                  </a:lnTo>
                  <a:lnTo>
                    <a:pt x="14" y="67"/>
                  </a:lnTo>
                  <a:lnTo>
                    <a:pt x="14" y="63"/>
                  </a:lnTo>
                  <a:lnTo>
                    <a:pt x="11" y="59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8" y="59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14" y="52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29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40" y="45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51" y="48"/>
                  </a:lnTo>
                  <a:lnTo>
                    <a:pt x="55" y="52"/>
                  </a:lnTo>
                  <a:lnTo>
                    <a:pt x="59" y="52"/>
                  </a:lnTo>
                  <a:lnTo>
                    <a:pt x="63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1" y="45"/>
                  </a:lnTo>
                  <a:lnTo>
                    <a:pt x="48" y="45"/>
                  </a:lnTo>
                  <a:lnTo>
                    <a:pt x="44" y="41"/>
                  </a:lnTo>
                  <a:lnTo>
                    <a:pt x="40" y="41"/>
                  </a:lnTo>
                  <a:lnTo>
                    <a:pt x="37" y="41"/>
                  </a:lnTo>
                  <a:lnTo>
                    <a:pt x="33" y="41"/>
                  </a:lnTo>
                  <a:lnTo>
                    <a:pt x="26" y="45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1" y="41"/>
                  </a:lnTo>
                  <a:lnTo>
                    <a:pt x="14" y="41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7" y="34"/>
                  </a:lnTo>
                  <a:lnTo>
                    <a:pt x="0" y="30"/>
                  </a:lnTo>
                  <a:lnTo>
                    <a:pt x="11" y="19"/>
                  </a:lnTo>
                  <a:lnTo>
                    <a:pt x="14" y="11"/>
                  </a:lnTo>
                  <a:lnTo>
                    <a:pt x="14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3945629" y="2904490"/>
              <a:ext cx="66905" cy="19300"/>
            </a:xfrm>
            <a:custGeom>
              <a:avLst/>
              <a:gdLst>
                <a:gd name="T0" fmla="*/ 0 w 52"/>
                <a:gd name="T1" fmla="*/ 15 h 15"/>
                <a:gd name="T2" fmla="*/ 3 w 52"/>
                <a:gd name="T3" fmla="*/ 11 h 15"/>
                <a:gd name="T4" fmla="*/ 11 w 52"/>
                <a:gd name="T5" fmla="*/ 11 h 15"/>
                <a:gd name="T6" fmla="*/ 15 w 52"/>
                <a:gd name="T7" fmla="*/ 7 h 15"/>
                <a:gd name="T8" fmla="*/ 18 w 52"/>
                <a:gd name="T9" fmla="*/ 7 h 15"/>
                <a:gd name="T10" fmla="*/ 22 w 52"/>
                <a:gd name="T11" fmla="*/ 7 h 15"/>
                <a:gd name="T12" fmla="*/ 22 w 52"/>
                <a:gd name="T13" fmla="*/ 7 h 15"/>
                <a:gd name="T14" fmla="*/ 26 w 52"/>
                <a:gd name="T15" fmla="*/ 7 h 15"/>
                <a:gd name="T16" fmla="*/ 26 w 52"/>
                <a:gd name="T17" fmla="*/ 7 h 15"/>
                <a:gd name="T18" fmla="*/ 29 w 52"/>
                <a:gd name="T19" fmla="*/ 4 h 15"/>
                <a:gd name="T20" fmla="*/ 33 w 52"/>
                <a:gd name="T21" fmla="*/ 7 h 15"/>
                <a:gd name="T22" fmla="*/ 37 w 52"/>
                <a:gd name="T23" fmla="*/ 7 h 15"/>
                <a:gd name="T24" fmla="*/ 40 w 52"/>
                <a:gd name="T25" fmla="*/ 7 h 15"/>
                <a:gd name="T26" fmla="*/ 44 w 52"/>
                <a:gd name="T27" fmla="*/ 11 h 15"/>
                <a:gd name="T28" fmla="*/ 48 w 52"/>
                <a:gd name="T29" fmla="*/ 11 h 15"/>
                <a:gd name="T30" fmla="*/ 52 w 52"/>
                <a:gd name="T31" fmla="*/ 7 h 15"/>
                <a:gd name="T32" fmla="*/ 48 w 52"/>
                <a:gd name="T33" fmla="*/ 7 h 15"/>
                <a:gd name="T34" fmla="*/ 48 w 52"/>
                <a:gd name="T35" fmla="*/ 7 h 15"/>
                <a:gd name="T36" fmla="*/ 40 w 52"/>
                <a:gd name="T37" fmla="*/ 4 h 15"/>
                <a:gd name="T38" fmla="*/ 37 w 52"/>
                <a:gd name="T39" fmla="*/ 4 h 15"/>
                <a:gd name="T40" fmla="*/ 33 w 52"/>
                <a:gd name="T41" fmla="*/ 0 h 15"/>
                <a:gd name="T42" fmla="*/ 29 w 52"/>
                <a:gd name="T43" fmla="*/ 0 h 15"/>
                <a:gd name="T44" fmla="*/ 26 w 52"/>
                <a:gd name="T45" fmla="*/ 0 h 15"/>
                <a:gd name="T46" fmla="*/ 22 w 52"/>
                <a:gd name="T47" fmla="*/ 0 h 15"/>
                <a:gd name="T48" fmla="*/ 15 w 52"/>
                <a:gd name="T49" fmla="*/ 4 h 15"/>
                <a:gd name="T50" fmla="*/ 11 w 52"/>
                <a:gd name="T51" fmla="*/ 4 h 15"/>
                <a:gd name="T52" fmla="*/ 11 w 52"/>
                <a:gd name="T53" fmla="*/ 7 h 15"/>
                <a:gd name="T54" fmla="*/ 3 w 52"/>
                <a:gd name="T55" fmla="*/ 7 h 15"/>
                <a:gd name="T56" fmla="*/ 3 w 52"/>
                <a:gd name="T57" fmla="*/ 7 h 15"/>
                <a:gd name="T58" fmla="*/ 7 w 52"/>
                <a:gd name="T59" fmla="*/ 11 h 15"/>
                <a:gd name="T60" fmla="*/ 11 w 52"/>
                <a:gd name="T61" fmla="*/ 7 h 15"/>
                <a:gd name="T62" fmla="*/ 7 w 52"/>
                <a:gd name="T63" fmla="*/ 11 h 15"/>
                <a:gd name="T64" fmla="*/ 3 w 52"/>
                <a:gd name="T65" fmla="*/ 11 h 15"/>
                <a:gd name="T66" fmla="*/ 0 w 52"/>
                <a:gd name="T67" fmla="*/ 7 h 15"/>
                <a:gd name="T68" fmla="*/ 0 w 52"/>
                <a:gd name="T69" fmla="*/ 11 h 15"/>
                <a:gd name="T70" fmla="*/ 0 w 52"/>
                <a:gd name="T71" fmla="*/ 11 h 15"/>
                <a:gd name="T72" fmla="*/ 0 w 52"/>
                <a:gd name="T7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15">
                  <a:moveTo>
                    <a:pt x="0" y="15"/>
                  </a:moveTo>
                  <a:lnTo>
                    <a:pt x="3" y="11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9" y="4"/>
                  </a:lnTo>
                  <a:lnTo>
                    <a:pt x="33" y="7"/>
                  </a:lnTo>
                  <a:lnTo>
                    <a:pt x="37" y="7"/>
                  </a:lnTo>
                  <a:lnTo>
                    <a:pt x="40" y="7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2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0" y="4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3949489" y="2927649"/>
              <a:ext cx="63045" cy="33452"/>
            </a:xfrm>
            <a:custGeom>
              <a:avLst/>
              <a:gdLst>
                <a:gd name="T0" fmla="*/ 0 w 49"/>
                <a:gd name="T1" fmla="*/ 8 h 26"/>
                <a:gd name="T2" fmla="*/ 4 w 49"/>
                <a:gd name="T3" fmla="*/ 8 h 26"/>
                <a:gd name="T4" fmla="*/ 8 w 49"/>
                <a:gd name="T5" fmla="*/ 4 h 26"/>
                <a:gd name="T6" fmla="*/ 19 w 49"/>
                <a:gd name="T7" fmla="*/ 4 h 26"/>
                <a:gd name="T8" fmla="*/ 23 w 49"/>
                <a:gd name="T9" fmla="*/ 0 h 26"/>
                <a:gd name="T10" fmla="*/ 26 w 49"/>
                <a:gd name="T11" fmla="*/ 0 h 26"/>
                <a:gd name="T12" fmla="*/ 41 w 49"/>
                <a:gd name="T13" fmla="*/ 0 h 26"/>
                <a:gd name="T14" fmla="*/ 49 w 49"/>
                <a:gd name="T15" fmla="*/ 0 h 26"/>
                <a:gd name="T16" fmla="*/ 49 w 49"/>
                <a:gd name="T17" fmla="*/ 4 h 26"/>
                <a:gd name="T18" fmla="*/ 49 w 49"/>
                <a:gd name="T19" fmla="*/ 8 h 26"/>
                <a:gd name="T20" fmla="*/ 49 w 49"/>
                <a:gd name="T21" fmla="*/ 12 h 26"/>
                <a:gd name="T22" fmla="*/ 49 w 49"/>
                <a:gd name="T23" fmla="*/ 15 h 26"/>
                <a:gd name="T24" fmla="*/ 49 w 49"/>
                <a:gd name="T25" fmla="*/ 19 h 26"/>
                <a:gd name="T26" fmla="*/ 45 w 49"/>
                <a:gd name="T27" fmla="*/ 19 h 26"/>
                <a:gd name="T28" fmla="*/ 41 w 49"/>
                <a:gd name="T29" fmla="*/ 19 h 26"/>
                <a:gd name="T30" fmla="*/ 37 w 49"/>
                <a:gd name="T31" fmla="*/ 23 h 26"/>
                <a:gd name="T32" fmla="*/ 34 w 49"/>
                <a:gd name="T33" fmla="*/ 23 h 26"/>
                <a:gd name="T34" fmla="*/ 30 w 49"/>
                <a:gd name="T35" fmla="*/ 26 h 26"/>
                <a:gd name="T36" fmla="*/ 26 w 49"/>
                <a:gd name="T37" fmla="*/ 26 h 26"/>
                <a:gd name="T38" fmla="*/ 26 w 49"/>
                <a:gd name="T39" fmla="*/ 26 h 26"/>
                <a:gd name="T40" fmla="*/ 26 w 49"/>
                <a:gd name="T41" fmla="*/ 23 h 26"/>
                <a:gd name="T42" fmla="*/ 19 w 49"/>
                <a:gd name="T43" fmla="*/ 26 h 26"/>
                <a:gd name="T44" fmla="*/ 23 w 49"/>
                <a:gd name="T45" fmla="*/ 23 h 26"/>
                <a:gd name="T46" fmla="*/ 23 w 49"/>
                <a:gd name="T47" fmla="*/ 23 h 26"/>
                <a:gd name="T48" fmla="*/ 23 w 49"/>
                <a:gd name="T49" fmla="*/ 19 h 26"/>
                <a:gd name="T50" fmla="*/ 19 w 49"/>
                <a:gd name="T51" fmla="*/ 19 h 26"/>
                <a:gd name="T52" fmla="*/ 19 w 49"/>
                <a:gd name="T53" fmla="*/ 19 h 26"/>
                <a:gd name="T54" fmla="*/ 15 w 49"/>
                <a:gd name="T55" fmla="*/ 15 h 26"/>
                <a:gd name="T56" fmla="*/ 26 w 49"/>
                <a:gd name="T57" fmla="*/ 15 h 26"/>
                <a:gd name="T58" fmla="*/ 26 w 49"/>
                <a:gd name="T59" fmla="*/ 15 h 26"/>
                <a:gd name="T60" fmla="*/ 23 w 49"/>
                <a:gd name="T61" fmla="*/ 15 h 26"/>
                <a:gd name="T62" fmla="*/ 19 w 49"/>
                <a:gd name="T63" fmla="*/ 15 h 26"/>
                <a:gd name="T64" fmla="*/ 15 w 49"/>
                <a:gd name="T65" fmla="*/ 15 h 26"/>
                <a:gd name="T66" fmla="*/ 12 w 49"/>
                <a:gd name="T67" fmla="*/ 15 h 26"/>
                <a:gd name="T68" fmla="*/ 12 w 49"/>
                <a:gd name="T69" fmla="*/ 15 h 26"/>
                <a:gd name="T70" fmla="*/ 8 w 49"/>
                <a:gd name="T71" fmla="*/ 15 h 26"/>
                <a:gd name="T72" fmla="*/ 4 w 49"/>
                <a:gd name="T73" fmla="*/ 12 h 26"/>
                <a:gd name="T74" fmla="*/ 8 w 49"/>
                <a:gd name="T75" fmla="*/ 8 h 26"/>
                <a:gd name="T76" fmla="*/ 4 w 49"/>
                <a:gd name="T77" fmla="*/ 8 h 26"/>
                <a:gd name="T78" fmla="*/ 0 w 49"/>
                <a:gd name="T79" fmla="*/ 8 h 26"/>
                <a:gd name="T80" fmla="*/ 0 w 49"/>
                <a:gd name="T81" fmla="*/ 8 h 26"/>
                <a:gd name="T82" fmla="*/ 0 w 49"/>
                <a:gd name="T83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26">
                  <a:moveTo>
                    <a:pt x="0" y="8"/>
                  </a:moveTo>
                  <a:lnTo>
                    <a:pt x="4" y="8"/>
                  </a:lnTo>
                  <a:lnTo>
                    <a:pt x="8" y="4"/>
                  </a:lnTo>
                  <a:lnTo>
                    <a:pt x="19" y="4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49" y="4"/>
                  </a:lnTo>
                  <a:lnTo>
                    <a:pt x="49" y="8"/>
                  </a:lnTo>
                  <a:lnTo>
                    <a:pt x="49" y="12"/>
                  </a:lnTo>
                  <a:lnTo>
                    <a:pt x="49" y="15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1" y="19"/>
                  </a:lnTo>
                  <a:lnTo>
                    <a:pt x="37" y="23"/>
                  </a:lnTo>
                  <a:lnTo>
                    <a:pt x="34" y="23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3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5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3" y="15"/>
                  </a:lnTo>
                  <a:lnTo>
                    <a:pt x="19" y="15"/>
                  </a:lnTo>
                  <a:lnTo>
                    <a:pt x="15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4" y="12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" name="Freeform 121"/>
            <p:cNvSpPr/>
            <p:nvPr/>
          </p:nvSpPr>
          <p:spPr bwMode="auto">
            <a:xfrm>
              <a:off x="3988089" y="2927649"/>
              <a:ext cx="153109" cy="133810"/>
            </a:xfrm>
            <a:custGeom>
              <a:avLst/>
              <a:gdLst>
                <a:gd name="T0" fmla="*/ 4 w 119"/>
                <a:gd name="T1" fmla="*/ 23 h 104"/>
                <a:gd name="T2" fmla="*/ 11 w 119"/>
                <a:gd name="T3" fmla="*/ 19 h 104"/>
                <a:gd name="T4" fmla="*/ 19 w 119"/>
                <a:gd name="T5" fmla="*/ 19 h 104"/>
                <a:gd name="T6" fmla="*/ 19 w 119"/>
                <a:gd name="T7" fmla="*/ 12 h 104"/>
                <a:gd name="T8" fmla="*/ 19 w 119"/>
                <a:gd name="T9" fmla="*/ 4 h 104"/>
                <a:gd name="T10" fmla="*/ 19 w 119"/>
                <a:gd name="T11" fmla="*/ 0 h 104"/>
                <a:gd name="T12" fmla="*/ 37 w 119"/>
                <a:gd name="T13" fmla="*/ 4 h 104"/>
                <a:gd name="T14" fmla="*/ 44 w 119"/>
                <a:gd name="T15" fmla="*/ 4 h 104"/>
                <a:gd name="T16" fmla="*/ 52 w 119"/>
                <a:gd name="T17" fmla="*/ 4 h 104"/>
                <a:gd name="T18" fmla="*/ 59 w 119"/>
                <a:gd name="T19" fmla="*/ 8 h 104"/>
                <a:gd name="T20" fmla="*/ 63 w 119"/>
                <a:gd name="T21" fmla="*/ 12 h 104"/>
                <a:gd name="T22" fmla="*/ 67 w 119"/>
                <a:gd name="T23" fmla="*/ 12 h 104"/>
                <a:gd name="T24" fmla="*/ 74 w 119"/>
                <a:gd name="T25" fmla="*/ 12 h 104"/>
                <a:gd name="T26" fmla="*/ 81 w 119"/>
                <a:gd name="T27" fmla="*/ 12 h 104"/>
                <a:gd name="T28" fmla="*/ 85 w 119"/>
                <a:gd name="T29" fmla="*/ 8 h 104"/>
                <a:gd name="T30" fmla="*/ 93 w 119"/>
                <a:gd name="T31" fmla="*/ 8 h 104"/>
                <a:gd name="T32" fmla="*/ 96 w 119"/>
                <a:gd name="T33" fmla="*/ 8 h 104"/>
                <a:gd name="T34" fmla="*/ 100 w 119"/>
                <a:gd name="T35" fmla="*/ 12 h 104"/>
                <a:gd name="T36" fmla="*/ 104 w 119"/>
                <a:gd name="T37" fmla="*/ 19 h 104"/>
                <a:gd name="T38" fmla="*/ 107 w 119"/>
                <a:gd name="T39" fmla="*/ 19 h 104"/>
                <a:gd name="T40" fmla="*/ 104 w 119"/>
                <a:gd name="T41" fmla="*/ 26 h 104"/>
                <a:gd name="T42" fmla="*/ 107 w 119"/>
                <a:gd name="T43" fmla="*/ 30 h 104"/>
                <a:gd name="T44" fmla="*/ 111 w 119"/>
                <a:gd name="T45" fmla="*/ 26 h 104"/>
                <a:gd name="T46" fmla="*/ 111 w 119"/>
                <a:gd name="T47" fmla="*/ 30 h 104"/>
                <a:gd name="T48" fmla="*/ 115 w 119"/>
                <a:gd name="T49" fmla="*/ 34 h 104"/>
                <a:gd name="T50" fmla="*/ 119 w 119"/>
                <a:gd name="T51" fmla="*/ 38 h 104"/>
                <a:gd name="T52" fmla="*/ 111 w 119"/>
                <a:gd name="T53" fmla="*/ 41 h 104"/>
                <a:gd name="T54" fmla="*/ 111 w 119"/>
                <a:gd name="T55" fmla="*/ 41 h 104"/>
                <a:gd name="T56" fmla="*/ 111 w 119"/>
                <a:gd name="T57" fmla="*/ 52 h 104"/>
                <a:gd name="T58" fmla="*/ 111 w 119"/>
                <a:gd name="T59" fmla="*/ 60 h 104"/>
                <a:gd name="T60" fmla="*/ 115 w 119"/>
                <a:gd name="T61" fmla="*/ 64 h 104"/>
                <a:gd name="T62" fmla="*/ 111 w 119"/>
                <a:gd name="T63" fmla="*/ 64 h 104"/>
                <a:gd name="T64" fmla="*/ 111 w 119"/>
                <a:gd name="T65" fmla="*/ 71 h 104"/>
                <a:gd name="T66" fmla="*/ 115 w 119"/>
                <a:gd name="T67" fmla="*/ 75 h 104"/>
                <a:gd name="T68" fmla="*/ 107 w 119"/>
                <a:gd name="T69" fmla="*/ 82 h 104"/>
                <a:gd name="T70" fmla="*/ 107 w 119"/>
                <a:gd name="T71" fmla="*/ 90 h 104"/>
                <a:gd name="T72" fmla="*/ 100 w 119"/>
                <a:gd name="T73" fmla="*/ 97 h 104"/>
                <a:gd name="T74" fmla="*/ 78 w 119"/>
                <a:gd name="T75" fmla="*/ 104 h 104"/>
                <a:gd name="T76" fmla="*/ 67 w 119"/>
                <a:gd name="T77" fmla="*/ 101 h 104"/>
                <a:gd name="T78" fmla="*/ 63 w 119"/>
                <a:gd name="T79" fmla="*/ 93 h 104"/>
                <a:gd name="T80" fmla="*/ 63 w 119"/>
                <a:gd name="T81" fmla="*/ 93 h 104"/>
                <a:gd name="T82" fmla="*/ 70 w 119"/>
                <a:gd name="T83" fmla="*/ 67 h 104"/>
                <a:gd name="T84" fmla="*/ 70 w 119"/>
                <a:gd name="T85" fmla="*/ 64 h 104"/>
                <a:gd name="T86" fmla="*/ 70 w 119"/>
                <a:gd name="T87" fmla="*/ 60 h 104"/>
                <a:gd name="T88" fmla="*/ 67 w 119"/>
                <a:gd name="T89" fmla="*/ 56 h 104"/>
                <a:gd name="T90" fmla="*/ 63 w 119"/>
                <a:gd name="T91" fmla="*/ 49 h 104"/>
                <a:gd name="T92" fmla="*/ 59 w 119"/>
                <a:gd name="T93" fmla="*/ 41 h 104"/>
                <a:gd name="T94" fmla="*/ 41 w 119"/>
                <a:gd name="T95" fmla="*/ 41 h 104"/>
                <a:gd name="T96" fmla="*/ 37 w 119"/>
                <a:gd name="T97" fmla="*/ 49 h 104"/>
                <a:gd name="T98" fmla="*/ 30 w 119"/>
                <a:gd name="T99" fmla="*/ 52 h 104"/>
                <a:gd name="T100" fmla="*/ 26 w 119"/>
                <a:gd name="T101" fmla="*/ 52 h 104"/>
                <a:gd name="T102" fmla="*/ 19 w 119"/>
                <a:gd name="T103" fmla="*/ 45 h 104"/>
                <a:gd name="T104" fmla="*/ 15 w 119"/>
                <a:gd name="T105" fmla="*/ 45 h 104"/>
                <a:gd name="T106" fmla="*/ 15 w 119"/>
                <a:gd name="T107" fmla="*/ 41 h 104"/>
                <a:gd name="T108" fmla="*/ 11 w 119"/>
                <a:gd name="T109" fmla="*/ 41 h 104"/>
                <a:gd name="T110" fmla="*/ 7 w 119"/>
                <a:gd name="T111" fmla="*/ 41 h 104"/>
                <a:gd name="T112" fmla="*/ 4 w 119"/>
                <a:gd name="T113" fmla="*/ 30 h 104"/>
                <a:gd name="T114" fmla="*/ 0 w 119"/>
                <a:gd name="T115" fmla="*/ 2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9" h="104">
                  <a:moveTo>
                    <a:pt x="0" y="26"/>
                  </a:moveTo>
                  <a:lnTo>
                    <a:pt x="4" y="23"/>
                  </a:lnTo>
                  <a:lnTo>
                    <a:pt x="7" y="23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7" y="12"/>
                  </a:lnTo>
                  <a:lnTo>
                    <a:pt x="70" y="12"/>
                  </a:lnTo>
                  <a:lnTo>
                    <a:pt x="74" y="12"/>
                  </a:lnTo>
                  <a:lnTo>
                    <a:pt x="78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5" y="8"/>
                  </a:lnTo>
                  <a:lnTo>
                    <a:pt x="89" y="8"/>
                  </a:lnTo>
                  <a:lnTo>
                    <a:pt x="93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5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7" y="19"/>
                  </a:lnTo>
                  <a:lnTo>
                    <a:pt x="107" y="23"/>
                  </a:lnTo>
                  <a:lnTo>
                    <a:pt x="104" y="26"/>
                  </a:lnTo>
                  <a:lnTo>
                    <a:pt x="104" y="30"/>
                  </a:lnTo>
                  <a:lnTo>
                    <a:pt x="107" y="30"/>
                  </a:lnTo>
                  <a:lnTo>
                    <a:pt x="107" y="26"/>
                  </a:lnTo>
                  <a:lnTo>
                    <a:pt x="111" y="26"/>
                  </a:lnTo>
                  <a:lnTo>
                    <a:pt x="111" y="30"/>
                  </a:lnTo>
                  <a:lnTo>
                    <a:pt x="111" y="30"/>
                  </a:lnTo>
                  <a:lnTo>
                    <a:pt x="111" y="34"/>
                  </a:lnTo>
                  <a:lnTo>
                    <a:pt x="115" y="34"/>
                  </a:lnTo>
                  <a:lnTo>
                    <a:pt x="119" y="34"/>
                  </a:lnTo>
                  <a:lnTo>
                    <a:pt x="119" y="38"/>
                  </a:lnTo>
                  <a:lnTo>
                    <a:pt x="115" y="38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111" y="49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1" y="60"/>
                  </a:lnTo>
                  <a:lnTo>
                    <a:pt x="115" y="60"/>
                  </a:lnTo>
                  <a:lnTo>
                    <a:pt x="115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7"/>
                  </a:lnTo>
                  <a:lnTo>
                    <a:pt x="111" y="71"/>
                  </a:lnTo>
                  <a:lnTo>
                    <a:pt x="115" y="71"/>
                  </a:lnTo>
                  <a:lnTo>
                    <a:pt x="115" y="75"/>
                  </a:lnTo>
                  <a:lnTo>
                    <a:pt x="107" y="82"/>
                  </a:lnTo>
                  <a:lnTo>
                    <a:pt x="107" y="82"/>
                  </a:lnTo>
                  <a:lnTo>
                    <a:pt x="104" y="86"/>
                  </a:lnTo>
                  <a:lnTo>
                    <a:pt x="107" y="90"/>
                  </a:lnTo>
                  <a:lnTo>
                    <a:pt x="104" y="93"/>
                  </a:lnTo>
                  <a:lnTo>
                    <a:pt x="100" y="97"/>
                  </a:lnTo>
                  <a:lnTo>
                    <a:pt x="104" y="97"/>
                  </a:lnTo>
                  <a:lnTo>
                    <a:pt x="78" y="104"/>
                  </a:lnTo>
                  <a:lnTo>
                    <a:pt x="70" y="101"/>
                  </a:lnTo>
                  <a:lnTo>
                    <a:pt x="67" y="101"/>
                  </a:lnTo>
                  <a:lnTo>
                    <a:pt x="63" y="97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70" y="86"/>
                  </a:lnTo>
                  <a:lnTo>
                    <a:pt x="70" y="67"/>
                  </a:lnTo>
                  <a:lnTo>
                    <a:pt x="70" y="67"/>
                  </a:lnTo>
                  <a:lnTo>
                    <a:pt x="70" y="64"/>
                  </a:lnTo>
                  <a:lnTo>
                    <a:pt x="70" y="64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67" y="56"/>
                  </a:lnTo>
                  <a:lnTo>
                    <a:pt x="70" y="52"/>
                  </a:lnTo>
                  <a:lnTo>
                    <a:pt x="63" y="49"/>
                  </a:lnTo>
                  <a:lnTo>
                    <a:pt x="63" y="45"/>
                  </a:lnTo>
                  <a:lnTo>
                    <a:pt x="59" y="41"/>
                  </a:lnTo>
                  <a:lnTo>
                    <a:pt x="48" y="41"/>
                  </a:lnTo>
                  <a:lnTo>
                    <a:pt x="41" y="41"/>
                  </a:lnTo>
                  <a:lnTo>
                    <a:pt x="41" y="45"/>
                  </a:lnTo>
                  <a:lnTo>
                    <a:pt x="37" y="49"/>
                  </a:lnTo>
                  <a:lnTo>
                    <a:pt x="37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6" y="52"/>
                  </a:lnTo>
                  <a:lnTo>
                    <a:pt x="22" y="49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38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7" y="41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4" name="Freeform 122"/>
            <p:cNvSpPr>
              <a:spLocks noEditPoints="1"/>
            </p:cNvSpPr>
            <p:nvPr/>
          </p:nvSpPr>
          <p:spPr bwMode="auto">
            <a:xfrm>
              <a:off x="4021540" y="2980401"/>
              <a:ext cx="56612" cy="66905"/>
            </a:xfrm>
            <a:custGeom>
              <a:avLst/>
              <a:gdLst>
                <a:gd name="T0" fmla="*/ 11 w 44"/>
                <a:gd name="T1" fmla="*/ 45 h 52"/>
                <a:gd name="T2" fmla="*/ 11 w 44"/>
                <a:gd name="T3" fmla="*/ 41 h 52"/>
                <a:gd name="T4" fmla="*/ 11 w 44"/>
                <a:gd name="T5" fmla="*/ 41 h 52"/>
                <a:gd name="T6" fmla="*/ 7 w 44"/>
                <a:gd name="T7" fmla="*/ 41 h 52"/>
                <a:gd name="T8" fmla="*/ 7 w 44"/>
                <a:gd name="T9" fmla="*/ 41 h 52"/>
                <a:gd name="T10" fmla="*/ 7 w 44"/>
                <a:gd name="T11" fmla="*/ 41 h 52"/>
                <a:gd name="T12" fmla="*/ 11 w 44"/>
                <a:gd name="T13" fmla="*/ 45 h 52"/>
                <a:gd name="T14" fmla="*/ 11 w 44"/>
                <a:gd name="T15" fmla="*/ 45 h 52"/>
                <a:gd name="T16" fmla="*/ 11 w 44"/>
                <a:gd name="T17" fmla="*/ 45 h 52"/>
                <a:gd name="T18" fmla="*/ 4 w 44"/>
                <a:gd name="T19" fmla="*/ 11 h 52"/>
                <a:gd name="T20" fmla="*/ 4 w 44"/>
                <a:gd name="T21" fmla="*/ 11 h 52"/>
                <a:gd name="T22" fmla="*/ 11 w 44"/>
                <a:gd name="T23" fmla="*/ 11 h 52"/>
                <a:gd name="T24" fmla="*/ 11 w 44"/>
                <a:gd name="T25" fmla="*/ 8 h 52"/>
                <a:gd name="T26" fmla="*/ 15 w 44"/>
                <a:gd name="T27" fmla="*/ 4 h 52"/>
                <a:gd name="T28" fmla="*/ 15 w 44"/>
                <a:gd name="T29" fmla="*/ 0 h 52"/>
                <a:gd name="T30" fmla="*/ 22 w 44"/>
                <a:gd name="T31" fmla="*/ 0 h 52"/>
                <a:gd name="T32" fmla="*/ 33 w 44"/>
                <a:gd name="T33" fmla="*/ 0 h 52"/>
                <a:gd name="T34" fmla="*/ 37 w 44"/>
                <a:gd name="T35" fmla="*/ 4 h 52"/>
                <a:gd name="T36" fmla="*/ 37 w 44"/>
                <a:gd name="T37" fmla="*/ 8 h 52"/>
                <a:gd name="T38" fmla="*/ 44 w 44"/>
                <a:gd name="T39" fmla="*/ 11 h 52"/>
                <a:gd name="T40" fmla="*/ 41 w 44"/>
                <a:gd name="T41" fmla="*/ 15 h 52"/>
                <a:gd name="T42" fmla="*/ 44 w 44"/>
                <a:gd name="T43" fmla="*/ 19 h 52"/>
                <a:gd name="T44" fmla="*/ 44 w 44"/>
                <a:gd name="T45" fmla="*/ 19 h 52"/>
                <a:gd name="T46" fmla="*/ 44 w 44"/>
                <a:gd name="T47" fmla="*/ 23 h 52"/>
                <a:gd name="T48" fmla="*/ 44 w 44"/>
                <a:gd name="T49" fmla="*/ 23 h 52"/>
                <a:gd name="T50" fmla="*/ 44 w 44"/>
                <a:gd name="T51" fmla="*/ 26 h 52"/>
                <a:gd name="T52" fmla="*/ 44 w 44"/>
                <a:gd name="T53" fmla="*/ 26 h 52"/>
                <a:gd name="T54" fmla="*/ 44 w 44"/>
                <a:gd name="T55" fmla="*/ 45 h 52"/>
                <a:gd name="T56" fmla="*/ 37 w 44"/>
                <a:gd name="T57" fmla="*/ 52 h 52"/>
                <a:gd name="T58" fmla="*/ 33 w 44"/>
                <a:gd name="T59" fmla="*/ 49 h 52"/>
                <a:gd name="T60" fmla="*/ 30 w 44"/>
                <a:gd name="T61" fmla="*/ 49 h 52"/>
                <a:gd name="T62" fmla="*/ 18 w 44"/>
                <a:gd name="T63" fmla="*/ 45 h 52"/>
                <a:gd name="T64" fmla="*/ 15 w 44"/>
                <a:gd name="T65" fmla="*/ 45 h 52"/>
                <a:gd name="T66" fmla="*/ 15 w 44"/>
                <a:gd name="T67" fmla="*/ 45 h 52"/>
                <a:gd name="T68" fmla="*/ 15 w 44"/>
                <a:gd name="T69" fmla="*/ 41 h 52"/>
                <a:gd name="T70" fmla="*/ 11 w 44"/>
                <a:gd name="T71" fmla="*/ 37 h 52"/>
                <a:gd name="T72" fmla="*/ 15 w 44"/>
                <a:gd name="T73" fmla="*/ 37 h 52"/>
                <a:gd name="T74" fmla="*/ 15 w 44"/>
                <a:gd name="T75" fmla="*/ 37 h 52"/>
                <a:gd name="T76" fmla="*/ 11 w 44"/>
                <a:gd name="T77" fmla="*/ 37 h 52"/>
                <a:gd name="T78" fmla="*/ 7 w 44"/>
                <a:gd name="T79" fmla="*/ 34 h 52"/>
                <a:gd name="T80" fmla="*/ 7 w 44"/>
                <a:gd name="T81" fmla="*/ 30 h 52"/>
                <a:gd name="T82" fmla="*/ 4 w 44"/>
                <a:gd name="T83" fmla="*/ 26 h 52"/>
                <a:gd name="T84" fmla="*/ 0 w 44"/>
                <a:gd name="T85" fmla="*/ 26 h 52"/>
                <a:gd name="T86" fmla="*/ 0 w 44"/>
                <a:gd name="T87" fmla="*/ 23 h 52"/>
                <a:gd name="T88" fmla="*/ 4 w 44"/>
                <a:gd name="T89" fmla="*/ 19 h 52"/>
                <a:gd name="T90" fmla="*/ 0 w 44"/>
                <a:gd name="T91" fmla="*/ 19 h 52"/>
                <a:gd name="T92" fmla="*/ 0 w 44"/>
                <a:gd name="T93" fmla="*/ 15 h 52"/>
                <a:gd name="T94" fmla="*/ 4 w 44"/>
                <a:gd name="T95" fmla="*/ 11 h 52"/>
                <a:gd name="T96" fmla="*/ 4 w 44"/>
                <a:gd name="T97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" h="52">
                  <a:moveTo>
                    <a:pt x="11" y="45"/>
                  </a:moveTo>
                  <a:lnTo>
                    <a:pt x="11" y="41"/>
                  </a:lnTo>
                  <a:lnTo>
                    <a:pt x="11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5"/>
                  </a:lnTo>
                  <a:close/>
                  <a:moveTo>
                    <a:pt x="4" y="11"/>
                  </a:moveTo>
                  <a:lnTo>
                    <a:pt x="4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7" y="4"/>
                  </a:lnTo>
                  <a:lnTo>
                    <a:pt x="37" y="8"/>
                  </a:lnTo>
                  <a:lnTo>
                    <a:pt x="44" y="11"/>
                  </a:lnTo>
                  <a:lnTo>
                    <a:pt x="41" y="15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45"/>
                  </a:lnTo>
                  <a:lnTo>
                    <a:pt x="37" y="52"/>
                  </a:lnTo>
                  <a:lnTo>
                    <a:pt x="33" y="49"/>
                  </a:lnTo>
                  <a:lnTo>
                    <a:pt x="30" y="49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1"/>
                  </a:lnTo>
                  <a:lnTo>
                    <a:pt x="11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5" name="Freeform 123"/>
            <p:cNvSpPr/>
            <p:nvPr/>
          </p:nvSpPr>
          <p:spPr bwMode="auto">
            <a:xfrm>
              <a:off x="4060141" y="3009994"/>
              <a:ext cx="84918" cy="81058"/>
            </a:xfrm>
            <a:custGeom>
              <a:avLst/>
              <a:gdLst>
                <a:gd name="T0" fmla="*/ 0 w 66"/>
                <a:gd name="T1" fmla="*/ 26 h 63"/>
                <a:gd name="T2" fmla="*/ 0 w 66"/>
                <a:gd name="T3" fmla="*/ 26 h 63"/>
                <a:gd name="T4" fmla="*/ 3 w 66"/>
                <a:gd name="T5" fmla="*/ 22 h 63"/>
                <a:gd name="T6" fmla="*/ 7 w 66"/>
                <a:gd name="T7" fmla="*/ 18 h 63"/>
                <a:gd name="T8" fmla="*/ 11 w 66"/>
                <a:gd name="T9" fmla="*/ 14 h 63"/>
                <a:gd name="T10" fmla="*/ 11 w 66"/>
                <a:gd name="T11" fmla="*/ 14 h 63"/>
                <a:gd name="T12" fmla="*/ 11 w 66"/>
                <a:gd name="T13" fmla="*/ 11 h 63"/>
                <a:gd name="T14" fmla="*/ 14 w 66"/>
                <a:gd name="T15" fmla="*/ 7 h 63"/>
                <a:gd name="T16" fmla="*/ 14 w 66"/>
                <a:gd name="T17" fmla="*/ 7 h 63"/>
                <a:gd name="T18" fmla="*/ 14 w 66"/>
                <a:gd name="T19" fmla="*/ 3 h 63"/>
                <a:gd name="T20" fmla="*/ 18 w 66"/>
                <a:gd name="T21" fmla="*/ 0 h 63"/>
                <a:gd name="T22" fmla="*/ 18 w 66"/>
                <a:gd name="T23" fmla="*/ 3 h 63"/>
                <a:gd name="T24" fmla="*/ 25 w 66"/>
                <a:gd name="T25" fmla="*/ 0 h 63"/>
                <a:gd name="T26" fmla="*/ 29 w 66"/>
                <a:gd name="T27" fmla="*/ 0 h 63"/>
                <a:gd name="T28" fmla="*/ 33 w 66"/>
                <a:gd name="T29" fmla="*/ 3 h 63"/>
                <a:gd name="T30" fmla="*/ 37 w 66"/>
                <a:gd name="T31" fmla="*/ 7 h 63"/>
                <a:gd name="T32" fmla="*/ 33 w 66"/>
                <a:gd name="T33" fmla="*/ 11 h 63"/>
                <a:gd name="T34" fmla="*/ 33 w 66"/>
                <a:gd name="T35" fmla="*/ 14 h 63"/>
                <a:gd name="T36" fmla="*/ 37 w 66"/>
                <a:gd name="T37" fmla="*/ 18 h 63"/>
                <a:gd name="T38" fmla="*/ 40 w 66"/>
                <a:gd name="T39" fmla="*/ 18 h 63"/>
                <a:gd name="T40" fmla="*/ 44 w 66"/>
                <a:gd name="T41" fmla="*/ 14 h 63"/>
                <a:gd name="T42" fmla="*/ 48 w 66"/>
                <a:gd name="T43" fmla="*/ 14 h 63"/>
                <a:gd name="T44" fmla="*/ 48 w 66"/>
                <a:gd name="T45" fmla="*/ 18 h 63"/>
                <a:gd name="T46" fmla="*/ 51 w 66"/>
                <a:gd name="T47" fmla="*/ 18 h 63"/>
                <a:gd name="T48" fmla="*/ 48 w 66"/>
                <a:gd name="T49" fmla="*/ 22 h 63"/>
                <a:gd name="T50" fmla="*/ 51 w 66"/>
                <a:gd name="T51" fmla="*/ 26 h 63"/>
                <a:gd name="T52" fmla="*/ 48 w 66"/>
                <a:gd name="T53" fmla="*/ 29 h 63"/>
                <a:gd name="T54" fmla="*/ 44 w 66"/>
                <a:gd name="T55" fmla="*/ 33 h 63"/>
                <a:gd name="T56" fmla="*/ 48 w 66"/>
                <a:gd name="T57" fmla="*/ 33 h 63"/>
                <a:gd name="T58" fmla="*/ 48 w 66"/>
                <a:gd name="T59" fmla="*/ 37 h 63"/>
                <a:gd name="T60" fmla="*/ 51 w 66"/>
                <a:gd name="T61" fmla="*/ 33 h 63"/>
                <a:gd name="T62" fmla="*/ 51 w 66"/>
                <a:gd name="T63" fmla="*/ 33 h 63"/>
                <a:gd name="T64" fmla="*/ 55 w 66"/>
                <a:gd name="T65" fmla="*/ 37 h 63"/>
                <a:gd name="T66" fmla="*/ 59 w 66"/>
                <a:gd name="T67" fmla="*/ 37 h 63"/>
                <a:gd name="T68" fmla="*/ 59 w 66"/>
                <a:gd name="T69" fmla="*/ 37 h 63"/>
                <a:gd name="T70" fmla="*/ 59 w 66"/>
                <a:gd name="T71" fmla="*/ 40 h 63"/>
                <a:gd name="T72" fmla="*/ 63 w 66"/>
                <a:gd name="T73" fmla="*/ 40 h 63"/>
                <a:gd name="T74" fmla="*/ 66 w 66"/>
                <a:gd name="T75" fmla="*/ 40 h 63"/>
                <a:gd name="T76" fmla="*/ 66 w 66"/>
                <a:gd name="T77" fmla="*/ 44 h 63"/>
                <a:gd name="T78" fmla="*/ 63 w 66"/>
                <a:gd name="T79" fmla="*/ 48 h 63"/>
                <a:gd name="T80" fmla="*/ 66 w 66"/>
                <a:gd name="T81" fmla="*/ 48 h 63"/>
                <a:gd name="T82" fmla="*/ 63 w 66"/>
                <a:gd name="T83" fmla="*/ 51 h 63"/>
                <a:gd name="T84" fmla="*/ 63 w 66"/>
                <a:gd name="T85" fmla="*/ 51 h 63"/>
                <a:gd name="T86" fmla="*/ 63 w 66"/>
                <a:gd name="T87" fmla="*/ 55 h 63"/>
                <a:gd name="T88" fmla="*/ 63 w 66"/>
                <a:gd name="T89" fmla="*/ 59 h 63"/>
                <a:gd name="T90" fmla="*/ 63 w 66"/>
                <a:gd name="T91" fmla="*/ 63 h 63"/>
                <a:gd name="T92" fmla="*/ 63 w 66"/>
                <a:gd name="T93" fmla="*/ 63 h 63"/>
                <a:gd name="T94" fmla="*/ 48 w 66"/>
                <a:gd name="T95" fmla="*/ 59 h 63"/>
                <a:gd name="T96" fmla="*/ 37 w 66"/>
                <a:gd name="T97" fmla="*/ 51 h 63"/>
                <a:gd name="T98" fmla="*/ 33 w 66"/>
                <a:gd name="T99" fmla="*/ 51 h 63"/>
                <a:gd name="T100" fmla="*/ 22 w 66"/>
                <a:gd name="T101" fmla="*/ 40 h 63"/>
                <a:gd name="T102" fmla="*/ 14 w 66"/>
                <a:gd name="T103" fmla="*/ 37 h 63"/>
                <a:gd name="T104" fmla="*/ 11 w 66"/>
                <a:gd name="T105" fmla="*/ 37 h 63"/>
                <a:gd name="T106" fmla="*/ 7 w 66"/>
                <a:gd name="T107" fmla="*/ 33 h 63"/>
                <a:gd name="T108" fmla="*/ 7 w 66"/>
                <a:gd name="T109" fmla="*/ 29 h 63"/>
                <a:gd name="T110" fmla="*/ 7 w 66"/>
                <a:gd name="T111" fmla="*/ 29 h 63"/>
                <a:gd name="T112" fmla="*/ 3 w 66"/>
                <a:gd name="T113" fmla="*/ 26 h 63"/>
                <a:gd name="T114" fmla="*/ 0 w 66"/>
                <a:gd name="T115" fmla="*/ 2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6" h="63">
                  <a:moveTo>
                    <a:pt x="0" y="26"/>
                  </a:moveTo>
                  <a:lnTo>
                    <a:pt x="0" y="26"/>
                  </a:lnTo>
                  <a:lnTo>
                    <a:pt x="3" y="22"/>
                  </a:lnTo>
                  <a:lnTo>
                    <a:pt x="7" y="18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7" y="18"/>
                  </a:lnTo>
                  <a:lnTo>
                    <a:pt x="40" y="18"/>
                  </a:lnTo>
                  <a:lnTo>
                    <a:pt x="44" y="14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51" y="18"/>
                  </a:lnTo>
                  <a:lnTo>
                    <a:pt x="48" y="22"/>
                  </a:lnTo>
                  <a:lnTo>
                    <a:pt x="51" y="26"/>
                  </a:lnTo>
                  <a:lnTo>
                    <a:pt x="48" y="29"/>
                  </a:lnTo>
                  <a:lnTo>
                    <a:pt x="44" y="33"/>
                  </a:lnTo>
                  <a:lnTo>
                    <a:pt x="48" y="33"/>
                  </a:lnTo>
                  <a:lnTo>
                    <a:pt x="48" y="37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5" y="37"/>
                  </a:lnTo>
                  <a:lnTo>
                    <a:pt x="59" y="37"/>
                  </a:lnTo>
                  <a:lnTo>
                    <a:pt x="59" y="37"/>
                  </a:lnTo>
                  <a:lnTo>
                    <a:pt x="59" y="40"/>
                  </a:lnTo>
                  <a:lnTo>
                    <a:pt x="63" y="40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3" y="48"/>
                  </a:lnTo>
                  <a:lnTo>
                    <a:pt x="66" y="48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5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48" y="59"/>
                  </a:lnTo>
                  <a:lnTo>
                    <a:pt x="37" y="51"/>
                  </a:lnTo>
                  <a:lnTo>
                    <a:pt x="33" y="51"/>
                  </a:lnTo>
                  <a:lnTo>
                    <a:pt x="22" y="40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7" y="3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3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6" name="Freeform 124"/>
            <p:cNvSpPr/>
            <p:nvPr/>
          </p:nvSpPr>
          <p:spPr bwMode="auto">
            <a:xfrm>
              <a:off x="4116751" y="2966247"/>
              <a:ext cx="133810" cy="128663"/>
            </a:xfrm>
            <a:custGeom>
              <a:avLst/>
              <a:gdLst>
                <a:gd name="T0" fmla="*/ 19 w 104"/>
                <a:gd name="T1" fmla="*/ 97 h 100"/>
                <a:gd name="T2" fmla="*/ 19 w 104"/>
                <a:gd name="T3" fmla="*/ 89 h 100"/>
                <a:gd name="T4" fmla="*/ 19 w 104"/>
                <a:gd name="T5" fmla="*/ 85 h 100"/>
                <a:gd name="T6" fmla="*/ 19 w 104"/>
                <a:gd name="T7" fmla="*/ 82 h 100"/>
                <a:gd name="T8" fmla="*/ 22 w 104"/>
                <a:gd name="T9" fmla="*/ 74 h 100"/>
                <a:gd name="T10" fmla="*/ 15 w 104"/>
                <a:gd name="T11" fmla="*/ 74 h 100"/>
                <a:gd name="T12" fmla="*/ 15 w 104"/>
                <a:gd name="T13" fmla="*/ 71 h 100"/>
                <a:gd name="T14" fmla="*/ 7 w 104"/>
                <a:gd name="T15" fmla="*/ 67 h 100"/>
                <a:gd name="T16" fmla="*/ 4 w 104"/>
                <a:gd name="T17" fmla="*/ 71 h 100"/>
                <a:gd name="T18" fmla="*/ 0 w 104"/>
                <a:gd name="T19" fmla="*/ 67 h 100"/>
                <a:gd name="T20" fmla="*/ 7 w 104"/>
                <a:gd name="T21" fmla="*/ 60 h 100"/>
                <a:gd name="T22" fmla="*/ 7 w 104"/>
                <a:gd name="T23" fmla="*/ 52 h 100"/>
                <a:gd name="T24" fmla="*/ 15 w 104"/>
                <a:gd name="T25" fmla="*/ 45 h 100"/>
                <a:gd name="T26" fmla="*/ 11 w 104"/>
                <a:gd name="T27" fmla="*/ 41 h 100"/>
                <a:gd name="T28" fmla="*/ 11 w 104"/>
                <a:gd name="T29" fmla="*/ 34 h 100"/>
                <a:gd name="T30" fmla="*/ 15 w 104"/>
                <a:gd name="T31" fmla="*/ 34 h 100"/>
                <a:gd name="T32" fmla="*/ 11 w 104"/>
                <a:gd name="T33" fmla="*/ 30 h 100"/>
                <a:gd name="T34" fmla="*/ 11 w 104"/>
                <a:gd name="T35" fmla="*/ 22 h 100"/>
                <a:gd name="T36" fmla="*/ 11 w 104"/>
                <a:gd name="T37" fmla="*/ 11 h 100"/>
                <a:gd name="T38" fmla="*/ 11 w 104"/>
                <a:gd name="T39" fmla="*/ 11 h 100"/>
                <a:gd name="T40" fmla="*/ 22 w 104"/>
                <a:gd name="T41" fmla="*/ 4 h 100"/>
                <a:gd name="T42" fmla="*/ 26 w 104"/>
                <a:gd name="T43" fmla="*/ 8 h 100"/>
                <a:gd name="T44" fmla="*/ 37 w 104"/>
                <a:gd name="T45" fmla="*/ 4 h 100"/>
                <a:gd name="T46" fmla="*/ 41 w 104"/>
                <a:gd name="T47" fmla="*/ 4 h 100"/>
                <a:gd name="T48" fmla="*/ 44 w 104"/>
                <a:gd name="T49" fmla="*/ 4 h 100"/>
                <a:gd name="T50" fmla="*/ 52 w 104"/>
                <a:gd name="T51" fmla="*/ 8 h 100"/>
                <a:gd name="T52" fmla="*/ 56 w 104"/>
                <a:gd name="T53" fmla="*/ 0 h 100"/>
                <a:gd name="T54" fmla="*/ 67 w 104"/>
                <a:gd name="T55" fmla="*/ 8 h 100"/>
                <a:gd name="T56" fmla="*/ 70 w 104"/>
                <a:gd name="T57" fmla="*/ 8 h 100"/>
                <a:gd name="T58" fmla="*/ 78 w 104"/>
                <a:gd name="T59" fmla="*/ 11 h 100"/>
                <a:gd name="T60" fmla="*/ 85 w 104"/>
                <a:gd name="T61" fmla="*/ 15 h 100"/>
                <a:gd name="T62" fmla="*/ 93 w 104"/>
                <a:gd name="T63" fmla="*/ 11 h 100"/>
                <a:gd name="T64" fmla="*/ 96 w 104"/>
                <a:gd name="T65" fmla="*/ 15 h 100"/>
                <a:gd name="T66" fmla="*/ 100 w 104"/>
                <a:gd name="T67" fmla="*/ 15 h 100"/>
                <a:gd name="T68" fmla="*/ 100 w 104"/>
                <a:gd name="T69" fmla="*/ 22 h 100"/>
                <a:gd name="T70" fmla="*/ 104 w 104"/>
                <a:gd name="T71" fmla="*/ 30 h 100"/>
                <a:gd name="T72" fmla="*/ 104 w 104"/>
                <a:gd name="T73" fmla="*/ 37 h 100"/>
                <a:gd name="T74" fmla="*/ 100 w 104"/>
                <a:gd name="T75" fmla="*/ 41 h 100"/>
                <a:gd name="T76" fmla="*/ 93 w 104"/>
                <a:gd name="T77" fmla="*/ 52 h 100"/>
                <a:gd name="T78" fmla="*/ 93 w 104"/>
                <a:gd name="T79" fmla="*/ 56 h 100"/>
                <a:gd name="T80" fmla="*/ 93 w 104"/>
                <a:gd name="T81" fmla="*/ 63 h 100"/>
                <a:gd name="T82" fmla="*/ 89 w 104"/>
                <a:gd name="T83" fmla="*/ 67 h 100"/>
                <a:gd name="T84" fmla="*/ 93 w 104"/>
                <a:gd name="T85" fmla="*/ 74 h 100"/>
                <a:gd name="T86" fmla="*/ 100 w 104"/>
                <a:gd name="T87" fmla="*/ 78 h 100"/>
                <a:gd name="T88" fmla="*/ 100 w 104"/>
                <a:gd name="T89" fmla="*/ 85 h 100"/>
                <a:gd name="T90" fmla="*/ 93 w 104"/>
                <a:gd name="T91" fmla="*/ 85 h 100"/>
                <a:gd name="T92" fmla="*/ 93 w 104"/>
                <a:gd name="T93" fmla="*/ 82 h 100"/>
                <a:gd name="T94" fmla="*/ 89 w 104"/>
                <a:gd name="T95" fmla="*/ 89 h 100"/>
                <a:gd name="T96" fmla="*/ 70 w 104"/>
                <a:gd name="T97" fmla="*/ 85 h 100"/>
                <a:gd name="T98" fmla="*/ 44 w 104"/>
                <a:gd name="T99" fmla="*/ 89 h 100"/>
                <a:gd name="T100" fmla="*/ 33 w 104"/>
                <a:gd name="T101" fmla="*/ 93 h 100"/>
                <a:gd name="T102" fmla="*/ 26 w 104"/>
                <a:gd name="T103" fmla="*/ 93 h 100"/>
                <a:gd name="T104" fmla="*/ 19 w 104"/>
                <a:gd name="T10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" h="100">
                  <a:moveTo>
                    <a:pt x="19" y="97"/>
                  </a:moveTo>
                  <a:lnTo>
                    <a:pt x="19" y="97"/>
                  </a:lnTo>
                  <a:lnTo>
                    <a:pt x="19" y="93"/>
                  </a:lnTo>
                  <a:lnTo>
                    <a:pt x="19" y="89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2" y="82"/>
                  </a:lnTo>
                  <a:lnTo>
                    <a:pt x="19" y="82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19" y="74"/>
                  </a:lnTo>
                  <a:lnTo>
                    <a:pt x="15" y="74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1" y="71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0" y="67"/>
                  </a:lnTo>
                  <a:lnTo>
                    <a:pt x="4" y="63"/>
                  </a:lnTo>
                  <a:lnTo>
                    <a:pt x="7" y="60"/>
                  </a:lnTo>
                  <a:lnTo>
                    <a:pt x="4" y="56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15" y="45"/>
                  </a:lnTo>
                  <a:lnTo>
                    <a:pt x="15" y="41"/>
                  </a:lnTo>
                  <a:lnTo>
                    <a:pt x="11" y="41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5" y="34"/>
                  </a:lnTo>
                  <a:lnTo>
                    <a:pt x="15" y="30"/>
                  </a:lnTo>
                  <a:lnTo>
                    <a:pt x="11" y="30"/>
                  </a:lnTo>
                  <a:lnTo>
                    <a:pt x="11" y="26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33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4" y="8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85" y="15"/>
                  </a:lnTo>
                  <a:lnTo>
                    <a:pt x="89" y="15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6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6"/>
                  </a:lnTo>
                  <a:lnTo>
                    <a:pt x="104" y="30"/>
                  </a:lnTo>
                  <a:lnTo>
                    <a:pt x="104" y="34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0" y="41"/>
                  </a:lnTo>
                  <a:lnTo>
                    <a:pt x="93" y="48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3" y="56"/>
                  </a:lnTo>
                  <a:lnTo>
                    <a:pt x="93" y="60"/>
                  </a:lnTo>
                  <a:lnTo>
                    <a:pt x="93" y="63"/>
                  </a:lnTo>
                  <a:lnTo>
                    <a:pt x="89" y="67"/>
                  </a:lnTo>
                  <a:lnTo>
                    <a:pt x="89" y="67"/>
                  </a:lnTo>
                  <a:lnTo>
                    <a:pt x="93" y="67"/>
                  </a:lnTo>
                  <a:lnTo>
                    <a:pt x="93" y="74"/>
                  </a:lnTo>
                  <a:lnTo>
                    <a:pt x="96" y="78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5"/>
                  </a:lnTo>
                  <a:lnTo>
                    <a:pt x="96" y="85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3" y="82"/>
                  </a:lnTo>
                  <a:lnTo>
                    <a:pt x="89" y="85"/>
                  </a:lnTo>
                  <a:lnTo>
                    <a:pt x="89" y="89"/>
                  </a:lnTo>
                  <a:lnTo>
                    <a:pt x="78" y="85"/>
                  </a:lnTo>
                  <a:lnTo>
                    <a:pt x="70" y="85"/>
                  </a:lnTo>
                  <a:lnTo>
                    <a:pt x="48" y="85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33" y="93"/>
                  </a:lnTo>
                  <a:lnTo>
                    <a:pt x="30" y="93"/>
                  </a:lnTo>
                  <a:lnTo>
                    <a:pt x="26" y="93"/>
                  </a:lnTo>
                  <a:lnTo>
                    <a:pt x="22" y="100"/>
                  </a:lnTo>
                  <a:lnTo>
                    <a:pt x="19" y="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7" name="Freeform 125"/>
            <p:cNvSpPr/>
            <p:nvPr/>
          </p:nvSpPr>
          <p:spPr bwMode="auto">
            <a:xfrm>
              <a:off x="4231263" y="2957242"/>
              <a:ext cx="90064" cy="128663"/>
            </a:xfrm>
            <a:custGeom>
              <a:avLst/>
              <a:gdLst>
                <a:gd name="T0" fmla="*/ 4 w 70"/>
                <a:gd name="T1" fmla="*/ 92 h 100"/>
                <a:gd name="T2" fmla="*/ 11 w 70"/>
                <a:gd name="T3" fmla="*/ 92 h 100"/>
                <a:gd name="T4" fmla="*/ 11 w 70"/>
                <a:gd name="T5" fmla="*/ 85 h 100"/>
                <a:gd name="T6" fmla="*/ 4 w 70"/>
                <a:gd name="T7" fmla="*/ 81 h 100"/>
                <a:gd name="T8" fmla="*/ 0 w 70"/>
                <a:gd name="T9" fmla="*/ 74 h 100"/>
                <a:gd name="T10" fmla="*/ 4 w 70"/>
                <a:gd name="T11" fmla="*/ 70 h 100"/>
                <a:gd name="T12" fmla="*/ 4 w 70"/>
                <a:gd name="T13" fmla="*/ 63 h 100"/>
                <a:gd name="T14" fmla="*/ 4 w 70"/>
                <a:gd name="T15" fmla="*/ 59 h 100"/>
                <a:gd name="T16" fmla="*/ 11 w 70"/>
                <a:gd name="T17" fmla="*/ 48 h 100"/>
                <a:gd name="T18" fmla="*/ 15 w 70"/>
                <a:gd name="T19" fmla="*/ 44 h 100"/>
                <a:gd name="T20" fmla="*/ 15 w 70"/>
                <a:gd name="T21" fmla="*/ 37 h 100"/>
                <a:gd name="T22" fmla="*/ 11 w 70"/>
                <a:gd name="T23" fmla="*/ 29 h 100"/>
                <a:gd name="T24" fmla="*/ 11 w 70"/>
                <a:gd name="T25" fmla="*/ 22 h 100"/>
                <a:gd name="T26" fmla="*/ 7 w 70"/>
                <a:gd name="T27" fmla="*/ 15 h 100"/>
                <a:gd name="T28" fmla="*/ 7 w 70"/>
                <a:gd name="T29" fmla="*/ 7 h 100"/>
                <a:gd name="T30" fmla="*/ 11 w 70"/>
                <a:gd name="T31" fmla="*/ 3 h 100"/>
                <a:gd name="T32" fmla="*/ 26 w 70"/>
                <a:gd name="T33" fmla="*/ 3 h 100"/>
                <a:gd name="T34" fmla="*/ 41 w 70"/>
                <a:gd name="T35" fmla="*/ 3 h 100"/>
                <a:gd name="T36" fmla="*/ 48 w 70"/>
                <a:gd name="T37" fmla="*/ 0 h 100"/>
                <a:gd name="T38" fmla="*/ 52 w 70"/>
                <a:gd name="T39" fmla="*/ 3 h 100"/>
                <a:gd name="T40" fmla="*/ 52 w 70"/>
                <a:gd name="T41" fmla="*/ 7 h 100"/>
                <a:gd name="T42" fmla="*/ 59 w 70"/>
                <a:gd name="T43" fmla="*/ 15 h 100"/>
                <a:gd name="T44" fmla="*/ 59 w 70"/>
                <a:gd name="T45" fmla="*/ 18 h 100"/>
                <a:gd name="T46" fmla="*/ 63 w 70"/>
                <a:gd name="T47" fmla="*/ 26 h 100"/>
                <a:gd name="T48" fmla="*/ 63 w 70"/>
                <a:gd name="T49" fmla="*/ 33 h 100"/>
                <a:gd name="T50" fmla="*/ 63 w 70"/>
                <a:gd name="T51" fmla="*/ 37 h 100"/>
                <a:gd name="T52" fmla="*/ 63 w 70"/>
                <a:gd name="T53" fmla="*/ 41 h 100"/>
                <a:gd name="T54" fmla="*/ 63 w 70"/>
                <a:gd name="T55" fmla="*/ 44 h 100"/>
                <a:gd name="T56" fmla="*/ 63 w 70"/>
                <a:gd name="T57" fmla="*/ 52 h 100"/>
                <a:gd name="T58" fmla="*/ 63 w 70"/>
                <a:gd name="T59" fmla="*/ 63 h 100"/>
                <a:gd name="T60" fmla="*/ 63 w 70"/>
                <a:gd name="T61" fmla="*/ 70 h 100"/>
                <a:gd name="T62" fmla="*/ 63 w 70"/>
                <a:gd name="T63" fmla="*/ 78 h 100"/>
                <a:gd name="T64" fmla="*/ 67 w 70"/>
                <a:gd name="T65" fmla="*/ 78 h 100"/>
                <a:gd name="T66" fmla="*/ 63 w 70"/>
                <a:gd name="T67" fmla="*/ 81 h 100"/>
                <a:gd name="T68" fmla="*/ 44 w 70"/>
                <a:gd name="T69" fmla="*/ 92 h 100"/>
                <a:gd name="T70" fmla="*/ 22 w 70"/>
                <a:gd name="T71" fmla="*/ 100 h 100"/>
                <a:gd name="T72" fmla="*/ 4 w 70"/>
                <a:gd name="T73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100">
                  <a:moveTo>
                    <a:pt x="4" y="92"/>
                  </a:moveTo>
                  <a:lnTo>
                    <a:pt x="4" y="92"/>
                  </a:lnTo>
                  <a:lnTo>
                    <a:pt x="7" y="92"/>
                  </a:lnTo>
                  <a:lnTo>
                    <a:pt x="11" y="92"/>
                  </a:lnTo>
                  <a:lnTo>
                    <a:pt x="11" y="89"/>
                  </a:lnTo>
                  <a:lnTo>
                    <a:pt x="11" y="85"/>
                  </a:lnTo>
                  <a:lnTo>
                    <a:pt x="7" y="85"/>
                  </a:lnTo>
                  <a:lnTo>
                    <a:pt x="4" y="81"/>
                  </a:lnTo>
                  <a:lnTo>
                    <a:pt x="4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4" y="70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11" y="48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1"/>
                  </a:lnTo>
                  <a:lnTo>
                    <a:pt x="15" y="37"/>
                  </a:lnTo>
                  <a:lnTo>
                    <a:pt x="11" y="3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2"/>
                  </a:lnTo>
                  <a:lnTo>
                    <a:pt x="11" y="18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7"/>
                  </a:lnTo>
                  <a:lnTo>
                    <a:pt x="7" y="3"/>
                  </a:lnTo>
                  <a:lnTo>
                    <a:pt x="11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33" y="3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5" y="11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8"/>
                  </a:lnTo>
                  <a:lnTo>
                    <a:pt x="59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4"/>
                  </a:lnTo>
                  <a:lnTo>
                    <a:pt x="63" y="48"/>
                  </a:lnTo>
                  <a:lnTo>
                    <a:pt x="63" y="52"/>
                  </a:lnTo>
                  <a:lnTo>
                    <a:pt x="67" y="59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63" y="70"/>
                  </a:lnTo>
                  <a:lnTo>
                    <a:pt x="63" y="74"/>
                  </a:lnTo>
                  <a:lnTo>
                    <a:pt x="63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70" y="81"/>
                  </a:lnTo>
                  <a:lnTo>
                    <a:pt x="63" y="81"/>
                  </a:lnTo>
                  <a:lnTo>
                    <a:pt x="52" y="85"/>
                  </a:lnTo>
                  <a:lnTo>
                    <a:pt x="44" y="92"/>
                  </a:lnTo>
                  <a:lnTo>
                    <a:pt x="33" y="92"/>
                  </a:lnTo>
                  <a:lnTo>
                    <a:pt x="22" y="100"/>
                  </a:lnTo>
                  <a:lnTo>
                    <a:pt x="15" y="96"/>
                  </a:lnTo>
                  <a:lnTo>
                    <a:pt x="4" y="96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" name="Freeform 126"/>
            <p:cNvSpPr/>
            <p:nvPr/>
          </p:nvSpPr>
          <p:spPr bwMode="auto">
            <a:xfrm>
              <a:off x="4293020" y="2957242"/>
              <a:ext cx="42459" cy="104218"/>
            </a:xfrm>
            <a:custGeom>
              <a:avLst/>
              <a:gdLst>
                <a:gd name="T0" fmla="*/ 19 w 33"/>
                <a:gd name="T1" fmla="*/ 3 h 81"/>
                <a:gd name="T2" fmla="*/ 4 w 33"/>
                <a:gd name="T3" fmla="*/ 0 h 81"/>
                <a:gd name="T4" fmla="*/ 0 w 33"/>
                <a:gd name="T5" fmla="*/ 0 h 81"/>
                <a:gd name="T6" fmla="*/ 4 w 33"/>
                <a:gd name="T7" fmla="*/ 3 h 81"/>
                <a:gd name="T8" fmla="*/ 4 w 33"/>
                <a:gd name="T9" fmla="*/ 7 h 81"/>
                <a:gd name="T10" fmla="*/ 4 w 33"/>
                <a:gd name="T11" fmla="*/ 7 h 81"/>
                <a:gd name="T12" fmla="*/ 7 w 33"/>
                <a:gd name="T13" fmla="*/ 11 h 81"/>
                <a:gd name="T14" fmla="*/ 11 w 33"/>
                <a:gd name="T15" fmla="*/ 15 h 81"/>
                <a:gd name="T16" fmla="*/ 11 w 33"/>
                <a:gd name="T17" fmla="*/ 15 h 81"/>
                <a:gd name="T18" fmla="*/ 11 w 33"/>
                <a:gd name="T19" fmla="*/ 18 h 81"/>
                <a:gd name="T20" fmla="*/ 11 w 33"/>
                <a:gd name="T21" fmla="*/ 26 h 81"/>
                <a:gd name="T22" fmla="*/ 15 w 33"/>
                <a:gd name="T23" fmla="*/ 26 h 81"/>
                <a:gd name="T24" fmla="*/ 15 w 33"/>
                <a:gd name="T25" fmla="*/ 26 h 81"/>
                <a:gd name="T26" fmla="*/ 15 w 33"/>
                <a:gd name="T27" fmla="*/ 33 h 81"/>
                <a:gd name="T28" fmla="*/ 15 w 33"/>
                <a:gd name="T29" fmla="*/ 33 h 81"/>
                <a:gd name="T30" fmla="*/ 15 w 33"/>
                <a:gd name="T31" fmla="*/ 37 h 81"/>
                <a:gd name="T32" fmla="*/ 15 w 33"/>
                <a:gd name="T33" fmla="*/ 37 h 81"/>
                <a:gd name="T34" fmla="*/ 15 w 33"/>
                <a:gd name="T35" fmla="*/ 41 h 81"/>
                <a:gd name="T36" fmla="*/ 15 w 33"/>
                <a:gd name="T37" fmla="*/ 41 h 81"/>
                <a:gd name="T38" fmla="*/ 15 w 33"/>
                <a:gd name="T39" fmla="*/ 44 h 81"/>
                <a:gd name="T40" fmla="*/ 15 w 33"/>
                <a:gd name="T41" fmla="*/ 48 h 81"/>
                <a:gd name="T42" fmla="*/ 15 w 33"/>
                <a:gd name="T43" fmla="*/ 52 h 81"/>
                <a:gd name="T44" fmla="*/ 19 w 33"/>
                <a:gd name="T45" fmla="*/ 59 h 81"/>
                <a:gd name="T46" fmla="*/ 15 w 33"/>
                <a:gd name="T47" fmla="*/ 63 h 81"/>
                <a:gd name="T48" fmla="*/ 15 w 33"/>
                <a:gd name="T49" fmla="*/ 67 h 81"/>
                <a:gd name="T50" fmla="*/ 15 w 33"/>
                <a:gd name="T51" fmla="*/ 70 h 81"/>
                <a:gd name="T52" fmla="*/ 15 w 33"/>
                <a:gd name="T53" fmla="*/ 74 h 81"/>
                <a:gd name="T54" fmla="*/ 15 w 33"/>
                <a:gd name="T55" fmla="*/ 78 h 81"/>
                <a:gd name="T56" fmla="*/ 19 w 33"/>
                <a:gd name="T57" fmla="*/ 78 h 81"/>
                <a:gd name="T58" fmla="*/ 19 w 33"/>
                <a:gd name="T59" fmla="*/ 78 h 81"/>
                <a:gd name="T60" fmla="*/ 22 w 33"/>
                <a:gd name="T61" fmla="*/ 81 h 81"/>
                <a:gd name="T62" fmla="*/ 22 w 33"/>
                <a:gd name="T63" fmla="*/ 81 h 81"/>
                <a:gd name="T64" fmla="*/ 33 w 33"/>
                <a:gd name="T65" fmla="*/ 78 h 81"/>
                <a:gd name="T66" fmla="*/ 33 w 33"/>
                <a:gd name="T67" fmla="*/ 78 h 81"/>
                <a:gd name="T68" fmla="*/ 33 w 33"/>
                <a:gd name="T69" fmla="*/ 74 h 81"/>
                <a:gd name="T70" fmla="*/ 33 w 33"/>
                <a:gd name="T71" fmla="*/ 70 h 81"/>
                <a:gd name="T72" fmla="*/ 33 w 33"/>
                <a:gd name="T73" fmla="*/ 67 h 81"/>
                <a:gd name="T74" fmla="*/ 30 w 33"/>
                <a:gd name="T75" fmla="*/ 63 h 81"/>
                <a:gd name="T76" fmla="*/ 30 w 33"/>
                <a:gd name="T77" fmla="*/ 44 h 81"/>
                <a:gd name="T78" fmla="*/ 33 w 33"/>
                <a:gd name="T79" fmla="*/ 41 h 81"/>
                <a:gd name="T80" fmla="*/ 33 w 33"/>
                <a:gd name="T81" fmla="*/ 41 h 81"/>
                <a:gd name="T82" fmla="*/ 33 w 33"/>
                <a:gd name="T83" fmla="*/ 37 h 81"/>
                <a:gd name="T84" fmla="*/ 33 w 33"/>
                <a:gd name="T85" fmla="*/ 33 h 81"/>
                <a:gd name="T86" fmla="*/ 33 w 33"/>
                <a:gd name="T87" fmla="*/ 29 h 81"/>
                <a:gd name="T88" fmla="*/ 30 w 33"/>
                <a:gd name="T89" fmla="*/ 22 h 81"/>
                <a:gd name="T90" fmla="*/ 26 w 33"/>
                <a:gd name="T91" fmla="*/ 15 h 81"/>
                <a:gd name="T92" fmla="*/ 26 w 33"/>
                <a:gd name="T93" fmla="*/ 15 h 81"/>
                <a:gd name="T94" fmla="*/ 22 w 33"/>
                <a:gd name="T95" fmla="*/ 15 h 81"/>
                <a:gd name="T96" fmla="*/ 19 w 33"/>
                <a:gd name="T97" fmla="*/ 11 h 81"/>
                <a:gd name="T98" fmla="*/ 19 w 33"/>
                <a:gd name="T99" fmla="*/ 7 h 81"/>
                <a:gd name="T100" fmla="*/ 19 w 33"/>
                <a:gd name="T10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81">
                  <a:moveTo>
                    <a:pt x="19" y="3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8"/>
                  </a:lnTo>
                  <a:lnTo>
                    <a:pt x="11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52"/>
                  </a:lnTo>
                  <a:lnTo>
                    <a:pt x="19" y="59"/>
                  </a:lnTo>
                  <a:lnTo>
                    <a:pt x="15" y="63"/>
                  </a:lnTo>
                  <a:lnTo>
                    <a:pt x="15" y="67"/>
                  </a:lnTo>
                  <a:lnTo>
                    <a:pt x="15" y="70"/>
                  </a:lnTo>
                  <a:lnTo>
                    <a:pt x="15" y="74"/>
                  </a:lnTo>
                  <a:lnTo>
                    <a:pt x="15" y="78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4"/>
                  </a:lnTo>
                  <a:lnTo>
                    <a:pt x="33" y="70"/>
                  </a:lnTo>
                  <a:lnTo>
                    <a:pt x="33" y="67"/>
                  </a:lnTo>
                  <a:lnTo>
                    <a:pt x="30" y="63"/>
                  </a:lnTo>
                  <a:lnTo>
                    <a:pt x="30" y="44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37"/>
                  </a:lnTo>
                  <a:lnTo>
                    <a:pt x="33" y="33"/>
                  </a:lnTo>
                  <a:lnTo>
                    <a:pt x="33" y="29"/>
                  </a:lnTo>
                  <a:lnTo>
                    <a:pt x="30" y="22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2" y="15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9" name="Freeform 127"/>
            <p:cNvSpPr/>
            <p:nvPr/>
          </p:nvSpPr>
          <p:spPr bwMode="auto">
            <a:xfrm>
              <a:off x="4317467" y="2932796"/>
              <a:ext cx="65619" cy="124804"/>
            </a:xfrm>
            <a:custGeom>
              <a:avLst/>
              <a:gdLst>
                <a:gd name="T0" fmla="*/ 25 w 51"/>
                <a:gd name="T1" fmla="*/ 8 h 97"/>
                <a:gd name="T2" fmla="*/ 18 w 51"/>
                <a:gd name="T3" fmla="*/ 11 h 97"/>
                <a:gd name="T4" fmla="*/ 11 w 51"/>
                <a:gd name="T5" fmla="*/ 11 h 97"/>
                <a:gd name="T6" fmla="*/ 7 w 51"/>
                <a:gd name="T7" fmla="*/ 15 h 97"/>
                <a:gd name="T8" fmla="*/ 7 w 51"/>
                <a:gd name="T9" fmla="*/ 22 h 97"/>
                <a:gd name="T10" fmla="*/ 0 w 51"/>
                <a:gd name="T11" fmla="*/ 26 h 97"/>
                <a:gd name="T12" fmla="*/ 3 w 51"/>
                <a:gd name="T13" fmla="*/ 34 h 97"/>
                <a:gd name="T14" fmla="*/ 7 w 51"/>
                <a:gd name="T15" fmla="*/ 34 h 97"/>
                <a:gd name="T16" fmla="*/ 14 w 51"/>
                <a:gd name="T17" fmla="*/ 48 h 97"/>
                <a:gd name="T18" fmla="*/ 14 w 51"/>
                <a:gd name="T19" fmla="*/ 56 h 97"/>
                <a:gd name="T20" fmla="*/ 14 w 51"/>
                <a:gd name="T21" fmla="*/ 60 h 97"/>
                <a:gd name="T22" fmla="*/ 11 w 51"/>
                <a:gd name="T23" fmla="*/ 82 h 97"/>
                <a:gd name="T24" fmla="*/ 14 w 51"/>
                <a:gd name="T25" fmla="*/ 89 h 97"/>
                <a:gd name="T26" fmla="*/ 14 w 51"/>
                <a:gd name="T27" fmla="*/ 97 h 97"/>
                <a:gd name="T28" fmla="*/ 33 w 51"/>
                <a:gd name="T29" fmla="*/ 93 h 97"/>
                <a:gd name="T30" fmla="*/ 33 w 51"/>
                <a:gd name="T31" fmla="*/ 89 h 97"/>
                <a:gd name="T32" fmla="*/ 33 w 51"/>
                <a:gd name="T33" fmla="*/ 78 h 97"/>
                <a:gd name="T34" fmla="*/ 33 w 51"/>
                <a:gd name="T35" fmla="*/ 71 h 97"/>
                <a:gd name="T36" fmla="*/ 33 w 51"/>
                <a:gd name="T37" fmla="*/ 67 h 97"/>
                <a:gd name="T38" fmla="*/ 33 w 51"/>
                <a:gd name="T39" fmla="*/ 67 h 97"/>
                <a:gd name="T40" fmla="*/ 33 w 51"/>
                <a:gd name="T41" fmla="*/ 63 h 97"/>
                <a:gd name="T42" fmla="*/ 33 w 51"/>
                <a:gd name="T43" fmla="*/ 56 h 97"/>
                <a:gd name="T44" fmla="*/ 33 w 51"/>
                <a:gd name="T45" fmla="*/ 52 h 97"/>
                <a:gd name="T46" fmla="*/ 37 w 51"/>
                <a:gd name="T47" fmla="*/ 52 h 97"/>
                <a:gd name="T48" fmla="*/ 40 w 51"/>
                <a:gd name="T49" fmla="*/ 48 h 97"/>
                <a:gd name="T50" fmla="*/ 44 w 51"/>
                <a:gd name="T51" fmla="*/ 41 h 97"/>
                <a:gd name="T52" fmla="*/ 48 w 51"/>
                <a:gd name="T53" fmla="*/ 41 h 97"/>
                <a:gd name="T54" fmla="*/ 44 w 51"/>
                <a:gd name="T55" fmla="*/ 34 h 97"/>
                <a:gd name="T56" fmla="*/ 48 w 51"/>
                <a:gd name="T57" fmla="*/ 30 h 97"/>
                <a:gd name="T58" fmla="*/ 51 w 51"/>
                <a:gd name="T59" fmla="*/ 30 h 97"/>
                <a:gd name="T60" fmla="*/ 48 w 51"/>
                <a:gd name="T61" fmla="*/ 19 h 97"/>
                <a:gd name="T62" fmla="*/ 44 w 51"/>
                <a:gd name="T63" fmla="*/ 15 h 97"/>
                <a:gd name="T64" fmla="*/ 44 w 51"/>
                <a:gd name="T65" fmla="*/ 11 h 97"/>
                <a:gd name="T66" fmla="*/ 37 w 51"/>
                <a:gd name="T67" fmla="*/ 8 h 97"/>
                <a:gd name="T68" fmla="*/ 29 w 51"/>
                <a:gd name="T69" fmla="*/ 0 h 97"/>
                <a:gd name="T70" fmla="*/ 29 w 51"/>
                <a:gd name="T71" fmla="*/ 4 h 97"/>
                <a:gd name="T72" fmla="*/ 25 w 51"/>
                <a:gd name="T73" fmla="*/ 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" h="97">
                  <a:moveTo>
                    <a:pt x="25" y="4"/>
                  </a:moveTo>
                  <a:lnTo>
                    <a:pt x="25" y="8"/>
                  </a:lnTo>
                  <a:lnTo>
                    <a:pt x="22" y="11"/>
                  </a:lnTo>
                  <a:lnTo>
                    <a:pt x="18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3" y="19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3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11" y="41"/>
                  </a:lnTo>
                  <a:lnTo>
                    <a:pt x="14" y="48"/>
                  </a:lnTo>
                  <a:lnTo>
                    <a:pt x="14" y="52"/>
                  </a:lnTo>
                  <a:lnTo>
                    <a:pt x="14" y="5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1" y="63"/>
                  </a:lnTo>
                  <a:lnTo>
                    <a:pt x="11" y="82"/>
                  </a:lnTo>
                  <a:lnTo>
                    <a:pt x="14" y="86"/>
                  </a:lnTo>
                  <a:lnTo>
                    <a:pt x="14" y="89"/>
                  </a:lnTo>
                  <a:lnTo>
                    <a:pt x="14" y="93"/>
                  </a:lnTo>
                  <a:lnTo>
                    <a:pt x="14" y="97"/>
                  </a:lnTo>
                  <a:lnTo>
                    <a:pt x="22" y="97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89"/>
                  </a:lnTo>
                  <a:lnTo>
                    <a:pt x="33" y="82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0"/>
                  </a:lnTo>
                  <a:lnTo>
                    <a:pt x="33" y="56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4" y="45"/>
                  </a:lnTo>
                  <a:lnTo>
                    <a:pt x="44" y="41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37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8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48" y="22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5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4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0" name="Freeform 128"/>
            <p:cNvSpPr>
              <a:spLocks noEditPoints="1"/>
            </p:cNvSpPr>
            <p:nvPr/>
          </p:nvSpPr>
          <p:spPr bwMode="auto">
            <a:xfrm>
              <a:off x="4550346" y="2714068"/>
              <a:ext cx="247033" cy="319084"/>
            </a:xfrm>
            <a:custGeom>
              <a:avLst/>
              <a:gdLst>
                <a:gd name="T0" fmla="*/ 189 w 192"/>
                <a:gd name="T1" fmla="*/ 63 h 248"/>
                <a:gd name="T2" fmla="*/ 185 w 192"/>
                <a:gd name="T3" fmla="*/ 122 h 248"/>
                <a:gd name="T4" fmla="*/ 174 w 192"/>
                <a:gd name="T5" fmla="*/ 126 h 248"/>
                <a:gd name="T6" fmla="*/ 174 w 192"/>
                <a:gd name="T7" fmla="*/ 133 h 248"/>
                <a:gd name="T8" fmla="*/ 167 w 192"/>
                <a:gd name="T9" fmla="*/ 141 h 248"/>
                <a:gd name="T10" fmla="*/ 167 w 192"/>
                <a:gd name="T11" fmla="*/ 148 h 248"/>
                <a:gd name="T12" fmla="*/ 167 w 192"/>
                <a:gd name="T13" fmla="*/ 155 h 248"/>
                <a:gd name="T14" fmla="*/ 159 w 192"/>
                <a:gd name="T15" fmla="*/ 166 h 248"/>
                <a:gd name="T16" fmla="*/ 163 w 192"/>
                <a:gd name="T17" fmla="*/ 166 h 248"/>
                <a:gd name="T18" fmla="*/ 163 w 192"/>
                <a:gd name="T19" fmla="*/ 170 h 248"/>
                <a:gd name="T20" fmla="*/ 167 w 192"/>
                <a:gd name="T21" fmla="*/ 178 h 248"/>
                <a:gd name="T22" fmla="*/ 174 w 192"/>
                <a:gd name="T23" fmla="*/ 185 h 248"/>
                <a:gd name="T24" fmla="*/ 174 w 192"/>
                <a:gd name="T25" fmla="*/ 192 h 248"/>
                <a:gd name="T26" fmla="*/ 167 w 192"/>
                <a:gd name="T27" fmla="*/ 196 h 248"/>
                <a:gd name="T28" fmla="*/ 155 w 192"/>
                <a:gd name="T29" fmla="*/ 200 h 248"/>
                <a:gd name="T30" fmla="*/ 152 w 192"/>
                <a:gd name="T31" fmla="*/ 204 h 248"/>
                <a:gd name="T32" fmla="*/ 148 w 192"/>
                <a:gd name="T33" fmla="*/ 207 h 248"/>
                <a:gd name="T34" fmla="*/ 144 w 192"/>
                <a:gd name="T35" fmla="*/ 215 h 248"/>
                <a:gd name="T36" fmla="*/ 141 w 192"/>
                <a:gd name="T37" fmla="*/ 218 h 248"/>
                <a:gd name="T38" fmla="*/ 130 w 192"/>
                <a:gd name="T39" fmla="*/ 226 h 248"/>
                <a:gd name="T40" fmla="*/ 118 w 192"/>
                <a:gd name="T41" fmla="*/ 222 h 248"/>
                <a:gd name="T42" fmla="*/ 111 w 192"/>
                <a:gd name="T43" fmla="*/ 226 h 248"/>
                <a:gd name="T44" fmla="*/ 115 w 192"/>
                <a:gd name="T45" fmla="*/ 230 h 248"/>
                <a:gd name="T46" fmla="*/ 107 w 192"/>
                <a:gd name="T47" fmla="*/ 237 h 248"/>
                <a:gd name="T48" fmla="*/ 89 w 192"/>
                <a:gd name="T49" fmla="*/ 241 h 248"/>
                <a:gd name="T50" fmla="*/ 78 w 192"/>
                <a:gd name="T51" fmla="*/ 248 h 248"/>
                <a:gd name="T52" fmla="*/ 74 w 192"/>
                <a:gd name="T53" fmla="*/ 241 h 248"/>
                <a:gd name="T54" fmla="*/ 70 w 192"/>
                <a:gd name="T55" fmla="*/ 248 h 248"/>
                <a:gd name="T56" fmla="*/ 59 w 192"/>
                <a:gd name="T57" fmla="*/ 248 h 248"/>
                <a:gd name="T58" fmla="*/ 55 w 192"/>
                <a:gd name="T59" fmla="*/ 241 h 248"/>
                <a:gd name="T60" fmla="*/ 48 w 192"/>
                <a:gd name="T61" fmla="*/ 233 h 248"/>
                <a:gd name="T62" fmla="*/ 33 w 192"/>
                <a:gd name="T63" fmla="*/ 222 h 248"/>
                <a:gd name="T64" fmla="*/ 33 w 192"/>
                <a:gd name="T65" fmla="*/ 215 h 248"/>
                <a:gd name="T66" fmla="*/ 33 w 192"/>
                <a:gd name="T67" fmla="*/ 211 h 248"/>
                <a:gd name="T68" fmla="*/ 41 w 192"/>
                <a:gd name="T69" fmla="*/ 211 h 248"/>
                <a:gd name="T70" fmla="*/ 48 w 192"/>
                <a:gd name="T71" fmla="*/ 211 h 248"/>
                <a:gd name="T72" fmla="*/ 55 w 192"/>
                <a:gd name="T73" fmla="*/ 211 h 248"/>
                <a:gd name="T74" fmla="*/ 52 w 192"/>
                <a:gd name="T75" fmla="*/ 207 h 248"/>
                <a:gd name="T76" fmla="*/ 44 w 192"/>
                <a:gd name="T77" fmla="*/ 200 h 248"/>
                <a:gd name="T78" fmla="*/ 48 w 192"/>
                <a:gd name="T79" fmla="*/ 189 h 248"/>
                <a:gd name="T80" fmla="*/ 48 w 192"/>
                <a:gd name="T81" fmla="*/ 185 h 248"/>
                <a:gd name="T82" fmla="*/ 44 w 192"/>
                <a:gd name="T83" fmla="*/ 178 h 248"/>
                <a:gd name="T84" fmla="*/ 37 w 192"/>
                <a:gd name="T85" fmla="*/ 166 h 248"/>
                <a:gd name="T86" fmla="*/ 26 w 192"/>
                <a:gd name="T87" fmla="*/ 159 h 248"/>
                <a:gd name="T88" fmla="*/ 18 w 192"/>
                <a:gd name="T89" fmla="*/ 137 h 248"/>
                <a:gd name="T90" fmla="*/ 22 w 192"/>
                <a:gd name="T91" fmla="*/ 133 h 248"/>
                <a:gd name="T92" fmla="*/ 52 w 192"/>
                <a:gd name="T93" fmla="*/ 85 h 248"/>
                <a:gd name="T94" fmla="*/ 59 w 192"/>
                <a:gd name="T95" fmla="*/ 48 h 248"/>
                <a:gd name="T96" fmla="*/ 48 w 192"/>
                <a:gd name="T97" fmla="*/ 29 h 248"/>
                <a:gd name="T98" fmla="*/ 41 w 192"/>
                <a:gd name="T99" fmla="*/ 7 h 248"/>
                <a:gd name="T100" fmla="*/ 0 w 192"/>
                <a:gd name="T101" fmla="*/ 16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2" h="248">
                  <a:moveTo>
                    <a:pt x="41" y="7"/>
                  </a:moveTo>
                  <a:lnTo>
                    <a:pt x="59" y="0"/>
                  </a:lnTo>
                  <a:lnTo>
                    <a:pt x="189" y="63"/>
                  </a:lnTo>
                  <a:lnTo>
                    <a:pt x="192" y="122"/>
                  </a:lnTo>
                  <a:lnTo>
                    <a:pt x="189" y="122"/>
                  </a:lnTo>
                  <a:lnTo>
                    <a:pt x="185" y="122"/>
                  </a:lnTo>
                  <a:lnTo>
                    <a:pt x="181" y="122"/>
                  </a:lnTo>
                  <a:lnTo>
                    <a:pt x="178" y="122"/>
                  </a:lnTo>
                  <a:lnTo>
                    <a:pt x="174" y="126"/>
                  </a:lnTo>
                  <a:lnTo>
                    <a:pt x="174" y="129"/>
                  </a:lnTo>
                  <a:lnTo>
                    <a:pt x="178" y="129"/>
                  </a:lnTo>
                  <a:lnTo>
                    <a:pt x="174" y="133"/>
                  </a:lnTo>
                  <a:lnTo>
                    <a:pt x="170" y="141"/>
                  </a:lnTo>
                  <a:lnTo>
                    <a:pt x="167" y="141"/>
                  </a:lnTo>
                  <a:lnTo>
                    <a:pt x="167" y="141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7" y="148"/>
                  </a:lnTo>
                  <a:lnTo>
                    <a:pt x="163" y="152"/>
                  </a:lnTo>
                  <a:lnTo>
                    <a:pt x="163" y="152"/>
                  </a:lnTo>
                  <a:lnTo>
                    <a:pt x="167" y="155"/>
                  </a:lnTo>
                  <a:lnTo>
                    <a:pt x="167" y="159"/>
                  </a:lnTo>
                  <a:lnTo>
                    <a:pt x="163" y="159"/>
                  </a:lnTo>
                  <a:lnTo>
                    <a:pt x="159" y="166"/>
                  </a:lnTo>
                  <a:lnTo>
                    <a:pt x="159" y="170"/>
                  </a:lnTo>
                  <a:lnTo>
                    <a:pt x="159" y="170"/>
                  </a:lnTo>
                  <a:lnTo>
                    <a:pt x="163" y="166"/>
                  </a:lnTo>
                  <a:lnTo>
                    <a:pt x="167" y="166"/>
                  </a:lnTo>
                  <a:lnTo>
                    <a:pt x="167" y="170"/>
                  </a:lnTo>
                  <a:lnTo>
                    <a:pt x="163" y="170"/>
                  </a:lnTo>
                  <a:lnTo>
                    <a:pt x="167" y="174"/>
                  </a:lnTo>
                  <a:lnTo>
                    <a:pt x="167" y="174"/>
                  </a:lnTo>
                  <a:lnTo>
                    <a:pt x="167" y="178"/>
                  </a:lnTo>
                  <a:lnTo>
                    <a:pt x="167" y="181"/>
                  </a:lnTo>
                  <a:lnTo>
                    <a:pt x="167" y="185"/>
                  </a:lnTo>
                  <a:lnTo>
                    <a:pt x="174" y="185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92"/>
                  </a:lnTo>
                  <a:lnTo>
                    <a:pt x="174" y="192"/>
                  </a:lnTo>
                  <a:lnTo>
                    <a:pt x="170" y="196"/>
                  </a:lnTo>
                  <a:lnTo>
                    <a:pt x="167" y="196"/>
                  </a:lnTo>
                  <a:lnTo>
                    <a:pt x="163" y="196"/>
                  </a:lnTo>
                  <a:lnTo>
                    <a:pt x="159" y="196"/>
                  </a:lnTo>
                  <a:lnTo>
                    <a:pt x="155" y="200"/>
                  </a:lnTo>
                  <a:lnTo>
                    <a:pt x="155" y="200"/>
                  </a:lnTo>
                  <a:lnTo>
                    <a:pt x="155" y="204"/>
                  </a:lnTo>
                  <a:lnTo>
                    <a:pt x="152" y="204"/>
                  </a:lnTo>
                  <a:lnTo>
                    <a:pt x="152" y="207"/>
                  </a:lnTo>
                  <a:lnTo>
                    <a:pt x="148" y="207"/>
                  </a:lnTo>
                  <a:lnTo>
                    <a:pt x="148" y="207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4" y="215"/>
                  </a:lnTo>
                  <a:lnTo>
                    <a:pt x="141" y="215"/>
                  </a:lnTo>
                  <a:lnTo>
                    <a:pt x="144" y="218"/>
                  </a:lnTo>
                  <a:lnTo>
                    <a:pt x="141" y="218"/>
                  </a:lnTo>
                  <a:lnTo>
                    <a:pt x="141" y="222"/>
                  </a:lnTo>
                  <a:lnTo>
                    <a:pt x="137" y="222"/>
                  </a:lnTo>
                  <a:lnTo>
                    <a:pt x="130" y="226"/>
                  </a:lnTo>
                  <a:lnTo>
                    <a:pt x="126" y="226"/>
                  </a:lnTo>
                  <a:lnTo>
                    <a:pt x="122" y="226"/>
                  </a:lnTo>
                  <a:lnTo>
                    <a:pt x="118" y="222"/>
                  </a:lnTo>
                  <a:lnTo>
                    <a:pt x="115" y="222"/>
                  </a:lnTo>
                  <a:lnTo>
                    <a:pt x="111" y="222"/>
                  </a:lnTo>
                  <a:lnTo>
                    <a:pt x="111" y="226"/>
                  </a:lnTo>
                  <a:lnTo>
                    <a:pt x="111" y="226"/>
                  </a:lnTo>
                  <a:lnTo>
                    <a:pt x="111" y="230"/>
                  </a:lnTo>
                  <a:lnTo>
                    <a:pt x="115" y="230"/>
                  </a:lnTo>
                  <a:lnTo>
                    <a:pt x="115" y="233"/>
                  </a:lnTo>
                  <a:lnTo>
                    <a:pt x="111" y="233"/>
                  </a:lnTo>
                  <a:lnTo>
                    <a:pt x="107" y="237"/>
                  </a:lnTo>
                  <a:lnTo>
                    <a:pt x="104" y="237"/>
                  </a:lnTo>
                  <a:lnTo>
                    <a:pt x="93" y="241"/>
                  </a:lnTo>
                  <a:lnTo>
                    <a:pt x="89" y="241"/>
                  </a:lnTo>
                  <a:lnTo>
                    <a:pt x="85" y="244"/>
                  </a:lnTo>
                  <a:lnTo>
                    <a:pt x="81" y="244"/>
                  </a:lnTo>
                  <a:lnTo>
                    <a:pt x="78" y="248"/>
                  </a:lnTo>
                  <a:lnTo>
                    <a:pt x="78" y="244"/>
                  </a:lnTo>
                  <a:lnTo>
                    <a:pt x="74" y="241"/>
                  </a:lnTo>
                  <a:lnTo>
                    <a:pt x="74" y="241"/>
                  </a:lnTo>
                  <a:lnTo>
                    <a:pt x="70" y="241"/>
                  </a:lnTo>
                  <a:lnTo>
                    <a:pt x="70" y="244"/>
                  </a:lnTo>
                  <a:lnTo>
                    <a:pt x="70" y="248"/>
                  </a:lnTo>
                  <a:lnTo>
                    <a:pt x="67" y="248"/>
                  </a:lnTo>
                  <a:lnTo>
                    <a:pt x="63" y="248"/>
                  </a:lnTo>
                  <a:lnTo>
                    <a:pt x="59" y="248"/>
                  </a:lnTo>
                  <a:lnTo>
                    <a:pt x="59" y="244"/>
                  </a:lnTo>
                  <a:lnTo>
                    <a:pt x="55" y="244"/>
                  </a:lnTo>
                  <a:lnTo>
                    <a:pt x="55" y="241"/>
                  </a:lnTo>
                  <a:lnTo>
                    <a:pt x="55" y="237"/>
                  </a:lnTo>
                  <a:lnTo>
                    <a:pt x="52" y="233"/>
                  </a:lnTo>
                  <a:lnTo>
                    <a:pt x="48" y="233"/>
                  </a:lnTo>
                  <a:lnTo>
                    <a:pt x="44" y="226"/>
                  </a:lnTo>
                  <a:lnTo>
                    <a:pt x="37" y="222"/>
                  </a:lnTo>
                  <a:lnTo>
                    <a:pt x="33" y="222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33" y="215"/>
                  </a:lnTo>
                  <a:lnTo>
                    <a:pt x="33" y="215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7" y="211"/>
                  </a:lnTo>
                  <a:lnTo>
                    <a:pt x="37" y="211"/>
                  </a:lnTo>
                  <a:lnTo>
                    <a:pt x="41" y="211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5" y="211"/>
                  </a:lnTo>
                  <a:lnTo>
                    <a:pt x="55" y="211"/>
                  </a:lnTo>
                  <a:lnTo>
                    <a:pt x="55" y="211"/>
                  </a:lnTo>
                  <a:lnTo>
                    <a:pt x="52" y="207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4" y="192"/>
                  </a:lnTo>
                  <a:lnTo>
                    <a:pt x="48" y="189"/>
                  </a:lnTo>
                  <a:lnTo>
                    <a:pt x="44" y="189"/>
                  </a:lnTo>
                  <a:lnTo>
                    <a:pt x="44" y="185"/>
                  </a:lnTo>
                  <a:lnTo>
                    <a:pt x="48" y="185"/>
                  </a:lnTo>
                  <a:lnTo>
                    <a:pt x="48" y="181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4"/>
                  </a:lnTo>
                  <a:lnTo>
                    <a:pt x="41" y="170"/>
                  </a:lnTo>
                  <a:lnTo>
                    <a:pt x="37" y="166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26" y="159"/>
                  </a:lnTo>
                  <a:lnTo>
                    <a:pt x="22" y="155"/>
                  </a:lnTo>
                  <a:lnTo>
                    <a:pt x="22" y="155"/>
                  </a:lnTo>
                  <a:lnTo>
                    <a:pt x="18" y="137"/>
                  </a:lnTo>
                  <a:lnTo>
                    <a:pt x="18" y="133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26" y="129"/>
                  </a:lnTo>
                  <a:lnTo>
                    <a:pt x="52" y="107"/>
                  </a:lnTo>
                  <a:lnTo>
                    <a:pt x="52" y="85"/>
                  </a:lnTo>
                  <a:lnTo>
                    <a:pt x="55" y="55"/>
                  </a:lnTo>
                  <a:lnTo>
                    <a:pt x="59" y="55"/>
                  </a:lnTo>
                  <a:lnTo>
                    <a:pt x="59" y="48"/>
                  </a:lnTo>
                  <a:lnTo>
                    <a:pt x="48" y="37"/>
                  </a:lnTo>
                  <a:lnTo>
                    <a:pt x="48" y="33"/>
                  </a:lnTo>
                  <a:lnTo>
                    <a:pt x="48" y="29"/>
                  </a:lnTo>
                  <a:lnTo>
                    <a:pt x="41" y="11"/>
                  </a:lnTo>
                  <a:lnTo>
                    <a:pt x="41" y="7"/>
                  </a:lnTo>
                  <a:lnTo>
                    <a:pt x="41" y="7"/>
                  </a:lnTo>
                  <a:close/>
                  <a:moveTo>
                    <a:pt x="4" y="163"/>
                  </a:moveTo>
                  <a:lnTo>
                    <a:pt x="4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4" y="1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1" name="Freeform 129"/>
            <p:cNvSpPr/>
            <p:nvPr/>
          </p:nvSpPr>
          <p:spPr bwMode="auto">
            <a:xfrm>
              <a:off x="4302026" y="2717929"/>
              <a:ext cx="324231" cy="229020"/>
            </a:xfrm>
            <a:custGeom>
              <a:avLst/>
              <a:gdLst>
                <a:gd name="T0" fmla="*/ 52 w 252"/>
                <a:gd name="T1" fmla="*/ 175 h 178"/>
                <a:gd name="T2" fmla="*/ 49 w 252"/>
                <a:gd name="T3" fmla="*/ 171 h 178"/>
                <a:gd name="T4" fmla="*/ 41 w 252"/>
                <a:gd name="T5" fmla="*/ 167 h 178"/>
                <a:gd name="T6" fmla="*/ 37 w 252"/>
                <a:gd name="T7" fmla="*/ 171 h 178"/>
                <a:gd name="T8" fmla="*/ 30 w 252"/>
                <a:gd name="T9" fmla="*/ 167 h 178"/>
                <a:gd name="T10" fmla="*/ 34 w 252"/>
                <a:gd name="T11" fmla="*/ 163 h 178"/>
                <a:gd name="T12" fmla="*/ 30 w 252"/>
                <a:gd name="T13" fmla="*/ 160 h 178"/>
                <a:gd name="T14" fmla="*/ 23 w 252"/>
                <a:gd name="T15" fmla="*/ 160 h 178"/>
                <a:gd name="T16" fmla="*/ 15 w 252"/>
                <a:gd name="T17" fmla="*/ 152 h 178"/>
                <a:gd name="T18" fmla="*/ 0 w 252"/>
                <a:gd name="T19" fmla="*/ 138 h 178"/>
                <a:gd name="T20" fmla="*/ 4 w 252"/>
                <a:gd name="T21" fmla="*/ 130 h 178"/>
                <a:gd name="T22" fmla="*/ 8 w 252"/>
                <a:gd name="T23" fmla="*/ 130 h 178"/>
                <a:gd name="T24" fmla="*/ 23 w 252"/>
                <a:gd name="T25" fmla="*/ 130 h 178"/>
                <a:gd name="T26" fmla="*/ 34 w 252"/>
                <a:gd name="T27" fmla="*/ 126 h 178"/>
                <a:gd name="T28" fmla="*/ 41 w 252"/>
                <a:gd name="T29" fmla="*/ 123 h 178"/>
                <a:gd name="T30" fmla="*/ 52 w 252"/>
                <a:gd name="T31" fmla="*/ 123 h 178"/>
                <a:gd name="T32" fmla="*/ 63 w 252"/>
                <a:gd name="T33" fmla="*/ 115 h 178"/>
                <a:gd name="T34" fmla="*/ 63 w 252"/>
                <a:gd name="T35" fmla="*/ 108 h 178"/>
                <a:gd name="T36" fmla="*/ 67 w 252"/>
                <a:gd name="T37" fmla="*/ 67 h 178"/>
                <a:gd name="T38" fmla="*/ 111 w 252"/>
                <a:gd name="T39" fmla="*/ 45 h 178"/>
                <a:gd name="T40" fmla="*/ 215 w 252"/>
                <a:gd name="T41" fmla="*/ 8 h 178"/>
                <a:gd name="T42" fmla="*/ 234 w 252"/>
                <a:gd name="T43" fmla="*/ 4 h 178"/>
                <a:gd name="T44" fmla="*/ 241 w 252"/>
                <a:gd name="T45" fmla="*/ 26 h 178"/>
                <a:gd name="T46" fmla="*/ 241 w 252"/>
                <a:gd name="T47" fmla="*/ 34 h 178"/>
                <a:gd name="T48" fmla="*/ 252 w 252"/>
                <a:gd name="T49" fmla="*/ 52 h 178"/>
                <a:gd name="T50" fmla="*/ 245 w 252"/>
                <a:gd name="T51" fmla="*/ 82 h 178"/>
                <a:gd name="T52" fmla="*/ 219 w 252"/>
                <a:gd name="T53" fmla="*/ 126 h 178"/>
                <a:gd name="T54" fmla="*/ 215 w 252"/>
                <a:gd name="T55" fmla="*/ 130 h 178"/>
                <a:gd name="T56" fmla="*/ 211 w 252"/>
                <a:gd name="T57" fmla="*/ 134 h 178"/>
                <a:gd name="T58" fmla="*/ 211 w 252"/>
                <a:gd name="T59" fmla="*/ 149 h 178"/>
                <a:gd name="T60" fmla="*/ 208 w 252"/>
                <a:gd name="T61" fmla="*/ 156 h 178"/>
                <a:gd name="T62" fmla="*/ 204 w 252"/>
                <a:gd name="T63" fmla="*/ 156 h 178"/>
                <a:gd name="T64" fmla="*/ 200 w 252"/>
                <a:gd name="T65" fmla="*/ 156 h 178"/>
                <a:gd name="T66" fmla="*/ 197 w 252"/>
                <a:gd name="T67" fmla="*/ 160 h 178"/>
                <a:gd name="T68" fmla="*/ 189 w 252"/>
                <a:gd name="T69" fmla="*/ 160 h 178"/>
                <a:gd name="T70" fmla="*/ 182 w 252"/>
                <a:gd name="T71" fmla="*/ 156 h 178"/>
                <a:gd name="T72" fmla="*/ 171 w 252"/>
                <a:gd name="T73" fmla="*/ 156 h 178"/>
                <a:gd name="T74" fmla="*/ 156 w 252"/>
                <a:gd name="T75" fmla="*/ 156 h 178"/>
                <a:gd name="T76" fmla="*/ 149 w 252"/>
                <a:gd name="T77" fmla="*/ 163 h 178"/>
                <a:gd name="T78" fmla="*/ 141 w 252"/>
                <a:gd name="T79" fmla="*/ 163 h 178"/>
                <a:gd name="T80" fmla="*/ 130 w 252"/>
                <a:gd name="T81" fmla="*/ 160 h 178"/>
                <a:gd name="T82" fmla="*/ 126 w 252"/>
                <a:gd name="T83" fmla="*/ 156 h 178"/>
                <a:gd name="T84" fmla="*/ 123 w 252"/>
                <a:gd name="T85" fmla="*/ 156 h 178"/>
                <a:gd name="T86" fmla="*/ 115 w 252"/>
                <a:gd name="T87" fmla="*/ 156 h 178"/>
                <a:gd name="T88" fmla="*/ 111 w 252"/>
                <a:gd name="T89" fmla="*/ 156 h 178"/>
                <a:gd name="T90" fmla="*/ 108 w 252"/>
                <a:gd name="T91" fmla="*/ 160 h 178"/>
                <a:gd name="T92" fmla="*/ 100 w 252"/>
                <a:gd name="T93" fmla="*/ 152 h 178"/>
                <a:gd name="T94" fmla="*/ 97 w 252"/>
                <a:gd name="T95" fmla="*/ 149 h 178"/>
                <a:gd name="T96" fmla="*/ 89 w 252"/>
                <a:gd name="T97" fmla="*/ 149 h 178"/>
                <a:gd name="T98" fmla="*/ 86 w 252"/>
                <a:gd name="T99" fmla="*/ 149 h 178"/>
                <a:gd name="T100" fmla="*/ 82 w 252"/>
                <a:gd name="T101" fmla="*/ 149 h 178"/>
                <a:gd name="T102" fmla="*/ 74 w 252"/>
                <a:gd name="T103" fmla="*/ 149 h 178"/>
                <a:gd name="T104" fmla="*/ 67 w 252"/>
                <a:gd name="T105" fmla="*/ 149 h 178"/>
                <a:gd name="T106" fmla="*/ 63 w 252"/>
                <a:gd name="T107" fmla="*/ 152 h 178"/>
                <a:gd name="T108" fmla="*/ 60 w 252"/>
                <a:gd name="T109" fmla="*/ 156 h 178"/>
                <a:gd name="T110" fmla="*/ 60 w 252"/>
                <a:gd name="T111" fmla="*/ 156 h 178"/>
                <a:gd name="T112" fmla="*/ 60 w 252"/>
                <a:gd name="T113" fmla="*/ 160 h 178"/>
                <a:gd name="T114" fmla="*/ 63 w 252"/>
                <a:gd name="T115" fmla="*/ 163 h 178"/>
                <a:gd name="T116" fmla="*/ 56 w 252"/>
                <a:gd name="T117" fmla="*/ 167 h 178"/>
                <a:gd name="T118" fmla="*/ 56 w 252"/>
                <a:gd name="T119" fmla="*/ 171 h 178"/>
                <a:gd name="T120" fmla="*/ 60 w 252"/>
                <a:gd name="T121" fmla="*/ 175 h 178"/>
                <a:gd name="T122" fmla="*/ 56 w 252"/>
                <a:gd name="T12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2" h="178">
                  <a:moveTo>
                    <a:pt x="56" y="178"/>
                  </a:moveTo>
                  <a:lnTo>
                    <a:pt x="52" y="175"/>
                  </a:lnTo>
                  <a:lnTo>
                    <a:pt x="49" y="175"/>
                  </a:lnTo>
                  <a:lnTo>
                    <a:pt x="49" y="171"/>
                  </a:lnTo>
                  <a:lnTo>
                    <a:pt x="41" y="167"/>
                  </a:lnTo>
                  <a:lnTo>
                    <a:pt x="41" y="167"/>
                  </a:lnTo>
                  <a:lnTo>
                    <a:pt x="41" y="171"/>
                  </a:lnTo>
                  <a:lnTo>
                    <a:pt x="37" y="171"/>
                  </a:lnTo>
                  <a:lnTo>
                    <a:pt x="34" y="171"/>
                  </a:lnTo>
                  <a:lnTo>
                    <a:pt x="30" y="167"/>
                  </a:lnTo>
                  <a:lnTo>
                    <a:pt x="34" y="163"/>
                  </a:lnTo>
                  <a:lnTo>
                    <a:pt x="34" y="163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23" y="160"/>
                  </a:lnTo>
                  <a:lnTo>
                    <a:pt x="15" y="156"/>
                  </a:lnTo>
                  <a:lnTo>
                    <a:pt x="15" y="152"/>
                  </a:lnTo>
                  <a:lnTo>
                    <a:pt x="0" y="141"/>
                  </a:lnTo>
                  <a:lnTo>
                    <a:pt x="0" y="138"/>
                  </a:lnTo>
                  <a:lnTo>
                    <a:pt x="4" y="134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8" y="130"/>
                  </a:lnTo>
                  <a:lnTo>
                    <a:pt x="19" y="130"/>
                  </a:lnTo>
                  <a:lnTo>
                    <a:pt x="23" y="130"/>
                  </a:lnTo>
                  <a:lnTo>
                    <a:pt x="26" y="126"/>
                  </a:lnTo>
                  <a:lnTo>
                    <a:pt x="34" y="126"/>
                  </a:lnTo>
                  <a:lnTo>
                    <a:pt x="37" y="126"/>
                  </a:lnTo>
                  <a:lnTo>
                    <a:pt x="41" y="123"/>
                  </a:lnTo>
                  <a:lnTo>
                    <a:pt x="49" y="123"/>
                  </a:lnTo>
                  <a:lnTo>
                    <a:pt x="52" y="123"/>
                  </a:lnTo>
                  <a:lnTo>
                    <a:pt x="60" y="119"/>
                  </a:lnTo>
                  <a:lnTo>
                    <a:pt x="63" y="115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7" y="93"/>
                  </a:lnTo>
                  <a:lnTo>
                    <a:pt x="67" y="67"/>
                  </a:lnTo>
                  <a:lnTo>
                    <a:pt x="93" y="60"/>
                  </a:lnTo>
                  <a:lnTo>
                    <a:pt x="111" y="45"/>
                  </a:lnTo>
                  <a:lnTo>
                    <a:pt x="186" y="0"/>
                  </a:lnTo>
                  <a:lnTo>
                    <a:pt x="215" y="8"/>
                  </a:lnTo>
                  <a:lnTo>
                    <a:pt x="219" y="11"/>
                  </a:lnTo>
                  <a:lnTo>
                    <a:pt x="234" y="4"/>
                  </a:lnTo>
                  <a:lnTo>
                    <a:pt x="234" y="8"/>
                  </a:lnTo>
                  <a:lnTo>
                    <a:pt x="241" y="26"/>
                  </a:lnTo>
                  <a:lnTo>
                    <a:pt x="241" y="30"/>
                  </a:lnTo>
                  <a:lnTo>
                    <a:pt x="241" y="34"/>
                  </a:lnTo>
                  <a:lnTo>
                    <a:pt x="252" y="45"/>
                  </a:lnTo>
                  <a:lnTo>
                    <a:pt x="252" y="52"/>
                  </a:lnTo>
                  <a:lnTo>
                    <a:pt x="248" y="52"/>
                  </a:lnTo>
                  <a:lnTo>
                    <a:pt x="245" y="82"/>
                  </a:lnTo>
                  <a:lnTo>
                    <a:pt x="245" y="104"/>
                  </a:lnTo>
                  <a:lnTo>
                    <a:pt x="219" y="126"/>
                  </a:lnTo>
                  <a:lnTo>
                    <a:pt x="215" y="130"/>
                  </a:lnTo>
                  <a:lnTo>
                    <a:pt x="215" y="130"/>
                  </a:lnTo>
                  <a:lnTo>
                    <a:pt x="211" y="130"/>
                  </a:lnTo>
                  <a:lnTo>
                    <a:pt x="211" y="134"/>
                  </a:lnTo>
                  <a:lnTo>
                    <a:pt x="215" y="152"/>
                  </a:lnTo>
                  <a:lnTo>
                    <a:pt x="211" y="149"/>
                  </a:lnTo>
                  <a:lnTo>
                    <a:pt x="208" y="152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0" y="156"/>
                  </a:lnTo>
                  <a:lnTo>
                    <a:pt x="197" y="156"/>
                  </a:lnTo>
                  <a:lnTo>
                    <a:pt x="197" y="160"/>
                  </a:lnTo>
                  <a:lnTo>
                    <a:pt x="193" y="160"/>
                  </a:lnTo>
                  <a:lnTo>
                    <a:pt x="189" y="160"/>
                  </a:lnTo>
                  <a:lnTo>
                    <a:pt x="186" y="160"/>
                  </a:lnTo>
                  <a:lnTo>
                    <a:pt x="182" y="156"/>
                  </a:lnTo>
                  <a:lnTo>
                    <a:pt x="174" y="156"/>
                  </a:lnTo>
                  <a:lnTo>
                    <a:pt x="171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2" y="163"/>
                  </a:lnTo>
                  <a:lnTo>
                    <a:pt x="149" y="163"/>
                  </a:lnTo>
                  <a:lnTo>
                    <a:pt x="145" y="163"/>
                  </a:lnTo>
                  <a:lnTo>
                    <a:pt x="141" y="163"/>
                  </a:lnTo>
                  <a:lnTo>
                    <a:pt x="137" y="163"/>
                  </a:lnTo>
                  <a:lnTo>
                    <a:pt x="130" y="160"/>
                  </a:lnTo>
                  <a:lnTo>
                    <a:pt x="126" y="160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3" y="156"/>
                  </a:lnTo>
                  <a:lnTo>
                    <a:pt x="123" y="156"/>
                  </a:lnTo>
                  <a:lnTo>
                    <a:pt x="115" y="156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11" y="160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97" y="149"/>
                  </a:lnTo>
                  <a:lnTo>
                    <a:pt x="93" y="149"/>
                  </a:lnTo>
                  <a:lnTo>
                    <a:pt x="89" y="149"/>
                  </a:lnTo>
                  <a:lnTo>
                    <a:pt x="86" y="149"/>
                  </a:lnTo>
                  <a:lnTo>
                    <a:pt x="86" y="149"/>
                  </a:lnTo>
                  <a:lnTo>
                    <a:pt x="82" y="149"/>
                  </a:lnTo>
                  <a:lnTo>
                    <a:pt x="82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1" y="149"/>
                  </a:lnTo>
                  <a:lnTo>
                    <a:pt x="67" y="149"/>
                  </a:lnTo>
                  <a:lnTo>
                    <a:pt x="67" y="149"/>
                  </a:lnTo>
                  <a:lnTo>
                    <a:pt x="63" y="152"/>
                  </a:lnTo>
                  <a:lnTo>
                    <a:pt x="60" y="152"/>
                  </a:lnTo>
                  <a:lnTo>
                    <a:pt x="60" y="156"/>
                  </a:lnTo>
                  <a:lnTo>
                    <a:pt x="63" y="156"/>
                  </a:lnTo>
                  <a:lnTo>
                    <a:pt x="60" y="156"/>
                  </a:lnTo>
                  <a:lnTo>
                    <a:pt x="60" y="160"/>
                  </a:lnTo>
                  <a:lnTo>
                    <a:pt x="60" y="160"/>
                  </a:lnTo>
                  <a:lnTo>
                    <a:pt x="63" y="163"/>
                  </a:lnTo>
                  <a:lnTo>
                    <a:pt x="63" y="163"/>
                  </a:lnTo>
                  <a:lnTo>
                    <a:pt x="60" y="163"/>
                  </a:lnTo>
                  <a:lnTo>
                    <a:pt x="56" y="167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0" y="178"/>
                  </a:lnTo>
                  <a:lnTo>
                    <a:pt x="56" y="1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2" name="Freeform 130"/>
            <p:cNvSpPr/>
            <p:nvPr/>
          </p:nvSpPr>
          <p:spPr bwMode="auto">
            <a:xfrm>
              <a:off x="4359925" y="2909636"/>
              <a:ext cx="238027" cy="185275"/>
            </a:xfrm>
            <a:custGeom>
              <a:avLst/>
              <a:gdLst>
                <a:gd name="T0" fmla="*/ 174 w 185"/>
                <a:gd name="T1" fmla="*/ 7 h 144"/>
                <a:gd name="T2" fmla="*/ 163 w 185"/>
                <a:gd name="T3" fmla="*/ 3 h 144"/>
                <a:gd name="T4" fmla="*/ 159 w 185"/>
                <a:gd name="T5" fmla="*/ 7 h 144"/>
                <a:gd name="T6" fmla="*/ 152 w 185"/>
                <a:gd name="T7" fmla="*/ 7 h 144"/>
                <a:gd name="T8" fmla="*/ 144 w 185"/>
                <a:gd name="T9" fmla="*/ 11 h 144"/>
                <a:gd name="T10" fmla="*/ 129 w 185"/>
                <a:gd name="T11" fmla="*/ 7 h 144"/>
                <a:gd name="T12" fmla="*/ 111 w 185"/>
                <a:gd name="T13" fmla="*/ 7 h 144"/>
                <a:gd name="T14" fmla="*/ 100 w 185"/>
                <a:gd name="T15" fmla="*/ 14 h 144"/>
                <a:gd name="T16" fmla="*/ 85 w 185"/>
                <a:gd name="T17" fmla="*/ 11 h 144"/>
                <a:gd name="T18" fmla="*/ 81 w 185"/>
                <a:gd name="T19" fmla="*/ 7 h 144"/>
                <a:gd name="T20" fmla="*/ 70 w 185"/>
                <a:gd name="T21" fmla="*/ 7 h 144"/>
                <a:gd name="T22" fmla="*/ 66 w 185"/>
                <a:gd name="T23" fmla="*/ 11 h 144"/>
                <a:gd name="T24" fmla="*/ 55 w 185"/>
                <a:gd name="T25" fmla="*/ 3 h 144"/>
                <a:gd name="T26" fmla="*/ 48 w 185"/>
                <a:gd name="T27" fmla="*/ 0 h 144"/>
                <a:gd name="T28" fmla="*/ 41 w 185"/>
                <a:gd name="T29" fmla="*/ 0 h 144"/>
                <a:gd name="T30" fmla="*/ 29 w 185"/>
                <a:gd name="T31" fmla="*/ 0 h 144"/>
                <a:gd name="T32" fmla="*/ 22 w 185"/>
                <a:gd name="T33" fmla="*/ 0 h 144"/>
                <a:gd name="T34" fmla="*/ 15 w 185"/>
                <a:gd name="T35" fmla="*/ 3 h 144"/>
                <a:gd name="T36" fmla="*/ 15 w 185"/>
                <a:gd name="T37" fmla="*/ 7 h 144"/>
                <a:gd name="T38" fmla="*/ 18 w 185"/>
                <a:gd name="T39" fmla="*/ 14 h 144"/>
                <a:gd name="T40" fmla="*/ 11 w 185"/>
                <a:gd name="T41" fmla="*/ 18 h 144"/>
                <a:gd name="T42" fmla="*/ 15 w 185"/>
                <a:gd name="T43" fmla="*/ 26 h 144"/>
                <a:gd name="T44" fmla="*/ 11 w 185"/>
                <a:gd name="T45" fmla="*/ 29 h 144"/>
                <a:gd name="T46" fmla="*/ 15 w 185"/>
                <a:gd name="T47" fmla="*/ 37 h 144"/>
                <a:gd name="T48" fmla="*/ 18 w 185"/>
                <a:gd name="T49" fmla="*/ 48 h 144"/>
                <a:gd name="T50" fmla="*/ 11 w 185"/>
                <a:gd name="T51" fmla="*/ 52 h 144"/>
                <a:gd name="T52" fmla="*/ 15 w 185"/>
                <a:gd name="T53" fmla="*/ 59 h 144"/>
                <a:gd name="T54" fmla="*/ 7 w 185"/>
                <a:gd name="T55" fmla="*/ 66 h 144"/>
                <a:gd name="T56" fmla="*/ 4 w 185"/>
                <a:gd name="T57" fmla="*/ 70 h 144"/>
                <a:gd name="T58" fmla="*/ 0 w 185"/>
                <a:gd name="T59" fmla="*/ 74 h 144"/>
                <a:gd name="T60" fmla="*/ 0 w 185"/>
                <a:gd name="T61" fmla="*/ 81 h 144"/>
                <a:gd name="T62" fmla="*/ 0 w 185"/>
                <a:gd name="T63" fmla="*/ 85 h 144"/>
                <a:gd name="T64" fmla="*/ 0 w 185"/>
                <a:gd name="T65" fmla="*/ 96 h 144"/>
                <a:gd name="T66" fmla="*/ 0 w 185"/>
                <a:gd name="T67" fmla="*/ 107 h 144"/>
                <a:gd name="T68" fmla="*/ 11 w 185"/>
                <a:gd name="T69" fmla="*/ 111 h 144"/>
                <a:gd name="T70" fmla="*/ 33 w 185"/>
                <a:gd name="T71" fmla="*/ 129 h 144"/>
                <a:gd name="T72" fmla="*/ 37 w 185"/>
                <a:gd name="T73" fmla="*/ 141 h 144"/>
                <a:gd name="T74" fmla="*/ 63 w 185"/>
                <a:gd name="T75" fmla="*/ 144 h 144"/>
                <a:gd name="T76" fmla="*/ 78 w 185"/>
                <a:gd name="T77" fmla="*/ 141 h 144"/>
                <a:gd name="T78" fmla="*/ 85 w 185"/>
                <a:gd name="T79" fmla="*/ 137 h 144"/>
                <a:gd name="T80" fmla="*/ 89 w 185"/>
                <a:gd name="T81" fmla="*/ 141 h 144"/>
                <a:gd name="T82" fmla="*/ 96 w 185"/>
                <a:gd name="T83" fmla="*/ 129 h 144"/>
                <a:gd name="T84" fmla="*/ 96 w 185"/>
                <a:gd name="T85" fmla="*/ 122 h 144"/>
                <a:gd name="T86" fmla="*/ 104 w 185"/>
                <a:gd name="T87" fmla="*/ 115 h 144"/>
                <a:gd name="T88" fmla="*/ 107 w 185"/>
                <a:gd name="T89" fmla="*/ 107 h 144"/>
                <a:gd name="T90" fmla="*/ 115 w 185"/>
                <a:gd name="T91" fmla="*/ 104 h 144"/>
                <a:gd name="T92" fmla="*/ 122 w 185"/>
                <a:gd name="T93" fmla="*/ 104 h 144"/>
                <a:gd name="T94" fmla="*/ 129 w 185"/>
                <a:gd name="T95" fmla="*/ 111 h 144"/>
                <a:gd name="T96" fmla="*/ 137 w 185"/>
                <a:gd name="T97" fmla="*/ 107 h 144"/>
                <a:gd name="T98" fmla="*/ 141 w 185"/>
                <a:gd name="T99" fmla="*/ 104 h 144"/>
                <a:gd name="T100" fmla="*/ 144 w 185"/>
                <a:gd name="T101" fmla="*/ 96 h 144"/>
                <a:gd name="T102" fmla="*/ 148 w 185"/>
                <a:gd name="T103" fmla="*/ 85 h 144"/>
                <a:gd name="T104" fmla="*/ 159 w 185"/>
                <a:gd name="T105" fmla="*/ 78 h 144"/>
                <a:gd name="T106" fmla="*/ 159 w 185"/>
                <a:gd name="T107" fmla="*/ 66 h 144"/>
                <a:gd name="T108" fmla="*/ 166 w 185"/>
                <a:gd name="T109" fmla="*/ 63 h 144"/>
                <a:gd name="T110" fmla="*/ 170 w 185"/>
                <a:gd name="T111" fmla="*/ 52 h 144"/>
                <a:gd name="T112" fmla="*/ 174 w 185"/>
                <a:gd name="T113" fmla="*/ 44 h 144"/>
                <a:gd name="T114" fmla="*/ 181 w 185"/>
                <a:gd name="T115" fmla="*/ 40 h 144"/>
                <a:gd name="T116" fmla="*/ 185 w 185"/>
                <a:gd name="T117" fmla="*/ 33 h 144"/>
                <a:gd name="T118" fmla="*/ 185 w 185"/>
                <a:gd name="T119" fmla="*/ 26 h 144"/>
                <a:gd name="T120" fmla="*/ 181 w 185"/>
                <a:gd name="T121" fmla="*/ 18 h 144"/>
                <a:gd name="T122" fmla="*/ 178 w 185"/>
                <a:gd name="T123" fmla="*/ 1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5" h="144">
                  <a:moveTo>
                    <a:pt x="178" y="11"/>
                  </a:moveTo>
                  <a:lnTo>
                    <a:pt x="178" y="11"/>
                  </a:lnTo>
                  <a:lnTo>
                    <a:pt x="174" y="7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3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5" y="7"/>
                  </a:lnTo>
                  <a:lnTo>
                    <a:pt x="152" y="7"/>
                  </a:lnTo>
                  <a:lnTo>
                    <a:pt x="152" y="11"/>
                  </a:lnTo>
                  <a:lnTo>
                    <a:pt x="148" y="11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37" y="7"/>
                  </a:lnTo>
                  <a:lnTo>
                    <a:pt x="129" y="7"/>
                  </a:lnTo>
                  <a:lnTo>
                    <a:pt x="126" y="7"/>
                  </a:lnTo>
                  <a:lnTo>
                    <a:pt x="115" y="7"/>
                  </a:lnTo>
                  <a:lnTo>
                    <a:pt x="111" y="7"/>
                  </a:lnTo>
                  <a:lnTo>
                    <a:pt x="107" y="14"/>
                  </a:lnTo>
                  <a:lnTo>
                    <a:pt x="104" y="14"/>
                  </a:lnTo>
                  <a:lnTo>
                    <a:pt x="100" y="14"/>
                  </a:lnTo>
                  <a:lnTo>
                    <a:pt x="96" y="14"/>
                  </a:lnTo>
                  <a:lnTo>
                    <a:pt x="92" y="14"/>
                  </a:lnTo>
                  <a:lnTo>
                    <a:pt x="85" y="11"/>
                  </a:lnTo>
                  <a:lnTo>
                    <a:pt x="81" y="11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66" y="7"/>
                  </a:lnTo>
                  <a:lnTo>
                    <a:pt x="66" y="11"/>
                  </a:lnTo>
                  <a:lnTo>
                    <a:pt x="63" y="11"/>
                  </a:lnTo>
                  <a:lnTo>
                    <a:pt x="59" y="11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5" y="14"/>
                  </a:lnTo>
                  <a:lnTo>
                    <a:pt x="11" y="18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11" y="33"/>
                  </a:lnTo>
                  <a:lnTo>
                    <a:pt x="11" y="37"/>
                  </a:lnTo>
                  <a:lnTo>
                    <a:pt x="15" y="37"/>
                  </a:lnTo>
                  <a:lnTo>
                    <a:pt x="15" y="40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5" y="48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55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1" y="59"/>
                  </a:lnTo>
                  <a:lnTo>
                    <a:pt x="11" y="63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100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22" y="115"/>
                  </a:lnTo>
                  <a:lnTo>
                    <a:pt x="29" y="122"/>
                  </a:lnTo>
                  <a:lnTo>
                    <a:pt x="33" y="129"/>
                  </a:lnTo>
                  <a:lnTo>
                    <a:pt x="33" y="133"/>
                  </a:lnTo>
                  <a:lnTo>
                    <a:pt x="37" y="133"/>
                  </a:lnTo>
                  <a:lnTo>
                    <a:pt x="37" y="141"/>
                  </a:lnTo>
                  <a:lnTo>
                    <a:pt x="41" y="144"/>
                  </a:lnTo>
                  <a:lnTo>
                    <a:pt x="48" y="144"/>
                  </a:lnTo>
                  <a:lnTo>
                    <a:pt x="63" y="144"/>
                  </a:lnTo>
                  <a:lnTo>
                    <a:pt x="66" y="141"/>
                  </a:lnTo>
                  <a:lnTo>
                    <a:pt x="70" y="144"/>
                  </a:lnTo>
                  <a:lnTo>
                    <a:pt x="78" y="141"/>
                  </a:lnTo>
                  <a:lnTo>
                    <a:pt x="81" y="141"/>
                  </a:lnTo>
                  <a:lnTo>
                    <a:pt x="85" y="141"/>
                  </a:lnTo>
                  <a:lnTo>
                    <a:pt x="85" y="137"/>
                  </a:lnTo>
                  <a:lnTo>
                    <a:pt x="89" y="141"/>
                  </a:lnTo>
                  <a:lnTo>
                    <a:pt x="89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96" y="133"/>
                  </a:lnTo>
                  <a:lnTo>
                    <a:pt x="96" y="129"/>
                  </a:lnTo>
                  <a:lnTo>
                    <a:pt x="96" y="126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18"/>
                  </a:lnTo>
                  <a:lnTo>
                    <a:pt x="100" y="118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7" y="111"/>
                  </a:lnTo>
                  <a:lnTo>
                    <a:pt x="107" y="107"/>
                  </a:lnTo>
                  <a:lnTo>
                    <a:pt x="111" y="107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8" y="107"/>
                  </a:lnTo>
                  <a:lnTo>
                    <a:pt x="122" y="104"/>
                  </a:lnTo>
                  <a:lnTo>
                    <a:pt x="126" y="107"/>
                  </a:lnTo>
                  <a:lnTo>
                    <a:pt x="126" y="111"/>
                  </a:lnTo>
                  <a:lnTo>
                    <a:pt x="129" y="111"/>
                  </a:lnTo>
                  <a:lnTo>
                    <a:pt x="129" y="111"/>
                  </a:lnTo>
                  <a:lnTo>
                    <a:pt x="133" y="111"/>
                  </a:lnTo>
                  <a:lnTo>
                    <a:pt x="137" y="107"/>
                  </a:lnTo>
                  <a:lnTo>
                    <a:pt x="137" y="107"/>
                  </a:lnTo>
                  <a:lnTo>
                    <a:pt x="137" y="104"/>
                  </a:lnTo>
                  <a:lnTo>
                    <a:pt x="141" y="104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96"/>
                  </a:lnTo>
                  <a:lnTo>
                    <a:pt x="148" y="89"/>
                  </a:lnTo>
                  <a:lnTo>
                    <a:pt x="148" y="89"/>
                  </a:lnTo>
                  <a:lnTo>
                    <a:pt x="148" y="85"/>
                  </a:lnTo>
                  <a:lnTo>
                    <a:pt x="152" y="85"/>
                  </a:lnTo>
                  <a:lnTo>
                    <a:pt x="155" y="81"/>
                  </a:lnTo>
                  <a:lnTo>
                    <a:pt x="159" y="78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66"/>
                  </a:lnTo>
                  <a:lnTo>
                    <a:pt x="163" y="66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70" y="59"/>
                  </a:lnTo>
                  <a:lnTo>
                    <a:pt x="170" y="55"/>
                  </a:lnTo>
                  <a:lnTo>
                    <a:pt x="170" y="52"/>
                  </a:lnTo>
                  <a:lnTo>
                    <a:pt x="170" y="48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4" y="40"/>
                  </a:lnTo>
                  <a:lnTo>
                    <a:pt x="178" y="40"/>
                  </a:lnTo>
                  <a:lnTo>
                    <a:pt x="181" y="40"/>
                  </a:lnTo>
                  <a:lnTo>
                    <a:pt x="181" y="37"/>
                  </a:lnTo>
                  <a:lnTo>
                    <a:pt x="185" y="37"/>
                  </a:lnTo>
                  <a:lnTo>
                    <a:pt x="185" y="33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6"/>
                  </a:lnTo>
                  <a:lnTo>
                    <a:pt x="181" y="26"/>
                  </a:lnTo>
                  <a:lnTo>
                    <a:pt x="181" y="22"/>
                  </a:lnTo>
                  <a:lnTo>
                    <a:pt x="181" y="18"/>
                  </a:lnTo>
                  <a:lnTo>
                    <a:pt x="181" y="14"/>
                  </a:lnTo>
                  <a:lnTo>
                    <a:pt x="178" y="11"/>
                  </a:lnTo>
                  <a:lnTo>
                    <a:pt x="178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3" name="Freeform 131"/>
            <p:cNvSpPr/>
            <p:nvPr/>
          </p:nvSpPr>
          <p:spPr bwMode="auto">
            <a:xfrm>
              <a:off x="4430689" y="3172109"/>
              <a:ext cx="5147" cy="3860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0 h 3"/>
                <a:gd name="T4" fmla="*/ 0 w 4"/>
                <a:gd name="T5" fmla="*/ 0 h 3"/>
                <a:gd name="T6" fmla="*/ 4 w 4"/>
                <a:gd name="T7" fmla="*/ 0 h 3"/>
                <a:gd name="T8" fmla="*/ 4 w 4"/>
                <a:gd name="T9" fmla="*/ 3 h 3"/>
                <a:gd name="T10" fmla="*/ 0 w 4"/>
                <a:gd name="T11" fmla="*/ 3 h 3"/>
                <a:gd name="T12" fmla="*/ 0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4" name="Freeform 132"/>
            <p:cNvSpPr/>
            <p:nvPr/>
          </p:nvSpPr>
          <p:spPr bwMode="auto">
            <a:xfrm>
              <a:off x="4469289" y="3105203"/>
              <a:ext cx="9007" cy="14153"/>
            </a:xfrm>
            <a:custGeom>
              <a:avLst/>
              <a:gdLst>
                <a:gd name="T0" fmla="*/ 0 w 7"/>
                <a:gd name="T1" fmla="*/ 7 h 11"/>
                <a:gd name="T2" fmla="*/ 0 w 7"/>
                <a:gd name="T3" fmla="*/ 3 h 11"/>
                <a:gd name="T4" fmla="*/ 4 w 7"/>
                <a:gd name="T5" fmla="*/ 3 h 11"/>
                <a:gd name="T6" fmla="*/ 4 w 7"/>
                <a:gd name="T7" fmla="*/ 0 h 11"/>
                <a:gd name="T8" fmla="*/ 7 w 7"/>
                <a:gd name="T9" fmla="*/ 0 h 11"/>
                <a:gd name="T10" fmla="*/ 7 w 7"/>
                <a:gd name="T11" fmla="*/ 0 h 11"/>
                <a:gd name="T12" fmla="*/ 7 w 7"/>
                <a:gd name="T13" fmla="*/ 3 h 11"/>
                <a:gd name="T14" fmla="*/ 7 w 7"/>
                <a:gd name="T15" fmla="*/ 11 h 11"/>
                <a:gd name="T16" fmla="*/ 4 w 7"/>
                <a:gd name="T17" fmla="*/ 7 h 11"/>
                <a:gd name="T18" fmla="*/ 0 w 7"/>
                <a:gd name="T1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1">
                  <a:moveTo>
                    <a:pt x="0" y="7"/>
                  </a:moveTo>
                  <a:lnTo>
                    <a:pt x="0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7" y="11"/>
                  </a:lnTo>
                  <a:lnTo>
                    <a:pt x="4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5" name="Freeform 133"/>
            <p:cNvSpPr/>
            <p:nvPr/>
          </p:nvSpPr>
          <p:spPr bwMode="auto">
            <a:xfrm>
              <a:off x="4474436" y="2923790"/>
              <a:ext cx="162115" cy="218727"/>
            </a:xfrm>
            <a:custGeom>
              <a:avLst/>
              <a:gdLst>
                <a:gd name="T0" fmla="*/ 7 w 126"/>
                <a:gd name="T1" fmla="*/ 122 h 170"/>
                <a:gd name="T2" fmla="*/ 7 w 126"/>
                <a:gd name="T3" fmla="*/ 111 h 170"/>
                <a:gd name="T4" fmla="*/ 11 w 126"/>
                <a:gd name="T5" fmla="*/ 107 h 170"/>
                <a:gd name="T6" fmla="*/ 18 w 126"/>
                <a:gd name="T7" fmla="*/ 100 h 170"/>
                <a:gd name="T8" fmla="*/ 26 w 126"/>
                <a:gd name="T9" fmla="*/ 93 h 170"/>
                <a:gd name="T10" fmla="*/ 29 w 126"/>
                <a:gd name="T11" fmla="*/ 96 h 170"/>
                <a:gd name="T12" fmla="*/ 37 w 126"/>
                <a:gd name="T13" fmla="*/ 100 h 170"/>
                <a:gd name="T14" fmla="*/ 44 w 126"/>
                <a:gd name="T15" fmla="*/ 100 h 170"/>
                <a:gd name="T16" fmla="*/ 48 w 126"/>
                <a:gd name="T17" fmla="*/ 93 h 170"/>
                <a:gd name="T18" fmla="*/ 55 w 126"/>
                <a:gd name="T19" fmla="*/ 89 h 170"/>
                <a:gd name="T20" fmla="*/ 59 w 126"/>
                <a:gd name="T21" fmla="*/ 78 h 170"/>
                <a:gd name="T22" fmla="*/ 66 w 126"/>
                <a:gd name="T23" fmla="*/ 70 h 170"/>
                <a:gd name="T24" fmla="*/ 70 w 126"/>
                <a:gd name="T25" fmla="*/ 63 h 170"/>
                <a:gd name="T26" fmla="*/ 77 w 126"/>
                <a:gd name="T27" fmla="*/ 52 h 170"/>
                <a:gd name="T28" fmla="*/ 81 w 126"/>
                <a:gd name="T29" fmla="*/ 44 h 170"/>
                <a:gd name="T30" fmla="*/ 85 w 126"/>
                <a:gd name="T31" fmla="*/ 33 h 170"/>
                <a:gd name="T32" fmla="*/ 89 w 126"/>
                <a:gd name="T33" fmla="*/ 29 h 170"/>
                <a:gd name="T34" fmla="*/ 96 w 126"/>
                <a:gd name="T35" fmla="*/ 26 h 170"/>
                <a:gd name="T36" fmla="*/ 96 w 126"/>
                <a:gd name="T37" fmla="*/ 18 h 170"/>
                <a:gd name="T38" fmla="*/ 92 w 126"/>
                <a:gd name="T39" fmla="*/ 11 h 170"/>
                <a:gd name="T40" fmla="*/ 89 w 126"/>
                <a:gd name="T41" fmla="*/ 0 h 170"/>
                <a:gd name="T42" fmla="*/ 103 w 126"/>
                <a:gd name="T43" fmla="*/ 11 h 170"/>
                <a:gd name="T44" fmla="*/ 107 w 126"/>
                <a:gd name="T45" fmla="*/ 18 h 170"/>
                <a:gd name="T46" fmla="*/ 103 w 126"/>
                <a:gd name="T47" fmla="*/ 26 h 170"/>
                <a:gd name="T48" fmla="*/ 103 w 126"/>
                <a:gd name="T49" fmla="*/ 33 h 170"/>
                <a:gd name="T50" fmla="*/ 107 w 126"/>
                <a:gd name="T51" fmla="*/ 41 h 170"/>
                <a:gd name="T52" fmla="*/ 114 w 126"/>
                <a:gd name="T53" fmla="*/ 48 h 170"/>
                <a:gd name="T54" fmla="*/ 111 w 126"/>
                <a:gd name="T55" fmla="*/ 48 h 170"/>
                <a:gd name="T56" fmla="*/ 103 w 126"/>
                <a:gd name="T57" fmla="*/ 48 h 170"/>
                <a:gd name="T58" fmla="*/ 96 w 126"/>
                <a:gd name="T59" fmla="*/ 48 h 170"/>
                <a:gd name="T60" fmla="*/ 92 w 126"/>
                <a:gd name="T61" fmla="*/ 52 h 170"/>
                <a:gd name="T62" fmla="*/ 92 w 126"/>
                <a:gd name="T63" fmla="*/ 55 h 170"/>
                <a:gd name="T64" fmla="*/ 103 w 126"/>
                <a:gd name="T65" fmla="*/ 63 h 170"/>
                <a:gd name="T66" fmla="*/ 114 w 126"/>
                <a:gd name="T67" fmla="*/ 74 h 170"/>
                <a:gd name="T68" fmla="*/ 114 w 126"/>
                <a:gd name="T69" fmla="*/ 85 h 170"/>
                <a:gd name="T70" fmla="*/ 107 w 126"/>
                <a:gd name="T71" fmla="*/ 96 h 170"/>
                <a:gd name="T72" fmla="*/ 100 w 126"/>
                <a:gd name="T73" fmla="*/ 104 h 170"/>
                <a:gd name="T74" fmla="*/ 100 w 126"/>
                <a:gd name="T75" fmla="*/ 111 h 170"/>
                <a:gd name="T76" fmla="*/ 100 w 126"/>
                <a:gd name="T77" fmla="*/ 122 h 170"/>
                <a:gd name="T78" fmla="*/ 107 w 126"/>
                <a:gd name="T79" fmla="*/ 133 h 170"/>
                <a:gd name="T80" fmla="*/ 114 w 126"/>
                <a:gd name="T81" fmla="*/ 144 h 170"/>
                <a:gd name="T82" fmla="*/ 126 w 126"/>
                <a:gd name="T83" fmla="*/ 152 h 170"/>
                <a:gd name="T84" fmla="*/ 126 w 126"/>
                <a:gd name="T85" fmla="*/ 159 h 170"/>
                <a:gd name="T86" fmla="*/ 126 w 126"/>
                <a:gd name="T87" fmla="*/ 163 h 170"/>
                <a:gd name="T88" fmla="*/ 122 w 126"/>
                <a:gd name="T89" fmla="*/ 170 h 170"/>
                <a:gd name="T90" fmla="*/ 122 w 126"/>
                <a:gd name="T91" fmla="*/ 170 h 170"/>
                <a:gd name="T92" fmla="*/ 118 w 126"/>
                <a:gd name="T93" fmla="*/ 170 h 170"/>
                <a:gd name="T94" fmla="*/ 111 w 126"/>
                <a:gd name="T95" fmla="*/ 167 h 170"/>
                <a:gd name="T96" fmla="*/ 107 w 126"/>
                <a:gd name="T97" fmla="*/ 170 h 170"/>
                <a:gd name="T98" fmla="*/ 100 w 126"/>
                <a:gd name="T99" fmla="*/ 167 h 170"/>
                <a:gd name="T100" fmla="*/ 96 w 126"/>
                <a:gd name="T101" fmla="*/ 167 h 170"/>
                <a:gd name="T102" fmla="*/ 74 w 126"/>
                <a:gd name="T103" fmla="*/ 163 h 170"/>
                <a:gd name="T104" fmla="*/ 66 w 126"/>
                <a:gd name="T105" fmla="*/ 163 h 170"/>
                <a:gd name="T106" fmla="*/ 63 w 126"/>
                <a:gd name="T107" fmla="*/ 163 h 170"/>
                <a:gd name="T108" fmla="*/ 55 w 126"/>
                <a:gd name="T109" fmla="*/ 163 h 170"/>
                <a:gd name="T110" fmla="*/ 48 w 126"/>
                <a:gd name="T111" fmla="*/ 163 h 170"/>
                <a:gd name="T112" fmla="*/ 44 w 126"/>
                <a:gd name="T113" fmla="*/ 167 h 170"/>
                <a:gd name="T114" fmla="*/ 22 w 126"/>
                <a:gd name="T115" fmla="*/ 167 h 170"/>
                <a:gd name="T116" fmla="*/ 18 w 126"/>
                <a:gd name="T117" fmla="*/ 163 h 170"/>
                <a:gd name="T118" fmla="*/ 18 w 126"/>
                <a:gd name="T119" fmla="*/ 148 h 170"/>
                <a:gd name="T120" fmla="*/ 18 w 126"/>
                <a:gd name="T121" fmla="*/ 137 h 170"/>
                <a:gd name="T122" fmla="*/ 7 w 126"/>
                <a:gd name="T123" fmla="*/ 137 h 170"/>
                <a:gd name="T124" fmla="*/ 0 w 126"/>
                <a:gd name="T125" fmla="*/ 13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170">
                  <a:moveTo>
                    <a:pt x="0" y="130"/>
                  </a:moveTo>
                  <a:lnTo>
                    <a:pt x="0" y="126"/>
                  </a:lnTo>
                  <a:lnTo>
                    <a:pt x="7" y="122"/>
                  </a:lnTo>
                  <a:lnTo>
                    <a:pt x="7" y="118"/>
                  </a:lnTo>
                  <a:lnTo>
                    <a:pt x="7" y="115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8" y="100"/>
                  </a:lnTo>
                  <a:lnTo>
                    <a:pt x="18" y="96"/>
                  </a:lnTo>
                  <a:lnTo>
                    <a:pt x="22" y="96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9" y="96"/>
                  </a:lnTo>
                  <a:lnTo>
                    <a:pt x="33" y="93"/>
                  </a:lnTo>
                  <a:lnTo>
                    <a:pt x="37" y="96"/>
                  </a:lnTo>
                  <a:lnTo>
                    <a:pt x="37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4" y="100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3"/>
                  </a:lnTo>
                  <a:lnTo>
                    <a:pt x="52" y="93"/>
                  </a:lnTo>
                  <a:lnTo>
                    <a:pt x="55" y="89"/>
                  </a:lnTo>
                  <a:lnTo>
                    <a:pt x="55" y="89"/>
                  </a:lnTo>
                  <a:lnTo>
                    <a:pt x="55" y="85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4"/>
                  </a:lnTo>
                  <a:lnTo>
                    <a:pt x="63" y="74"/>
                  </a:lnTo>
                  <a:lnTo>
                    <a:pt x="66" y="70"/>
                  </a:lnTo>
                  <a:lnTo>
                    <a:pt x="70" y="67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70" y="55"/>
                  </a:lnTo>
                  <a:lnTo>
                    <a:pt x="74" y="55"/>
                  </a:lnTo>
                  <a:lnTo>
                    <a:pt x="77" y="52"/>
                  </a:lnTo>
                  <a:lnTo>
                    <a:pt x="77" y="52"/>
                  </a:lnTo>
                  <a:lnTo>
                    <a:pt x="81" y="48"/>
                  </a:lnTo>
                  <a:lnTo>
                    <a:pt x="81" y="44"/>
                  </a:lnTo>
                  <a:lnTo>
                    <a:pt x="81" y="41"/>
                  </a:lnTo>
                  <a:lnTo>
                    <a:pt x="81" y="37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5" y="29"/>
                  </a:lnTo>
                  <a:lnTo>
                    <a:pt x="89" y="29"/>
                  </a:lnTo>
                  <a:lnTo>
                    <a:pt x="92" y="29"/>
                  </a:lnTo>
                  <a:lnTo>
                    <a:pt x="92" y="26"/>
                  </a:lnTo>
                  <a:lnTo>
                    <a:pt x="96" y="26"/>
                  </a:lnTo>
                  <a:lnTo>
                    <a:pt x="96" y="22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5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2" y="7"/>
                  </a:lnTo>
                  <a:lnTo>
                    <a:pt x="92" y="3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0" y="7"/>
                  </a:lnTo>
                  <a:lnTo>
                    <a:pt x="103" y="11"/>
                  </a:lnTo>
                  <a:lnTo>
                    <a:pt x="103" y="15"/>
                  </a:lnTo>
                  <a:lnTo>
                    <a:pt x="103" y="15"/>
                  </a:lnTo>
                  <a:lnTo>
                    <a:pt x="107" y="18"/>
                  </a:lnTo>
                  <a:lnTo>
                    <a:pt x="107" y="22"/>
                  </a:lnTo>
                  <a:lnTo>
                    <a:pt x="103" y="22"/>
                  </a:lnTo>
                  <a:lnTo>
                    <a:pt x="103" y="26"/>
                  </a:lnTo>
                  <a:lnTo>
                    <a:pt x="107" y="26"/>
                  </a:lnTo>
                  <a:lnTo>
                    <a:pt x="103" y="29"/>
                  </a:lnTo>
                  <a:lnTo>
                    <a:pt x="103" y="33"/>
                  </a:lnTo>
                  <a:lnTo>
                    <a:pt x="103" y="37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11" y="44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07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0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5"/>
                  </a:lnTo>
                  <a:lnTo>
                    <a:pt x="92" y="55"/>
                  </a:lnTo>
                  <a:lnTo>
                    <a:pt x="92" y="59"/>
                  </a:lnTo>
                  <a:lnTo>
                    <a:pt x="96" y="59"/>
                  </a:lnTo>
                  <a:lnTo>
                    <a:pt x="103" y="63"/>
                  </a:lnTo>
                  <a:lnTo>
                    <a:pt x="107" y="70"/>
                  </a:lnTo>
                  <a:lnTo>
                    <a:pt x="111" y="70"/>
                  </a:lnTo>
                  <a:lnTo>
                    <a:pt x="114" y="74"/>
                  </a:lnTo>
                  <a:lnTo>
                    <a:pt x="114" y="78"/>
                  </a:lnTo>
                  <a:lnTo>
                    <a:pt x="114" y="81"/>
                  </a:lnTo>
                  <a:lnTo>
                    <a:pt x="114" y="85"/>
                  </a:lnTo>
                  <a:lnTo>
                    <a:pt x="111" y="85"/>
                  </a:lnTo>
                  <a:lnTo>
                    <a:pt x="111" y="89"/>
                  </a:lnTo>
                  <a:lnTo>
                    <a:pt x="107" y="96"/>
                  </a:lnTo>
                  <a:lnTo>
                    <a:pt x="103" y="100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96" y="104"/>
                  </a:lnTo>
                  <a:lnTo>
                    <a:pt x="100" y="107"/>
                  </a:lnTo>
                  <a:lnTo>
                    <a:pt x="100" y="111"/>
                  </a:lnTo>
                  <a:lnTo>
                    <a:pt x="100" y="115"/>
                  </a:lnTo>
                  <a:lnTo>
                    <a:pt x="100" y="118"/>
                  </a:lnTo>
                  <a:lnTo>
                    <a:pt x="100" y="122"/>
                  </a:lnTo>
                  <a:lnTo>
                    <a:pt x="100" y="130"/>
                  </a:lnTo>
                  <a:lnTo>
                    <a:pt x="103" y="130"/>
                  </a:lnTo>
                  <a:lnTo>
                    <a:pt x="107" y="133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4" y="144"/>
                  </a:lnTo>
                  <a:lnTo>
                    <a:pt x="118" y="148"/>
                  </a:lnTo>
                  <a:lnTo>
                    <a:pt x="118" y="152"/>
                  </a:lnTo>
                  <a:lnTo>
                    <a:pt x="126" y="152"/>
                  </a:lnTo>
                  <a:lnTo>
                    <a:pt x="126" y="156"/>
                  </a:lnTo>
                  <a:lnTo>
                    <a:pt x="126" y="159"/>
                  </a:lnTo>
                  <a:lnTo>
                    <a:pt x="126" y="159"/>
                  </a:lnTo>
                  <a:lnTo>
                    <a:pt x="126" y="159"/>
                  </a:lnTo>
                  <a:lnTo>
                    <a:pt x="126" y="159"/>
                  </a:lnTo>
                  <a:lnTo>
                    <a:pt x="126" y="163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2" y="170"/>
                  </a:lnTo>
                  <a:lnTo>
                    <a:pt x="122" y="170"/>
                  </a:lnTo>
                  <a:lnTo>
                    <a:pt x="122" y="170"/>
                  </a:lnTo>
                  <a:lnTo>
                    <a:pt x="122" y="170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14" y="170"/>
                  </a:lnTo>
                  <a:lnTo>
                    <a:pt x="111" y="170"/>
                  </a:lnTo>
                  <a:lnTo>
                    <a:pt x="111" y="167"/>
                  </a:lnTo>
                  <a:lnTo>
                    <a:pt x="107" y="167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3" y="167"/>
                  </a:lnTo>
                  <a:lnTo>
                    <a:pt x="103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74" y="167"/>
                  </a:lnTo>
                  <a:lnTo>
                    <a:pt x="74" y="163"/>
                  </a:lnTo>
                  <a:lnTo>
                    <a:pt x="74" y="163"/>
                  </a:lnTo>
                  <a:lnTo>
                    <a:pt x="70" y="167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3" y="163"/>
                  </a:lnTo>
                  <a:lnTo>
                    <a:pt x="59" y="163"/>
                  </a:lnTo>
                  <a:lnTo>
                    <a:pt x="55" y="163"/>
                  </a:lnTo>
                  <a:lnTo>
                    <a:pt x="55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44" y="167"/>
                  </a:lnTo>
                  <a:lnTo>
                    <a:pt x="26" y="167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18" y="167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22" y="156"/>
                  </a:lnTo>
                  <a:lnTo>
                    <a:pt x="22" y="152"/>
                  </a:lnTo>
                  <a:lnTo>
                    <a:pt x="18" y="148"/>
                  </a:lnTo>
                  <a:lnTo>
                    <a:pt x="18" y="141"/>
                  </a:lnTo>
                  <a:lnTo>
                    <a:pt x="18" y="141"/>
                  </a:lnTo>
                  <a:lnTo>
                    <a:pt x="18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7" y="137"/>
                  </a:lnTo>
                  <a:lnTo>
                    <a:pt x="7" y="126"/>
                  </a:lnTo>
                  <a:lnTo>
                    <a:pt x="3" y="130"/>
                  </a:lnTo>
                  <a:lnTo>
                    <a:pt x="0" y="1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6" name="Freeform 134"/>
            <p:cNvSpPr/>
            <p:nvPr/>
          </p:nvSpPr>
          <p:spPr bwMode="auto">
            <a:xfrm>
              <a:off x="4478295" y="3133509"/>
              <a:ext cx="119657" cy="119657"/>
            </a:xfrm>
            <a:custGeom>
              <a:avLst/>
              <a:gdLst>
                <a:gd name="T0" fmla="*/ 41 w 93"/>
                <a:gd name="T1" fmla="*/ 4 h 93"/>
                <a:gd name="T2" fmla="*/ 45 w 93"/>
                <a:gd name="T3" fmla="*/ 0 h 93"/>
                <a:gd name="T4" fmla="*/ 52 w 93"/>
                <a:gd name="T5" fmla="*/ 0 h 93"/>
                <a:gd name="T6" fmla="*/ 56 w 93"/>
                <a:gd name="T7" fmla="*/ 0 h 93"/>
                <a:gd name="T8" fmla="*/ 63 w 93"/>
                <a:gd name="T9" fmla="*/ 0 h 93"/>
                <a:gd name="T10" fmla="*/ 63 w 93"/>
                <a:gd name="T11" fmla="*/ 0 h 93"/>
                <a:gd name="T12" fmla="*/ 71 w 93"/>
                <a:gd name="T13" fmla="*/ 0 h 93"/>
                <a:gd name="T14" fmla="*/ 71 w 93"/>
                <a:gd name="T15" fmla="*/ 4 h 93"/>
                <a:gd name="T16" fmla="*/ 71 w 93"/>
                <a:gd name="T17" fmla="*/ 7 h 93"/>
                <a:gd name="T18" fmla="*/ 71 w 93"/>
                <a:gd name="T19" fmla="*/ 11 h 93"/>
                <a:gd name="T20" fmla="*/ 71 w 93"/>
                <a:gd name="T21" fmla="*/ 15 h 93"/>
                <a:gd name="T22" fmla="*/ 74 w 93"/>
                <a:gd name="T23" fmla="*/ 15 h 93"/>
                <a:gd name="T24" fmla="*/ 82 w 93"/>
                <a:gd name="T25" fmla="*/ 15 h 93"/>
                <a:gd name="T26" fmla="*/ 89 w 93"/>
                <a:gd name="T27" fmla="*/ 15 h 93"/>
                <a:gd name="T28" fmla="*/ 93 w 93"/>
                <a:gd name="T29" fmla="*/ 19 h 93"/>
                <a:gd name="T30" fmla="*/ 93 w 93"/>
                <a:gd name="T31" fmla="*/ 22 h 93"/>
                <a:gd name="T32" fmla="*/ 89 w 93"/>
                <a:gd name="T33" fmla="*/ 26 h 93"/>
                <a:gd name="T34" fmla="*/ 86 w 93"/>
                <a:gd name="T35" fmla="*/ 30 h 93"/>
                <a:gd name="T36" fmla="*/ 86 w 93"/>
                <a:gd name="T37" fmla="*/ 33 h 93"/>
                <a:gd name="T38" fmla="*/ 86 w 93"/>
                <a:gd name="T39" fmla="*/ 33 h 93"/>
                <a:gd name="T40" fmla="*/ 82 w 93"/>
                <a:gd name="T41" fmla="*/ 37 h 93"/>
                <a:gd name="T42" fmla="*/ 86 w 93"/>
                <a:gd name="T43" fmla="*/ 41 h 93"/>
                <a:gd name="T44" fmla="*/ 89 w 93"/>
                <a:gd name="T45" fmla="*/ 41 h 93"/>
                <a:gd name="T46" fmla="*/ 89 w 93"/>
                <a:gd name="T47" fmla="*/ 45 h 93"/>
                <a:gd name="T48" fmla="*/ 93 w 93"/>
                <a:gd name="T49" fmla="*/ 48 h 93"/>
                <a:gd name="T50" fmla="*/ 86 w 93"/>
                <a:gd name="T51" fmla="*/ 67 h 93"/>
                <a:gd name="T52" fmla="*/ 86 w 93"/>
                <a:gd name="T53" fmla="*/ 70 h 93"/>
                <a:gd name="T54" fmla="*/ 86 w 93"/>
                <a:gd name="T55" fmla="*/ 70 h 93"/>
                <a:gd name="T56" fmla="*/ 78 w 93"/>
                <a:gd name="T57" fmla="*/ 67 h 93"/>
                <a:gd name="T58" fmla="*/ 74 w 93"/>
                <a:gd name="T59" fmla="*/ 70 h 93"/>
                <a:gd name="T60" fmla="*/ 67 w 93"/>
                <a:gd name="T61" fmla="*/ 67 h 93"/>
                <a:gd name="T62" fmla="*/ 63 w 93"/>
                <a:gd name="T63" fmla="*/ 63 h 93"/>
                <a:gd name="T64" fmla="*/ 60 w 93"/>
                <a:gd name="T65" fmla="*/ 67 h 93"/>
                <a:gd name="T66" fmla="*/ 56 w 93"/>
                <a:gd name="T67" fmla="*/ 70 h 93"/>
                <a:gd name="T68" fmla="*/ 52 w 93"/>
                <a:gd name="T69" fmla="*/ 70 h 93"/>
                <a:gd name="T70" fmla="*/ 45 w 93"/>
                <a:gd name="T71" fmla="*/ 70 h 93"/>
                <a:gd name="T72" fmla="*/ 41 w 93"/>
                <a:gd name="T73" fmla="*/ 74 h 93"/>
                <a:gd name="T74" fmla="*/ 41 w 93"/>
                <a:gd name="T75" fmla="*/ 78 h 93"/>
                <a:gd name="T76" fmla="*/ 49 w 93"/>
                <a:gd name="T77" fmla="*/ 78 h 93"/>
                <a:gd name="T78" fmla="*/ 52 w 93"/>
                <a:gd name="T79" fmla="*/ 78 h 93"/>
                <a:gd name="T80" fmla="*/ 52 w 93"/>
                <a:gd name="T81" fmla="*/ 89 h 93"/>
                <a:gd name="T82" fmla="*/ 45 w 93"/>
                <a:gd name="T83" fmla="*/ 85 h 93"/>
                <a:gd name="T84" fmla="*/ 41 w 93"/>
                <a:gd name="T85" fmla="*/ 89 h 93"/>
                <a:gd name="T86" fmla="*/ 41 w 93"/>
                <a:gd name="T87" fmla="*/ 89 h 93"/>
                <a:gd name="T88" fmla="*/ 37 w 93"/>
                <a:gd name="T89" fmla="*/ 93 h 93"/>
                <a:gd name="T90" fmla="*/ 34 w 93"/>
                <a:gd name="T91" fmla="*/ 89 h 93"/>
                <a:gd name="T92" fmla="*/ 26 w 93"/>
                <a:gd name="T93" fmla="*/ 82 h 93"/>
                <a:gd name="T94" fmla="*/ 15 w 93"/>
                <a:gd name="T95" fmla="*/ 74 h 93"/>
                <a:gd name="T96" fmla="*/ 12 w 93"/>
                <a:gd name="T97" fmla="*/ 70 h 93"/>
                <a:gd name="T98" fmla="*/ 8 w 93"/>
                <a:gd name="T99" fmla="*/ 63 h 93"/>
                <a:gd name="T100" fmla="*/ 4 w 93"/>
                <a:gd name="T101" fmla="*/ 56 h 93"/>
                <a:gd name="T102" fmla="*/ 4 w 93"/>
                <a:gd name="T103" fmla="*/ 52 h 93"/>
                <a:gd name="T104" fmla="*/ 0 w 93"/>
                <a:gd name="T105" fmla="*/ 45 h 93"/>
                <a:gd name="T106" fmla="*/ 8 w 93"/>
                <a:gd name="T107" fmla="*/ 45 h 93"/>
                <a:gd name="T108" fmla="*/ 8 w 93"/>
                <a:gd name="T109" fmla="*/ 30 h 93"/>
                <a:gd name="T110" fmla="*/ 15 w 93"/>
                <a:gd name="T111" fmla="*/ 30 h 93"/>
                <a:gd name="T112" fmla="*/ 8 w 93"/>
                <a:gd name="T113" fmla="*/ 26 h 93"/>
                <a:gd name="T114" fmla="*/ 12 w 93"/>
                <a:gd name="T115" fmla="*/ 22 h 93"/>
                <a:gd name="T116" fmla="*/ 15 w 93"/>
                <a:gd name="T117" fmla="*/ 19 h 93"/>
                <a:gd name="T118" fmla="*/ 19 w 93"/>
                <a:gd name="T119" fmla="*/ 22 h 93"/>
                <a:gd name="T120" fmla="*/ 41 w 93"/>
                <a:gd name="T121" fmla="*/ 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" h="93">
                  <a:moveTo>
                    <a:pt x="41" y="4"/>
                  </a:moveTo>
                  <a:lnTo>
                    <a:pt x="41" y="4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7" y="4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11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4" y="19"/>
                  </a:lnTo>
                  <a:lnTo>
                    <a:pt x="74" y="15"/>
                  </a:lnTo>
                  <a:lnTo>
                    <a:pt x="78" y="15"/>
                  </a:lnTo>
                  <a:lnTo>
                    <a:pt x="82" y="15"/>
                  </a:lnTo>
                  <a:lnTo>
                    <a:pt x="86" y="15"/>
                  </a:lnTo>
                  <a:lnTo>
                    <a:pt x="89" y="15"/>
                  </a:lnTo>
                  <a:lnTo>
                    <a:pt x="93" y="15"/>
                  </a:lnTo>
                  <a:lnTo>
                    <a:pt x="93" y="19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6"/>
                  </a:lnTo>
                  <a:lnTo>
                    <a:pt x="89" y="26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86" y="37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9" y="41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3" y="45"/>
                  </a:lnTo>
                  <a:lnTo>
                    <a:pt x="93" y="48"/>
                  </a:lnTo>
                  <a:lnTo>
                    <a:pt x="89" y="56"/>
                  </a:lnTo>
                  <a:lnTo>
                    <a:pt x="86" y="67"/>
                  </a:lnTo>
                  <a:lnTo>
                    <a:pt x="89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82" y="67"/>
                  </a:lnTo>
                  <a:lnTo>
                    <a:pt x="78" y="67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1" y="70"/>
                  </a:lnTo>
                  <a:lnTo>
                    <a:pt x="67" y="67"/>
                  </a:lnTo>
                  <a:lnTo>
                    <a:pt x="67" y="63"/>
                  </a:lnTo>
                  <a:lnTo>
                    <a:pt x="63" y="63"/>
                  </a:lnTo>
                  <a:lnTo>
                    <a:pt x="60" y="63"/>
                  </a:lnTo>
                  <a:lnTo>
                    <a:pt x="60" y="67"/>
                  </a:lnTo>
                  <a:lnTo>
                    <a:pt x="60" y="70"/>
                  </a:lnTo>
                  <a:lnTo>
                    <a:pt x="56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49" y="74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8"/>
                  </a:lnTo>
                  <a:lnTo>
                    <a:pt x="45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2" y="78"/>
                  </a:lnTo>
                  <a:lnTo>
                    <a:pt x="52" y="85"/>
                  </a:lnTo>
                  <a:lnTo>
                    <a:pt x="52" y="89"/>
                  </a:lnTo>
                  <a:lnTo>
                    <a:pt x="49" y="85"/>
                  </a:lnTo>
                  <a:lnTo>
                    <a:pt x="45" y="85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37" y="93"/>
                  </a:lnTo>
                  <a:lnTo>
                    <a:pt x="37" y="93"/>
                  </a:lnTo>
                  <a:lnTo>
                    <a:pt x="34" y="93"/>
                  </a:lnTo>
                  <a:lnTo>
                    <a:pt x="34" y="89"/>
                  </a:lnTo>
                  <a:lnTo>
                    <a:pt x="26" y="85"/>
                  </a:lnTo>
                  <a:lnTo>
                    <a:pt x="26" y="82"/>
                  </a:lnTo>
                  <a:lnTo>
                    <a:pt x="19" y="78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2" y="70"/>
                  </a:lnTo>
                  <a:lnTo>
                    <a:pt x="8" y="67"/>
                  </a:lnTo>
                  <a:lnTo>
                    <a:pt x="8" y="63"/>
                  </a:lnTo>
                  <a:lnTo>
                    <a:pt x="8" y="59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4" y="45"/>
                  </a:lnTo>
                  <a:lnTo>
                    <a:pt x="8" y="45"/>
                  </a:lnTo>
                  <a:lnTo>
                    <a:pt x="8" y="33"/>
                  </a:lnTo>
                  <a:lnTo>
                    <a:pt x="8" y="30"/>
                  </a:lnTo>
                  <a:lnTo>
                    <a:pt x="8" y="33"/>
                  </a:lnTo>
                  <a:lnTo>
                    <a:pt x="15" y="30"/>
                  </a:lnTo>
                  <a:lnTo>
                    <a:pt x="12" y="30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5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41" y="22"/>
                  </a:lnTo>
                  <a:lnTo>
                    <a:pt x="41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7" name="Freeform 135"/>
            <p:cNvSpPr/>
            <p:nvPr/>
          </p:nvSpPr>
          <p:spPr bwMode="auto">
            <a:xfrm>
              <a:off x="4488588" y="3138657"/>
              <a:ext cx="42459" cy="23159"/>
            </a:xfrm>
            <a:custGeom>
              <a:avLst/>
              <a:gdLst>
                <a:gd name="T0" fmla="*/ 4 w 33"/>
                <a:gd name="T1" fmla="*/ 18 h 18"/>
                <a:gd name="T2" fmla="*/ 7 w 33"/>
                <a:gd name="T3" fmla="*/ 18 h 18"/>
                <a:gd name="T4" fmla="*/ 7 w 33"/>
                <a:gd name="T5" fmla="*/ 15 h 18"/>
                <a:gd name="T6" fmla="*/ 11 w 33"/>
                <a:gd name="T7" fmla="*/ 15 h 18"/>
                <a:gd name="T8" fmla="*/ 11 w 33"/>
                <a:gd name="T9" fmla="*/ 18 h 18"/>
                <a:gd name="T10" fmla="*/ 33 w 33"/>
                <a:gd name="T11" fmla="*/ 18 h 18"/>
                <a:gd name="T12" fmla="*/ 33 w 33"/>
                <a:gd name="T13" fmla="*/ 0 h 18"/>
                <a:gd name="T14" fmla="*/ 15 w 33"/>
                <a:gd name="T15" fmla="*/ 0 h 18"/>
                <a:gd name="T16" fmla="*/ 11 w 33"/>
                <a:gd name="T17" fmla="*/ 0 h 18"/>
                <a:gd name="T18" fmla="*/ 11 w 33"/>
                <a:gd name="T19" fmla="*/ 0 h 18"/>
                <a:gd name="T20" fmla="*/ 7 w 33"/>
                <a:gd name="T21" fmla="*/ 0 h 18"/>
                <a:gd name="T22" fmla="*/ 7 w 33"/>
                <a:gd name="T23" fmla="*/ 0 h 18"/>
                <a:gd name="T24" fmla="*/ 11 w 33"/>
                <a:gd name="T25" fmla="*/ 3 h 18"/>
                <a:gd name="T26" fmla="*/ 4 w 33"/>
                <a:gd name="T27" fmla="*/ 7 h 18"/>
                <a:gd name="T28" fmla="*/ 0 w 33"/>
                <a:gd name="T29" fmla="*/ 15 h 18"/>
                <a:gd name="T30" fmla="*/ 4 w 33"/>
                <a:gd name="T31" fmla="*/ 15 h 18"/>
                <a:gd name="T32" fmla="*/ 4 w 33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8">
                  <a:moveTo>
                    <a:pt x="4" y="18"/>
                  </a:moveTo>
                  <a:lnTo>
                    <a:pt x="7" y="18"/>
                  </a:lnTo>
                  <a:lnTo>
                    <a:pt x="7" y="15"/>
                  </a:lnTo>
                  <a:lnTo>
                    <a:pt x="11" y="15"/>
                  </a:lnTo>
                  <a:lnTo>
                    <a:pt x="11" y="18"/>
                  </a:lnTo>
                  <a:lnTo>
                    <a:pt x="33" y="18"/>
                  </a:lnTo>
                  <a:lnTo>
                    <a:pt x="33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3"/>
                  </a:lnTo>
                  <a:lnTo>
                    <a:pt x="4" y="7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8" name="Freeform 136"/>
            <p:cNvSpPr/>
            <p:nvPr/>
          </p:nvSpPr>
          <p:spPr bwMode="auto">
            <a:xfrm>
              <a:off x="4525901" y="3105204"/>
              <a:ext cx="162115" cy="171122"/>
            </a:xfrm>
            <a:custGeom>
              <a:avLst/>
              <a:gdLst>
                <a:gd name="T0" fmla="*/ 4 w 126"/>
                <a:gd name="T1" fmla="*/ 111 h 133"/>
                <a:gd name="T2" fmla="*/ 8 w 126"/>
                <a:gd name="T3" fmla="*/ 107 h 133"/>
                <a:gd name="T4" fmla="*/ 15 w 126"/>
                <a:gd name="T5" fmla="*/ 107 h 133"/>
                <a:gd name="T6" fmla="*/ 12 w 126"/>
                <a:gd name="T7" fmla="*/ 100 h 133"/>
                <a:gd name="T8" fmla="*/ 4 w 126"/>
                <a:gd name="T9" fmla="*/ 96 h 133"/>
                <a:gd name="T10" fmla="*/ 8 w 126"/>
                <a:gd name="T11" fmla="*/ 92 h 133"/>
                <a:gd name="T12" fmla="*/ 15 w 126"/>
                <a:gd name="T13" fmla="*/ 92 h 133"/>
                <a:gd name="T14" fmla="*/ 23 w 126"/>
                <a:gd name="T15" fmla="*/ 89 h 133"/>
                <a:gd name="T16" fmla="*/ 30 w 126"/>
                <a:gd name="T17" fmla="*/ 85 h 133"/>
                <a:gd name="T18" fmla="*/ 37 w 126"/>
                <a:gd name="T19" fmla="*/ 92 h 133"/>
                <a:gd name="T20" fmla="*/ 45 w 126"/>
                <a:gd name="T21" fmla="*/ 89 h 133"/>
                <a:gd name="T22" fmla="*/ 49 w 126"/>
                <a:gd name="T23" fmla="*/ 92 h 133"/>
                <a:gd name="T24" fmla="*/ 52 w 126"/>
                <a:gd name="T25" fmla="*/ 78 h 133"/>
                <a:gd name="T26" fmla="*/ 52 w 126"/>
                <a:gd name="T27" fmla="*/ 67 h 133"/>
                <a:gd name="T28" fmla="*/ 49 w 126"/>
                <a:gd name="T29" fmla="*/ 63 h 133"/>
                <a:gd name="T30" fmla="*/ 45 w 126"/>
                <a:gd name="T31" fmla="*/ 59 h 133"/>
                <a:gd name="T32" fmla="*/ 49 w 126"/>
                <a:gd name="T33" fmla="*/ 55 h 133"/>
                <a:gd name="T34" fmla="*/ 49 w 126"/>
                <a:gd name="T35" fmla="*/ 52 h 133"/>
                <a:gd name="T36" fmla="*/ 56 w 126"/>
                <a:gd name="T37" fmla="*/ 48 h 133"/>
                <a:gd name="T38" fmla="*/ 56 w 126"/>
                <a:gd name="T39" fmla="*/ 41 h 133"/>
                <a:gd name="T40" fmla="*/ 49 w 126"/>
                <a:gd name="T41" fmla="*/ 37 h 133"/>
                <a:gd name="T42" fmla="*/ 37 w 126"/>
                <a:gd name="T43" fmla="*/ 37 h 133"/>
                <a:gd name="T44" fmla="*/ 34 w 126"/>
                <a:gd name="T45" fmla="*/ 37 h 133"/>
                <a:gd name="T46" fmla="*/ 34 w 126"/>
                <a:gd name="T47" fmla="*/ 29 h 133"/>
                <a:gd name="T48" fmla="*/ 56 w 126"/>
                <a:gd name="T49" fmla="*/ 26 h 133"/>
                <a:gd name="T50" fmla="*/ 60 w 126"/>
                <a:gd name="T51" fmla="*/ 26 h 133"/>
                <a:gd name="T52" fmla="*/ 67 w 126"/>
                <a:gd name="T53" fmla="*/ 29 h 133"/>
                <a:gd name="T54" fmla="*/ 71 w 126"/>
                <a:gd name="T55" fmla="*/ 26 h 133"/>
                <a:gd name="T56" fmla="*/ 78 w 126"/>
                <a:gd name="T57" fmla="*/ 29 h 133"/>
                <a:gd name="T58" fmla="*/ 82 w 126"/>
                <a:gd name="T59" fmla="*/ 29 h 133"/>
                <a:gd name="T60" fmla="*/ 82 w 126"/>
                <a:gd name="T61" fmla="*/ 29 h 133"/>
                <a:gd name="T62" fmla="*/ 86 w 126"/>
                <a:gd name="T63" fmla="*/ 22 h 133"/>
                <a:gd name="T64" fmla="*/ 97 w 126"/>
                <a:gd name="T65" fmla="*/ 3 h 133"/>
                <a:gd name="T66" fmla="*/ 108 w 126"/>
                <a:gd name="T67" fmla="*/ 0 h 133"/>
                <a:gd name="T68" fmla="*/ 115 w 126"/>
                <a:gd name="T69" fmla="*/ 0 h 133"/>
                <a:gd name="T70" fmla="*/ 123 w 126"/>
                <a:gd name="T71" fmla="*/ 3 h 133"/>
                <a:gd name="T72" fmla="*/ 126 w 126"/>
                <a:gd name="T73" fmla="*/ 3 h 133"/>
                <a:gd name="T74" fmla="*/ 123 w 126"/>
                <a:gd name="T75" fmla="*/ 11 h 133"/>
                <a:gd name="T76" fmla="*/ 119 w 126"/>
                <a:gd name="T77" fmla="*/ 29 h 133"/>
                <a:gd name="T78" fmla="*/ 115 w 126"/>
                <a:gd name="T79" fmla="*/ 37 h 133"/>
                <a:gd name="T80" fmla="*/ 112 w 126"/>
                <a:gd name="T81" fmla="*/ 48 h 133"/>
                <a:gd name="T82" fmla="*/ 112 w 126"/>
                <a:gd name="T83" fmla="*/ 55 h 133"/>
                <a:gd name="T84" fmla="*/ 104 w 126"/>
                <a:gd name="T85" fmla="*/ 70 h 133"/>
                <a:gd name="T86" fmla="*/ 97 w 126"/>
                <a:gd name="T87" fmla="*/ 74 h 133"/>
                <a:gd name="T88" fmla="*/ 89 w 126"/>
                <a:gd name="T89" fmla="*/ 85 h 133"/>
                <a:gd name="T90" fmla="*/ 82 w 126"/>
                <a:gd name="T91" fmla="*/ 96 h 133"/>
                <a:gd name="T92" fmla="*/ 82 w 126"/>
                <a:gd name="T93" fmla="*/ 107 h 133"/>
                <a:gd name="T94" fmla="*/ 78 w 126"/>
                <a:gd name="T95" fmla="*/ 115 h 133"/>
                <a:gd name="T96" fmla="*/ 67 w 126"/>
                <a:gd name="T97" fmla="*/ 126 h 133"/>
                <a:gd name="T98" fmla="*/ 56 w 126"/>
                <a:gd name="T99" fmla="*/ 130 h 133"/>
                <a:gd name="T100" fmla="*/ 56 w 126"/>
                <a:gd name="T101" fmla="*/ 122 h 133"/>
                <a:gd name="T102" fmla="*/ 49 w 126"/>
                <a:gd name="T103" fmla="*/ 126 h 133"/>
                <a:gd name="T104" fmla="*/ 45 w 126"/>
                <a:gd name="T105" fmla="*/ 126 h 133"/>
                <a:gd name="T106" fmla="*/ 37 w 126"/>
                <a:gd name="T107" fmla="*/ 130 h 133"/>
                <a:gd name="T108" fmla="*/ 34 w 126"/>
                <a:gd name="T109" fmla="*/ 126 h 133"/>
                <a:gd name="T110" fmla="*/ 30 w 126"/>
                <a:gd name="T111" fmla="*/ 122 h 133"/>
                <a:gd name="T112" fmla="*/ 26 w 126"/>
                <a:gd name="T113" fmla="*/ 126 h 133"/>
                <a:gd name="T114" fmla="*/ 19 w 126"/>
                <a:gd name="T115" fmla="*/ 130 h 133"/>
                <a:gd name="T116" fmla="*/ 15 w 126"/>
                <a:gd name="T117" fmla="*/ 133 h 133"/>
                <a:gd name="T118" fmla="*/ 12 w 126"/>
                <a:gd name="T119" fmla="*/ 126 h 133"/>
                <a:gd name="T120" fmla="*/ 4 w 126"/>
                <a:gd name="T121" fmla="*/ 11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133">
                  <a:moveTo>
                    <a:pt x="0" y="115"/>
                  </a:moveTo>
                  <a:lnTo>
                    <a:pt x="4" y="111"/>
                  </a:lnTo>
                  <a:lnTo>
                    <a:pt x="4" y="111"/>
                  </a:lnTo>
                  <a:lnTo>
                    <a:pt x="4" y="111"/>
                  </a:lnTo>
                  <a:lnTo>
                    <a:pt x="8" y="111"/>
                  </a:lnTo>
                  <a:lnTo>
                    <a:pt x="8" y="107"/>
                  </a:lnTo>
                  <a:lnTo>
                    <a:pt x="12" y="107"/>
                  </a:lnTo>
                  <a:lnTo>
                    <a:pt x="15" y="111"/>
                  </a:lnTo>
                  <a:lnTo>
                    <a:pt x="15" y="107"/>
                  </a:lnTo>
                  <a:lnTo>
                    <a:pt x="15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12" y="96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9" y="92"/>
                  </a:lnTo>
                  <a:lnTo>
                    <a:pt x="23" y="92"/>
                  </a:lnTo>
                  <a:lnTo>
                    <a:pt x="23" y="89"/>
                  </a:lnTo>
                  <a:lnTo>
                    <a:pt x="23" y="85"/>
                  </a:lnTo>
                  <a:lnTo>
                    <a:pt x="26" y="85"/>
                  </a:lnTo>
                  <a:lnTo>
                    <a:pt x="30" y="85"/>
                  </a:lnTo>
                  <a:lnTo>
                    <a:pt x="30" y="89"/>
                  </a:lnTo>
                  <a:lnTo>
                    <a:pt x="34" y="92"/>
                  </a:lnTo>
                  <a:lnTo>
                    <a:pt x="37" y="92"/>
                  </a:lnTo>
                  <a:lnTo>
                    <a:pt x="37" y="92"/>
                  </a:lnTo>
                  <a:lnTo>
                    <a:pt x="41" y="89"/>
                  </a:lnTo>
                  <a:lnTo>
                    <a:pt x="45" y="89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52" y="92"/>
                  </a:lnTo>
                  <a:lnTo>
                    <a:pt x="49" y="89"/>
                  </a:lnTo>
                  <a:lnTo>
                    <a:pt x="52" y="78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1"/>
                  </a:lnTo>
                  <a:lnTo>
                    <a:pt x="56" y="37"/>
                  </a:lnTo>
                  <a:lnTo>
                    <a:pt x="52" y="37"/>
                  </a:lnTo>
                  <a:lnTo>
                    <a:pt x="49" y="37"/>
                  </a:lnTo>
                  <a:lnTo>
                    <a:pt x="45" y="37"/>
                  </a:lnTo>
                  <a:lnTo>
                    <a:pt x="41" y="37"/>
                  </a:lnTo>
                  <a:lnTo>
                    <a:pt x="37" y="37"/>
                  </a:lnTo>
                  <a:lnTo>
                    <a:pt x="37" y="41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6"/>
                  </a:lnTo>
                  <a:lnTo>
                    <a:pt x="71" y="26"/>
                  </a:lnTo>
                  <a:lnTo>
                    <a:pt x="71" y="29"/>
                  </a:lnTo>
                  <a:lnTo>
                    <a:pt x="74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6" y="22"/>
                  </a:lnTo>
                  <a:lnTo>
                    <a:pt x="86" y="18"/>
                  </a:lnTo>
                  <a:lnTo>
                    <a:pt x="93" y="7"/>
                  </a:lnTo>
                  <a:lnTo>
                    <a:pt x="97" y="3"/>
                  </a:lnTo>
                  <a:lnTo>
                    <a:pt x="100" y="3"/>
                  </a:lnTo>
                  <a:lnTo>
                    <a:pt x="100" y="3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3" y="3"/>
                  </a:lnTo>
                  <a:lnTo>
                    <a:pt x="123" y="0"/>
                  </a:lnTo>
                  <a:lnTo>
                    <a:pt x="126" y="0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11"/>
                  </a:lnTo>
                  <a:lnTo>
                    <a:pt x="123" y="11"/>
                  </a:lnTo>
                  <a:lnTo>
                    <a:pt x="123" y="15"/>
                  </a:lnTo>
                  <a:lnTo>
                    <a:pt x="115" y="22"/>
                  </a:lnTo>
                  <a:lnTo>
                    <a:pt x="119" y="29"/>
                  </a:lnTo>
                  <a:lnTo>
                    <a:pt x="115" y="33"/>
                  </a:lnTo>
                  <a:lnTo>
                    <a:pt x="115" y="33"/>
                  </a:lnTo>
                  <a:lnTo>
                    <a:pt x="115" y="37"/>
                  </a:lnTo>
                  <a:lnTo>
                    <a:pt x="112" y="41"/>
                  </a:lnTo>
                  <a:lnTo>
                    <a:pt x="115" y="44"/>
                  </a:lnTo>
                  <a:lnTo>
                    <a:pt x="112" y="48"/>
                  </a:lnTo>
                  <a:lnTo>
                    <a:pt x="115" y="48"/>
                  </a:lnTo>
                  <a:lnTo>
                    <a:pt x="112" y="52"/>
                  </a:lnTo>
                  <a:lnTo>
                    <a:pt x="112" y="55"/>
                  </a:lnTo>
                  <a:lnTo>
                    <a:pt x="108" y="59"/>
                  </a:lnTo>
                  <a:lnTo>
                    <a:pt x="108" y="63"/>
                  </a:lnTo>
                  <a:lnTo>
                    <a:pt x="104" y="70"/>
                  </a:lnTo>
                  <a:lnTo>
                    <a:pt x="100" y="74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3" y="78"/>
                  </a:lnTo>
                  <a:lnTo>
                    <a:pt x="89" y="81"/>
                  </a:lnTo>
                  <a:lnTo>
                    <a:pt x="89" y="85"/>
                  </a:lnTo>
                  <a:lnTo>
                    <a:pt x="86" y="89"/>
                  </a:lnTo>
                  <a:lnTo>
                    <a:pt x="82" y="92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104"/>
                  </a:lnTo>
                  <a:lnTo>
                    <a:pt x="82" y="107"/>
                  </a:lnTo>
                  <a:lnTo>
                    <a:pt x="82" y="111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67" y="126"/>
                  </a:lnTo>
                  <a:lnTo>
                    <a:pt x="63" y="130"/>
                  </a:lnTo>
                  <a:lnTo>
                    <a:pt x="60" y="130"/>
                  </a:lnTo>
                  <a:lnTo>
                    <a:pt x="56" y="130"/>
                  </a:lnTo>
                  <a:lnTo>
                    <a:pt x="56" y="126"/>
                  </a:lnTo>
                  <a:lnTo>
                    <a:pt x="52" y="126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2" y="122"/>
                  </a:lnTo>
                  <a:lnTo>
                    <a:pt x="49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1" y="130"/>
                  </a:lnTo>
                  <a:lnTo>
                    <a:pt x="37" y="130"/>
                  </a:lnTo>
                  <a:lnTo>
                    <a:pt x="37" y="130"/>
                  </a:lnTo>
                  <a:lnTo>
                    <a:pt x="37" y="126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30"/>
                  </a:lnTo>
                  <a:lnTo>
                    <a:pt x="34" y="126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26" y="122"/>
                  </a:lnTo>
                  <a:lnTo>
                    <a:pt x="26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2" y="126"/>
                  </a:lnTo>
                  <a:lnTo>
                    <a:pt x="12" y="12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0" y="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9" name="Freeform 137"/>
            <p:cNvSpPr/>
            <p:nvPr/>
          </p:nvSpPr>
          <p:spPr bwMode="auto">
            <a:xfrm>
              <a:off x="4545201" y="3262173"/>
              <a:ext cx="24446" cy="28306"/>
            </a:xfrm>
            <a:custGeom>
              <a:avLst/>
              <a:gdLst>
                <a:gd name="T0" fmla="*/ 19 w 19"/>
                <a:gd name="T1" fmla="*/ 8 h 22"/>
                <a:gd name="T2" fmla="*/ 19 w 19"/>
                <a:gd name="T3" fmla="*/ 4 h 22"/>
                <a:gd name="T4" fmla="*/ 15 w 19"/>
                <a:gd name="T5" fmla="*/ 0 h 22"/>
                <a:gd name="T6" fmla="*/ 15 w 19"/>
                <a:gd name="T7" fmla="*/ 0 h 22"/>
                <a:gd name="T8" fmla="*/ 11 w 19"/>
                <a:gd name="T9" fmla="*/ 0 h 22"/>
                <a:gd name="T10" fmla="*/ 11 w 19"/>
                <a:gd name="T11" fmla="*/ 4 h 22"/>
                <a:gd name="T12" fmla="*/ 8 w 19"/>
                <a:gd name="T13" fmla="*/ 4 h 22"/>
                <a:gd name="T14" fmla="*/ 8 w 19"/>
                <a:gd name="T15" fmla="*/ 4 h 22"/>
                <a:gd name="T16" fmla="*/ 4 w 19"/>
                <a:gd name="T17" fmla="*/ 8 h 22"/>
                <a:gd name="T18" fmla="*/ 4 w 19"/>
                <a:gd name="T19" fmla="*/ 8 h 22"/>
                <a:gd name="T20" fmla="*/ 0 w 19"/>
                <a:gd name="T21" fmla="*/ 11 h 22"/>
                <a:gd name="T22" fmla="*/ 0 w 19"/>
                <a:gd name="T23" fmla="*/ 11 h 22"/>
                <a:gd name="T24" fmla="*/ 0 w 19"/>
                <a:gd name="T25" fmla="*/ 11 h 22"/>
                <a:gd name="T26" fmla="*/ 4 w 19"/>
                <a:gd name="T27" fmla="*/ 19 h 22"/>
                <a:gd name="T28" fmla="*/ 0 w 19"/>
                <a:gd name="T29" fmla="*/ 19 h 22"/>
                <a:gd name="T30" fmla="*/ 0 w 19"/>
                <a:gd name="T31" fmla="*/ 22 h 22"/>
                <a:gd name="T32" fmla="*/ 4 w 19"/>
                <a:gd name="T33" fmla="*/ 19 h 22"/>
                <a:gd name="T34" fmla="*/ 8 w 19"/>
                <a:gd name="T35" fmla="*/ 19 h 22"/>
                <a:gd name="T36" fmla="*/ 11 w 19"/>
                <a:gd name="T37" fmla="*/ 19 h 22"/>
                <a:gd name="T38" fmla="*/ 8 w 19"/>
                <a:gd name="T39" fmla="*/ 11 h 22"/>
                <a:gd name="T40" fmla="*/ 11 w 19"/>
                <a:gd name="T41" fmla="*/ 11 h 22"/>
                <a:gd name="T42" fmla="*/ 15 w 19"/>
                <a:gd name="T43" fmla="*/ 8 h 22"/>
                <a:gd name="T44" fmla="*/ 19 w 19"/>
                <a:gd name="T4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22">
                  <a:moveTo>
                    <a:pt x="19" y="8"/>
                  </a:moveTo>
                  <a:lnTo>
                    <a:pt x="19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4" y="19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19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0" name="Freeform 138"/>
            <p:cNvSpPr/>
            <p:nvPr/>
          </p:nvSpPr>
          <p:spPr bwMode="auto">
            <a:xfrm>
              <a:off x="4911889" y="3195268"/>
              <a:ext cx="238027" cy="220014"/>
            </a:xfrm>
            <a:custGeom>
              <a:avLst/>
              <a:gdLst>
                <a:gd name="T0" fmla="*/ 23 w 185"/>
                <a:gd name="T1" fmla="*/ 4 h 171"/>
                <a:gd name="T2" fmla="*/ 78 w 185"/>
                <a:gd name="T3" fmla="*/ 0 h 171"/>
                <a:gd name="T4" fmla="*/ 141 w 185"/>
                <a:gd name="T5" fmla="*/ 37 h 171"/>
                <a:gd name="T6" fmla="*/ 163 w 185"/>
                <a:gd name="T7" fmla="*/ 56 h 171"/>
                <a:gd name="T8" fmla="*/ 163 w 185"/>
                <a:gd name="T9" fmla="*/ 60 h 171"/>
                <a:gd name="T10" fmla="*/ 156 w 185"/>
                <a:gd name="T11" fmla="*/ 74 h 171"/>
                <a:gd name="T12" fmla="*/ 163 w 185"/>
                <a:gd name="T13" fmla="*/ 86 h 171"/>
                <a:gd name="T14" fmla="*/ 167 w 185"/>
                <a:gd name="T15" fmla="*/ 93 h 171"/>
                <a:gd name="T16" fmla="*/ 163 w 185"/>
                <a:gd name="T17" fmla="*/ 97 h 171"/>
                <a:gd name="T18" fmla="*/ 167 w 185"/>
                <a:gd name="T19" fmla="*/ 108 h 171"/>
                <a:gd name="T20" fmla="*/ 167 w 185"/>
                <a:gd name="T21" fmla="*/ 119 h 171"/>
                <a:gd name="T22" fmla="*/ 167 w 185"/>
                <a:gd name="T23" fmla="*/ 123 h 171"/>
                <a:gd name="T24" fmla="*/ 171 w 185"/>
                <a:gd name="T25" fmla="*/ 126 h 171"/>
                <a:gd name="T26" fmla="*/ 174 w 185"/>
                <a:gd name="T27" fmla="*/ 141 h 171"/>
                <a:gd name="T28" fmla="*/ 185 w 185"/>
                <a:gd name="T29" fmla="*/ 145 h 171"/>
                <a:gd name="T30" fmla="*/ 182 w 185"/>
                <a:gd name="T31" fmla="*/ 145 h 171"/>
                <a:gd name="T32" fmla="*/ 174 w 185"/>
                <a:gd name="T33" fmla="*/ 149 h 171"/>
                <a:gd name="T34" fmla="*/ 167 w 185"/>
                <a:gd name="T35" fmla="*/ 152 h 171"/>
                <a:gd name="T36" fmla="*/ 160 w 185"/>
                <a:gd name="T37" fmla="*/ 152 h 171"/>
                <a:gd name="T38" fmla="*/ 148 w 185"/>
                <a:gd name="T39" fmla="*/ 156 h 171"/>
                <a:gd name="T40" fmla="*/ 141 w 185"/>
                <a:gd name="T41" fmla="*/ 156 h 171"/>
                <a:gd name="T42" fmla="*/ 141 w 185"/>
                <a:gd name="T43" fmla="*/ 160 h 171"/>
                <a:gd name="T44" fmla="*/ 130 w 185"/>
                <a:gd name="T45" fmla="*/ 160 h 171"/>
                <a:gd name="T46" fmla="*/ 126 w 185"/>
                <a:gd name="T47" fmla="*/ 160 h 171"/>
                <a:gd name="T48" fmla="*/ 119 w 185"/>
                <a:gd name="T49" fmla="*/ 163 h 171"/>
                <a:gd name="T50" fmla="*/ 111 w 185"/>
                <a:gd name="T51" fmla="*/ 160 h 171"/>
                <a:gd name="T52" fmla="*/ 108 w 185"/>
                <a:gd name="T53" fmla="*/ 160 h 171"/>
                <a:gd name="T54" fmla="*/ 104 w 185"/>
                <a:gd name="T55" fmla="*/ 160 h 171"/>
                <a:gd name="T56" fmla="*/ 82 w 185"/>
                <a:gd name="T57" fmla="*/ 171 h 171"/>
                <a:gd name="T58" fmla="*/ 74 w 185"/>
                <a:gd name="T59" fmla="*/ 134 h 171"/>
                <a:gd name="T60" fmla="*/ 71 w 185"/>
                <a:gd name="T61" fmla="*/ 130 h 171"/>
                <a:gd name="T62" fmla="*/ 67 w 185"/>
                <a:gd name="T63" fmla="*/ 130 h 171"/>
                <a:gd name="T64" fmla="*/ 63 w 185"/>
                <a:gd name="T65" fmla="*/ 130 h 171"/>
                <a:gd name="T66" fmla="*/ 60 w 185"/>
                <a:gd name="T67" fmla="*/ 126 h 171"/>
                <a:gd name="T68" fmla="*/ 56 w 185"/>
                <a:gd name="T69" fmla="*/ 123 h 171"/>
                <a:gd name="T70" fmla="*/ 52 w 185"/>
                <a:gd name="T71" fmla="*/ 119 h 171"/>
                <a:gd name="T72" fmla="*/ 37 w 185"/>
                <a:gd name="T73" fmla="*/ 119 h 171"/>
                <a:gd name="T74" fmla="*/ 34 w 185"/>
                <a:gd name="T75" fmla="*/ 112 h 171"/>
                <a:gd name="T76" fmla="*/ 26 w 185"/>
                <a:gd name="T77" fmla="*/ 112 h 171"/>
                <a:gd name="T78" fmla="*/ 8 w 185"/>
                <a:gd name="T79" fmla="*/ 86 h 171"/>
                <a:gd name="T80" fmla="*/ 8 w 185"/>
                <a:gd name="T81" fmla="*/ 52 h 171"/>
                <a:gd name="T82" fmla="*/ 23 w 185"/>
                <a:gd name="T83" fmla="*/ 45 h 171"/>
                <a:gd name="T84" fmla="*/ 26 w 185"/>
                <a:gd name="T85" fmla="*/ 37 h 171"/>
                <a:gd name="T86" fmla="*/ 26 w 185"/>
                <a:gd name="T87" fmla="*/ 34 h 171"/>
                <a:gd name="T88" fmla="*/ 23 w 185"/>
                <a:gd name="T89" fmla="*/ 26 h 171"/>
                <a:gd name="T90" fmla="*/ 23 w 185"/>
                <a:gd name="T91" fmla="*/ 26 h 171"/>
                <a:gd name="T92" fmla="*/ 26 w 185"/>
                <a:gd name="T93" fmla="*/ 22 h 171"/>
                <a:gd name="T94" fmla="*/ 26 w 185"/>
                <a:gd name="T95" fmla="*/ 15 h 171"/>
                <a:gd name="T96" fmla="*/ 26 w 185"/>
                <a:gd name="T97" fmla="*/ 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71">
                  <a:moveTo>
                    <a:pt x="23" y="4"/>
                  </a:moveTo>
                  <a:lnTo>
                    <a:pt x="23" y="4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45" y="0"/>
                  </a:lnTo>
                  <a:lnTo>
                    <a:pt x="78" y="0"/>
                  </a:lnTo>
                  <a:lnTo>
                    <a:pt x="137" y="34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41" y="41"/>
                  </a:lnTo>
                  <a:lnTo>
                    <a:pt x="145" y="41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60"/>
                  </a:lnTo>
                  <a:lnTo>
                    <a:pt x="163" y="60"/>
                  </a:lnTo>
                  <a:lnTo>
                    <a:pt x="160" y="71"/>
                  </a:lnTo>
                  <a:lnTo>
                    <a:pt x="156" y="74"/>
                  </a:lnTo>
                  <a:lnTo>
                    <a:pt x="156" y="78"/>
                  </a:lnTo>
                  <a:lnTo>
                    <a:pt x="163" y="82"/>
                  </a:lnTo>
                  <a:lnTo>
                    <a:pt x="163" y="86"/>
                  </a:lnTo>
                  <a:lnTo>
                    <a:pt x="167" y="86"/>
                  </a:lnTo>
                  <a:lnTo>
                    <a:pt x="171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3" y="93"/>
                  </a:lnTo>
                  <a:lnTo>
                    <a:pt x="163" y="97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7" y="108"/>
                  </a:lnTo>
                  <a:lnTo>
                    <a:pt x="163" y="112"/>
                  </a:lnTo>
                  <a:lnTo>
                    <a:pt x="163" y="115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67" y="123"/>
                  </a:lnTo>
                  <a:lnTo>
                    <a:pt x="171" y="123"/>
                  </a:lnTo>
                  <a:lnTo>
                    <a:pt x="167" y="126"/>
                  </a:lnTo>
                  <a:lnTo>
                    <a:pt x="171" y="126"/>
                  </a:lnTo>
                  <a:lnTo>
                    <a:pt x="171" y="134"/>
                  </a:lnTo>
                  <a:lnTo>
                    <a:pt x="171" y="134"/>
                  </a:lnTo>
                  <a:lnTo>
                    <a:pt x="174" y="141"/>
                  </a:lnTo>
                  <a:lnTo>
                    <a:pt x="182" y="141"/>
                  </a:lnTo>
                  <a:lnTo>
                    <a:pt x="185" y="141"/>
                  </a:lnTo>
                  <a:lnTo>
                    <a:pt x="185" y="145"/>
                  </a:lnTo>
                  <a:lnTo>
                    <a:pt x="185" y="145"/>
                  </a:lnTo>
                  <a:lnTo>
                    <a:pt x="185" y="145"/>
                  </a:lnTo>
                  <a:lnTo>
                    <a:pt x="182" y="145"/>
                  </a:lnTo>
                  <a:lnTo>
                    <a:pt x="178" y="145"/>
                  </a:lnTo>
                  <a:lnTo>
                    <a:pt x="178" y="149"/>
                  </a:lnTo>
                  <a:lnTo>
                    <a:pt x="174" y="149"/>
                  </a:lnTo>
                  <a:lnTo>
                    <a:pt x="171" y="149"/>
                  </a:lnTo>
                  <a:lnTo>
                    <a:pt x="171" y="152"/>
                  </a:lnTo>
                  <a:lnTo>
                    <a:pt x="167" y="152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0" y="152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48" y="156"/>
                  </a:lnTo>
                  <a:lnTo>
                    <a:pt x="145" y="156"/>
                  </a:lnTo>
                  <a:lnTo>
                    <a:pt x="145" y="156"/>
                  </a:lnTo>
                  <a:lnTo>
                    <a:pt x="141" y="156"/>
                  </a:lnTo>
                  <a:lnTo>
                    <a:pt x="141" y="156"/>
                  </a:lnTo>
                  <a:lnTo>
                    <a:pt x="141" y="160"/>
                  </a:lnTo>
                  <a:lnTo>
                    <a:pt x="141" y="160"/>
                  </a:lnTo>
                  <a:lnTo>
                    <a:pt x="134" y="160"/>
                  </a:lnTo>
                  <a:lnTo>
                    <a:pt x="130" y="163"/>
                  </a:lnTo>
                  <a:lnTo>
                    <a:pt x="130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19" y="163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1" y="160"/>
                  </a:lnTo>
                  <a:lnTo>
                    <a:pt x="111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60"/>
                  </a:lnTo>
                  <a:lnTo>
                    <a:pt x="100" y="160"/>
                  </a:lnTo>
                  <a:lnTo>
                    <a:pt x="86" y="160"/>
                  </a:lnTo>
                  <a:lnTo>
                    <a:pt x="82" y="171"/>
                  </a:lnTo>
                  <a:lnTo>
                    <a:pt x="82" y="145"/>
                  </a:lnTo>
                  <a:lnTo>
                    <a:pt x="82" y="141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3" y="130"/>
                  </a:lnTo>
                  <a:lnTo>
                    <a:pt x="63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2" y="123"/>
                  </a:lnTo>
                  <a:lnTo>
                    <a:pt x="52" y="119"/>
                  </a:lnTo>
                  <a:lnTo>
                    <a:pt x="48" y="119"/>
                  </a:lnTo>
                  <a:lnTo>
                    <a:pt x="41" y="119"/>
                  </a:lnTo>
                  <a:lnTo>
                    <a:pt x="37" y="119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0" y="112"/>
                  </a:lnTo>
                  <a:lnTo>
                    <a:pt x="26" y="112"/>
                  </a:lnTo>
                  <a:lnTo>
                    <a:pt x="23" y="112"/>
                  </a:lnTo>
                  <a:lnTo>
                    <a:pt x="19" y="97"/>
                  </a:lnTo>
                  <a:lnTo>
                    <a:pt x="8" y="86"/>
                  </a:lnTo>
                  <a:lnTo>
                    <a:pt x="4" y="67"/>
                  </a:lnTo>
                  <a:lnTo>
                    <a:pt x="0" y="52"/>
                  </a:lnTo>
                  <a:lnTo>
                    <a:pt x="8" y="52"/>
                  </a:lnTo>
                  <a:lnTo>
                    <a:pt x="15" y="52"/>
                  </a:lnTo>
                  <a:lnTo>
                    <a:pt x="15" y="48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6" y="41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3" y="30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2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0" y="19"/>
                  </a:lnTo>
                  <a:lnTo>
                    <a:pt x="26" y="15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3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1" name="Freeform 139"/>
            <p:cNvSpPr/>
            <p:nvPr/>
          </p:nvSpPr>
          <p:spPr bwMode="auto">
            <a:xfrm>
              <a:off x="4908029" y="3200415"/>
              <a:ext cx="42459" cy="33452"/>
            </a:xfrm>
            <a:custGeom>
              <a:avLst/>
              <a:gdLst>
                <a:gd name="T0" fmla="*/ 7 w 33"/>
                <a:gd name="T1" fmla="*/ 4 h 26"/>
                <a:gd name="T2" fmla="*/ 7 w 33"/>
                <a:gd name="T3" fmla="*/ 4 h 26"/>
                <a:gd name="T4" fmla="*/ 11 w 33"/>
                <a:gd name="T5" fmla="*/ 4 h 26"/>
                <a:gd name="T6" fmla="*/ 14 w 33"/>
                <a:gd name="T7" fmla="*/ 0 h 26"/>
                <a:gd name="T8" fmla="*/ 14 w 33"/>
                <a:gd name="T9" fmla="*/ 0 h 26"/>
                <a:gd name="T10" fmla="*/ 18 w 33"/>
                <a:gd name="T11" fmla="*/ 4 h 26"/>
                <a:gd name="T12" fmla="*/ 18 w 33"/>
                <a:gd name="T13" fmla="*/ 4 h 26"/>
                <a:gd name="T14" fmla="*/ 22 w 33"/>
                <a:gd name="T15" fmla="*/ 0 h 26"/>
                <a:gd name="T16" fmla="*/ 22 w 33"/>
                <a:gd name="T17" fmla="*/ 0 h 26"/>
                <a:gd name="T18" fmla="*/ 22 w 33"/>
                <a:gd name="T19" fmla="*/ 0 h 26"/>
                <a:gd name="T20" fmla="*/ 26 w 33"/>
                <a:gd name="T21" fmla="*/ 4 h 26"/>
                <a:gd name="T22" fmla="*/ 29 w 33"/>
                <a:gd name="T23" fmla="*/ 4 h 26"/>
                <a:gd name="T24" fmla="*/ 29 w 33"/>
                <a:gd name="T25" fmla="*/ 7 h 26"/>
                <a:gd name="T26" fmla="*/ 29 w 33"/>
                <a:gd name="T27" fmla="*/ 7 h 26"/>
                <a:gd name="T28" fmla="*/ 29 w 33"/>
                <a:gd name="T29" fmla="*/ 11 h 26"/>
                <a:gd name="T30" fmla="*/ 33 w 33"/>
                <a:gd name="T31" fmla="*/ 15 h 26"/>
                <a:gd name="T32" fmla="*/ 29 w 33"/>
                <a:gd name="T33" fmla="*/ 18 h 26"/>
                <a:gd name="T34" fmla="*/ 29 w 33"/>
                <a:gd name="T35" fmla="*/ 18 h 26"/>
                <a:gd name="T36" fmla="*/ 29 w 33"/>
                <a:gd name="T37" fmla="*/ 18 h 26"/>
                <a:gd name="T38" fmla="*/ 26 w 33"/>
                <a:gd name="T39" fmla="*/ 22 h 26"/>
                <a:gd name="T40" fmla="*/ 26 w 33"/>
                <a:gd name="T41" fmla="*/ 22 h 26"/>
                <a:gd name="T42" fmla="*/ 26 w 33"/>
                <a:gd name="T43" fmla="*/ 18 h 26"/>
                <a:gd name="T44" fmla="*/ 26 w 33"/>
                <a:gd name="T45" fmla="*/ 18 h 26"/>
                <a:gd name="T46" fmla="*/ 22 w 33"/>
                <a:gd name="T47" fmla="*/ 18 h 26"/>
                <a:gd name="T48" fmla="*/ 22 w 33"/>
                <a:gd name="T49" fmla="*/ 15 h 26"/>
                <a:gd name="T50" fmla="*/ 18 w 33"/>
                <a:gd name="T51" fmla="*/ 15 h 26"/>
                <a:gd name="T52" fmla="*/ 18 w 33"/>
                <a:gd name="T53" fmla="*/ 15 h 26"/>
                <a:gd name="T54" fmla="*/ 18 w 33"/>
                <a:gd name="T55" fmla="*/ 15 h 26"/>
                <a:gd name="T56" fmla="*/ 18 w 33"/>
                <a:gd name="T57" fmla="*/ 18 h 26"/>
                <a:gd name="T58" fmla="*/ 14 w 33"/>
                <a:gd name="T59" fmla="*/ 22 h 26"/>
                <a:gd name="T60" fmla="*/ 14 w 33"/>
                <a:gd name="T61" fmla="*/ 22 h 26"/>
                <a:gd name="T62" fmla="*/ 11 w 33"/>
                <a:gd name="T63" fmla="*/ 26 h 26"/>
                <a:gd name="T64" fmla="*/ 11 w 33"/>
                <a:gd name="T65" fmla="*/ 22 h 26"/>
                <a:gd name="T66" fmla="*/ 11 w 33"/>
                <a:gd name="T67" fmla="*/ 22 h 26"/>
                <a:gd name="T68" fmla="*/ 7 w 33"/>
                <a:gd name="T69" fmla="*/ 26 h 26"/>
                <a:gd name="T70" fmla="*/ 7 w 33"/>
                <a:gd name="T71" fmla="*/ 22 h 26"/>
                <a:gd name="T72" fmla="*/ 3 w 33"/>
                <a:gd name="T73" fmla="*/ 22 h 26"/>
                <a:gd name="T74" fmla="*/ 3 w 33"/>
                <a:gd name="T75" fmla="*/ 18 h 26"/>
                <a:gd name="T76" fmla="*/ 0 w 33"/>
                <a:gd name="T77" fmla="*/ 18 h 26"/>
                <a:gd name="T78" fmla="*/ 0 w 33"/>
                <a:gd name="T79" fmla="*/ 22 h 26"/>
                <a:gd name="T80" fmla="*/ 0 w 33"/>
                <a:gd name="T81" fmla="*/ 18 h 26"/>
                <a:gd name="T82" fmla="*/ 0 w 33"/>
                <a:gd name="T83" fmla="*/ 7 h 26"/>
                <a:gd name="T84" fmla="*/ 3 w 33"/>
                <a:gd name="T85" fmla="*/ 7 h 26"/>
                <a:gd name="T86" fmla="*/ 7 w 33"/>
                <a:gd name="T8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26">
                  <a:moveTo>
                    <a:pt x="7" y="4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29" y="4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11"/>
                  </a:lnTo>
                  <a:lnTo>
                    <a:pt x="33" y="15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1" y="26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7" y="26"/>
                  </a:lnTo>
                  <a:lnTo>
                    <a:pt x="7" y="22"/>
                  </a:lnTo>
                  <a:lnTo>
                    <a:pt x="3" y="22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2" name="Freeform 140"/>
            <p:cNvSpPr/>
            <p:nvPr/>
          </p:nvSpPr>
          <p:spPr bwMode="auto">
            <a:xfrm>
              <a:off x="4908029" y="3219715"/>
              <a:ext cx="42459" cy="42459"/>
            </a:xfrm>
            <a:custGeom>
              <a:avLst/>
              <a:gdLst>
                <a:gd name="T0" fmla="*/ 3 w 33"/>
                <a:gd name="T1" fmla="*/ 33 h 33"/>
                <a:gd name="T2" fmla="*/ 11 w 33"/>
                <a:gd name="T3" fmla="*/ 33 h 33"/>
                <a:gd name="T4" fmla="*/ 18 w 33"/>
                <a:gd name="T5" fmla="*/ 33 h 33"/>
                <a:gd name="T6" fmla="*/ 18 w 33"/>
                <a:gd name="T7" fmla="*/ 29 h 33"/>
                <a:gd name="T8" fmla="*/ 26 w 33"/>
                <a:gd name="T9" fmla="*/ 26 h 33"/>
                <a:gd name="T10" fmla="*/ 26 w 33"/>
                <a:gd name="T11" fmla="*/ 26 h 33"/>
                <a:gd name="T12" fmla="*/ 29 w 33"/>
                <a:gd name="T13" fmla="*/ 22 h 33"/>
                <a:gd name="T14" fmla="*/ 29 w 33"/>
                <a:gd name="T15" fmla="*/ 18 h 33"/>
                <a:gd name="T16" fmla="*/ 33 w 33"/>
                <a:gd name="T17" fmla="*/ 18 h 33"/>
                <a:gd name="T18" fmla="*/ 29 w 33"/>
                <a:gd name="T19" fmla="*/ 15 h 33"/>
                <a:gd name="T20" fmla="*/ 29 w 33"/>
                <a:gd name="T21" fmla="*/ 15 h 33"/>
                <a:gd name="T22" fmla="*/ 29 w 33"/>
                <a:gd name="T23" fmla="*/ 11 h 33"/>
                <a:gd name="T24" fmla="*/ 26 w 33"/>
                <a:gd name="T25" fmla="*/ 11 h 33"/>
                <a:gd name="T26" fmla="*/ 26 w 33"/>
                <a:gd name="T27" fmla="*/ 7 h 33"/>
                <a:gd name="T28" fmla="*/ 26 w 33"/>
                <a:gd name="T29" fmla="*/ 7 h 33"/>
                <a:gd name="T30" fmla="*/ 26 w 33"/>
                <a:gd name="T31" fmla="*/ 3 h 33"/>
                <a:gd name="T32" fmla="*/ 22 w 33"/>
                <a:gd name="T33" fmla="*/ 3 h 33"/>
                <a:gd name="T34" fmla="*/ 22 w 33"/>
                <a:gd name="T35" fmla="*/ 0 h 33"/>
                <a:gd name="T36" fmla="*/ 18 w 33"/>
                <a:gd name="T37" fmla="*/ 0 h 33"/>
                <a:gd name="T38" fmla="*/ 18 w 33"/>
                <a:gd name="T39" fmla="*/ 0 h 33"/>
                <a:gd name="T40" fmla="*/ 18 w 33"/>
                <a:gd name="T41" fmla="*/ 0 h 33"/>
                <a:gd name="T42" fmla="*/ 18 w 33"/>
                <a:gd name="T43" fmla="*/ 3 h 33"/>
                <a:gd name="T44" fmla="*/ 14 w 33"/>
                <a:gd name="T45" fmla="*/ 7 h 33"/>
                <a:gd name="T46" fmla="*/ 14 w 33"/>
                <a:gd name="T47" fmla="*/ 7 h 33"/>
                <a:gd name="T48" fmla="*/ 11 w 33"/>
                <a:gd name="T49" fmla="*/ 11 h 33"/>
                <a:gd name="T50" fmla="*/ 11 w 33"/>
                <a:gd name="T51" fmla="*/ 7 h 33"/>
                <a:gd name="T52" fmla="*/ 11 w 33"/>
                <a:gd name="T53" fmla="*/ 7 h 33"/>
                <a:gd name="T54" fmla="*/ 7 w 33"/>
                <a:gd name="T55" fmla="*/ 11 h 33"/>
                <a:gd name="T56" fmla="*/ 7 w 33"/>
                <a:gd name="T57" fmla="*/ 7 h 33"/>
                <a:gd name="T58" fmla="*/ 3 w 33"/>
                <a:gd name="T59" fmla="*/ 7 h 33"/>
                <a:gd name="T60" fmla="*/ 3 w 33"/>
                <a:gd name="T61" fmla="*/ 3 h 33"/>
                <a:gd name="T62" fmla="*/ 0 w 33"/>
                <a:gd name="T63" fmla="*/ 3 h 33"/>
                <a:gd name="T64" fmla="*/ 0 w 33"/>
                <a:gd name="T65" fmla="*/ 7 h 33"/>
                <a:gd name="T66" fmla="*/ 0 w 33"/>
                <a:gd name="T67" fmla="*/ 7 h 33"/>
                <a:gd name="T68" fmla="*/ 0 w 33"/>
                <a:gd name="T69" fmla="*/ 11 h 33"/>
                <a:gd name="T70" fmla="*/ 0 w 33"/>
                <a:gd name="T71" fmla="*/ 15 h 33"/>
                <a:gd name="T72" fmla="*/ 0 w 33"/>
                <a:gd name="T73" fmla="*/ 18 h 33"/>
                <a:gd name="T74" fmla="*/ 3 w 33"/>
                <a:gd name="T7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33">
                  <a:moveTo>
                    <a:pt x="3" y="33"/>
                  </a:moveTo>
                  <a:lnTo>
                    <a:pt x="11" y="33"/>
                  </a:lnTo>
                  <a:lnTo>
                    <a:pt x="18" y="33"/>
                  </a:lnTo>
                  <a:lnTo>
                    <a:pt x="18" y="29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9" y="22"/>
                  </a:lnTo>
                  <a:lnTo>
                    <a:pt x="29" y="18"/>
                  </a:lnTo>
                  <a:lnTo>
                    <a:pt x="33" y="18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1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7" y="7"/>
                  </a:lnTo>
                  <a:lnTo>
                    <a:pt x="3" y="7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3" name="Freeform 141"/>
            <p:cNvSpPr/>
            <p:nvPr/>
          </p:nvSpPr>
          <p:spPr bwMode="auto">
            <a:xfrm>
              <a:off x="4545201" y="3075612"/>
              <a:ext cx="405289" cy="362830"/>
            </a:xfrm>
            <a:custGeom>
              <a:avLst/>
              <a:gdLst>
                <a:gd name="T0" fmla="*/ 11 w 315"/>
                <a:gd name="T1" fmla="*/ 156 h 282"/>
                <a:gd name="T2" fmla="*/ 22 w 315"/>
                <a:gd name="T3" fmla="*/ 153 h 282"/>
                <a:gd name="T4" fmla="*/ 37 w 315"/>
                <a:gd name="T5" fmla="*/ 145 h 282"/>
                <a:gd name="T6" fmla="*/ 45 w 315"/>
                <a:gd name="T7" fmla="*/ 153 h 282"/>
                <a:gd name="T8" fmla="*/ 63 w 315"/>
                <a:gd name="T9" fmla="*/ 138 h 282"/>
                <a:gd name="T10" fmla="*/ 67 w 315"/>
                <a:gd name="T11" fmla="*/ 115 h 282"/>
                <a:gd name="T12" fmla="*/ 82 w 315"/>
                <a:gd name="T13" fmla="*/ 97 h 282"/>
                <a:gd name="T14" fmla="*/ 97 w 315"/>
                <a:gd name="T15" fmla="*/ 75 h 282"/>
                <a:gd name="T16" fmla="*/ 100 w 315"/>
                <a:gd name="T17" fmla="*/ 56 h 282"/>
                <a:gd name="T18" fmla="*/ 111 w 315"/>
                <a:gd name="T19" fmla="*/ 34 h 282"/>
                <a:gd name="T20" fmla="*/ 111 w 315"/>
                <a:gd name="T21" fmla="*/ 15 h 282"/>
                <a:gd name="T22" fmla="*/ 115 w 315"/>
                <a:gd name="T23" fmla="*/ 8 h 282"/>
                <a:gd name="T24" fmla="*/ 126 w 315"/>
                <a:gd name="T25" fmla="*/ 4 h 282"/>
                <a:gd name="T26" fmla="*/ 141 w 315"/>
                <a:gd name="T27" fmla="*/ 12 h 282"/>
                <a:gd name="T28" fmla="*/ 159 w 315"/>
                <a:gd name="T29" fmla="*/ 15 h 282"/>
                <a:gd name="T30" fmla="*/ 171 w 315"/>
                <a:gd name="T31" fmla="*/ 15 h 282"/>
                <a:gd name="T32" fmla="*/ 185 w 315"/>
                <a:gd name="T33" fmla="*/ 8 h 282"/>
                <a:gd name="T34" fmla="*/ 208 w 315"/>
                <a:gd name="T35" fmla="*/ 4 h 282"/>
                <a:gd name="T36" fmla="*/ 215 w 315"/>
                <a:gd name="T37" fmla="*/ 4 h 282"/>
                <a:gd name="T38" fmla="*/ 222 w 315"/>
                <a:gd name="T39" fmla="*/ 0 h 282"/>
                <a:gd name="T40" fmla="*/ 237 w 315"/>
                <a:gd name="T41" fmla="*/ 4 h 282"/>
                <a:gd name="T42" fmla="*/ 256 w 315"/>
                <a:gd name="T43" fmla="*/ 4 h 282"/>
                <a:gd name="T44" fmla="*/ 271 w 315"/>
                <a:gd name="T45" fmla="*/ 15 h 282"/>
                <a:gd name="T46" fmla="*/ 282 w 315"/>
                <a:gd name="T47" fmla="*/ 12 h 282"/>
                <a:gd name="T48" fmla="*/ 293 w 315"/>
                <a:gd name="T49" fmla="*/ 8 h 282"/>
                <a:gd name="T50" fmla="*/ 308 w 315"/>
                <a:gd name="T51" fmla="*/ 19 h 282"/>
                <a:gd name="T52" fmla="*/ 315 w 315"/>
                <a:gd name="T53" fmla="*/ 26 h 282"/>
                <a:gd name="T54" fmla="*/ 311 w 315"/>
                <a:gd name="T55" fmla="*/ 45 h 282"/>
                <a:gd name="T56" fmla="*/ 300 w 315"/>
                <a:gd name="T57" fmla="*/ 67 h 282"/>
                <a:gd name="T58" fmla="*/ 289 w 315"/>
                <a:gd name="T59" fmla="*/ 101 h 282"/>
                <a:gd name="T60" fmla="*/ 282 w 315"/>
                <a:gd name="T61" fmla="*/ 127 h 282"/>
                <a:gd name="T62" fmla="*/ 304 w 315"/>
                <a:gd name="T63" fmla="*/ 201 h 282"/>
                <a:gd name="T64" fmla="*/ 274 w 315"/>
                <a:gd name="T65" fmla="*/ 227 h 282"/>
                <a:gd name="T66" fmla="*/ 274 w 315"/>
                <a:gd name="T67" fmla="*/ 238 h 282"/>
                <a:gd name="T68" fmla="*/ 271 w 315"/>
                <a:gd name="T69" fmla="*/ 256 h 282"/>
                <a:gd name="T70" fmla="*/ 285 w 315"/>
                <a:gd name="T71" fmla="*/ 268 h 282"/>
                <a:gd name="T72" fmla="*/ 289 w 315"/>
                <a:gd name="T73" fmla="*/ 282 h 282"/>
                <a:gd name="T74" fmla="*/ 278 w 315"/>
                <a:gd name="T75" fmla="*/ 282 h 282"/>
                <a:gd name="T76" fmla="*/ 256 w 315"/>
                <a:gd name="T77" fmla="*/ 264 h 282"/>
                <a:gd name="T78" fmla="*/ 245 w 315"/>
                <a:gd name="T79" fmla="*/ 253 h 282"/>
                <a:gd name="T80" fmla="*/ 234 w 315"/>
                <a:gd name="T81" fmla="*/ 260 h 282"/>
                <a:gd name="T82" fmla="*/ 219 w 315"/>
                <a:gd name="T83" fmla="*/ 256 h 282"/>
                <a:gd name="T84" fmla="*/ 211 w 315"/>
                <a:gd name="T85" fmla="*/ 249 h 282"/>
                <a:gd name="T86" fmla="*/ 204 w 315"/>
                <a:gd name="T87" fmla="*/ 253 h 282"/>
                <a:gd name="T88" fmla="*/ 196 w 315"/>
                <a:gd name="T89" fmla="*/ 245 h 282"/>
                <a:gd name="T90" fmla="*/ 182 w 315"/>
                <a:gd name="T91" fmla="*/ 249 h 282"/>
                <a:gd name="T92" fmla="*/ 171 w 315"/>
                <a:gd name="T93" fmla="*/ 249 h 282"/>
                <a:gd name="T94" fmla="*/ 167 w 315"/>
                <a:gd name="T95" fmla="*/ 242 h 282"/>
                <a:gd name="T96" fmla="*/ 163 w 315"/>
                <a:gd name="T97" fmla="*/ 230 h 282"/>
                <a:gd name="T98" fmla="*/ 163 w 315"/>
                <a:gd name="T99" fmla="*/ 223 h 282"/>
                <a:gd name="T100" fmla="*/ 159 w 315"/>
                <a:gd name="T101" fmla="*/ 208 h 282"/>
                <a:gd name="T102" fmla="*/ 159 w 315"/>
                <a:gd name="T103" fmla="*/ 197 h 282"/>
                <a:gd name="T104" fmla="*/ 141 w 315"/>
                <a:gd name="T105" fmla="*/ 186 h 282"/>
                <a:gd name="T106" fmla="*/ 122 w 315"/>
                <a:gd name="T107" fmla="*/ 190 h 282"/>
                <a:gd name="T108" fmla="*/ 104 w 315"/>
                <a:gd name="T109" fmla="*/ 201 h 282"/>
                <a:gd name="T110" fmla="*/ 85 w 315"/>
                <a:gd name="T111" fmla="*/ 193 h 282"/>
                <a:gd name="T112" fmla="*/ 82 w 315"/>
                <a:gd name="T113" fmla="*/ 182 h 282"/>
                <a:gd name="T114" fmla="*/ 78 w 315"/>
                <a:gd name="T115" fmla="*/ 171 h 282"/>
                <a:gd name="T116" fmla="*/ 37 w 315"/>
                <a:gd name="T117" fmla="*/ 167 h 282"/>
                <a:gd name="T118" fmla="*/ 19 w 315"/>
                <a:gd name="T119" fmla="*/ 167 h 282"/>
                <a:gd name="T120" fmla="*/ 11 w 315"/>
                <a:gd name="T121" fmla="*/ 17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5" h="282">
                  <a:moveTo>
                    <a:pt x="0" y="167"/>
                  </a:moveTo>
                  <a:lnTo>
                    <a:pt x="4" y="164"/>
                  </a:lnTo>
                  <a:lnTo>
                    <a:pt x="8" y="164"/>
                  </a:lnTo>
                  <a:lnTo>
                    <a:pt x="11" y="164"/>
                  </a:lnTo>
                  <a:lnTo>
                    <a:pt x="8" y="156"/>
                  </a:lnTo>
                  <a:lnTo>
                    <a:pt x="11" y="156"/>
                  </a:lnTo>
                  <a:lnTo>
                    <a:pt x="15" y="15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22" y="149"/>
                  </a:lnTo>
                  <a:lnTo>
                    <a:pt x="22" y="153"/>
                  </a:lnTo>
                  <a:lnTo>
                    <a:pt x="22" y="153"/>
                  </a:lnTo>
                  <a:lnTo>
                    <a:pt x="26" y="153"/>
                  </a:lnTo>
                  <a:lnTo>
                    <a:pt x="30" y="149"/>
                  </a:lnTo>
                  <a:lnTo>
                    <a:pt x="30" y="149"/>
                  </a:lnTo>
                  <a:lnTo>
                    <a:pt x="30" y="149"/>
                  </a:lnTo>
                  <a:lnTo>
                    <a:pt x="34" y="149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37" y="149"/>
                  </a:lnTo>
                  <a:lnTo>
                    <a:pt x="41" y="149"/>
                  </a:lnTo>
                  <a:lnTo>
                    <a:pt x="41" y="153"/>
                  </a:lnTo>
                  <a:lnTo>
                    <a:pt x="45" y="153"/>
                  </a:lnTo>
                  <a:lnTo>
                    <a:pt x="48" y="153"/>
                  </a:lnTo>
                  <a:lnTo>
                    <a:pt x="52" y="149"/>
                  </a:lnTo>
                  <a:lnTo>
                    <a:pt x="59" y="141"/>
                  </a:lnTo>
                  <a:lnTo>
                    <a:pt x="59" y="141"/>
                  </a:lnTo>
                  <a:lnTo>
                    <a:pt x="63" y="138"/>
                  </a:lnTo>
                  <a:lnTo>
                    <a:pt x="63" y="138"/>
                  </a:lnTo>
                  <a:lnTo>
                    <a:pt x="67" y="134"/>
                  </a:lnTo>
                  <a:lnTo>
                    <a:pt x="67" y="130"/>
                  </a:lnTo>
                  <a:lnTo>
                    <a:pt x="67" y="127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7" y="115"/>
                  </a:lnTo>
                  <a:lnTo>
                    <a:pt x="71" y="112"/>
                  </a:lnTo>
                  <a:lnTo>
                    <a:pt x="74" y="108"/>
                  </a:lnTo>
                  <a:lnTo>
                    <a:pt x="74" y="104"/>
                  </a:lnTo>
                  <a:lnTo>
                    <a:pt x="78" y="101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5" y="97"/>
                  </a:lnTo>
                  <a:lnTo>
                    <a:pt x="89" y="93"/>
                  </a:lnTo>
                  <a:lnTo>
                    <a:pt x="93" y="86"/>
                  </a:lnTo>
                  <a:lnTo>
                    <a:pt x="93" y="82"/>
                  </a:lnTo>
                  <a:lnTo>
                    <a:pt x="97" y="78"/>
                  </a:lnTo>
                  <a:lnTo>
                    <a:pt x="97" y="75"/>
                  </a:lnTo>
                  <a:lnTo>
                    <a:pt x="100" y="71"/>
                  </a:lnTo>
                  <a:lnTo>
                    <a:pt x="97" y="71"/>
                  </a:lnTo>
                  <a:lnTo>
                    <a:pt x="100" y="67"/>
                  </a:lnTo>
                  <a:lnTo>
                    <a:pt x="97" y="64"/>
                  </a:lnTo>
                  <a:lnTo>
                    <a:pt x="100" y="60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0" y="45"/>
                  </a:lnTo>
                  <a:lnTo>
                    <a:pt x="108" y="38"/>
                  </a:lnTo>
                  <a:lnTo>
                    <a:pt x="108" y="34"/>
                  </a:lnTo>
                  <a:lnTo>
                    <a:pt x="111" y="34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3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5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4" y="8"/>
                  </a:lnTo>
                  <a:lnTo>
                    <a:pt x="137" y="8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5" y="12"/>
                  </a:lnTo>
                  <a:lnTo>
                    <a:pt x="148" y="15"/>
                  </a:lnTo>
                  <a:lnTo>
                    <a:pt x="152" y="15"/>
                  </a:lnTo>
                  <a:lnTo>
                    <a:pt x="156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63" y="15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71" y="15"/>
                  </a:lnTo>
                  <a:lnTo>
                    <a:pt x="174" y="15"/>
                  </a:lnTo>
                  <a:lnTo>
                    <a:pt x="171" y="15"/>
                  </a:lnTo>
                  <a:lnTo>
                    <a:pt x="171" y="12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8" y="8"/>
                  </a:lnTo>
                  <a:lnTo>
                    <a:pt x="182" y="8"/>
                  </a:lnTo>
                  <a:lnTo>
                    <a:pt x="185" y="8"/>
                  </a:lnTo>
                  <a:lnTo>
                    <a:pt x="185" y="8"/>
                  </a:lnTo>
                  <a:lnTo>
                    <a:pt x="193" y="8"/>
                  </a:lnTo>
                  <a:lnTo>
                    <a:pt x="193" y="8"/>
                  </a:lnTo>
                  <a:lnTo>
                    <a:pt x="196" y="4"/>
                  </a:lnTo>
                  <a:lnTo>
                    <a:pt x="204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11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9" y="4"/>
                  </a:lnTo>
                  <a:lnTo>
                    <a:pt x="219" y="4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7" y="4"/>
                  </a:lnTo>
                  <a:lnTo>
                    <a:pt x="245" y="4"/>
                  </a:lnTo>
                  <a:lnTo>
                    <a:pt x="245" y="4"/>
                  </a:lnTo>
                  <a:lnTo>
                    <a:pt x="248" y="0"/>
                  </a:lnTo>
                  <a:lnTo>
                    <a:pt x="252" y="0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3" y="8"/>
                  </a:lnTo>
                  <a:lnTo>
                    <a:pt x="263" y="12"/>
                  </a:lnTo>
                  <a:lnTo>
                    <a:pt x="267" y="12"/>
                  </a:lnTo>
                  <a:lnTo>
                    <a:pt x="271" y="15"/>
                  </a:lnTo>
                  <a:lnTo>
                    <a:pt x="271" y="15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8" y="12"/>
                  </a:lnTo>
                  <a:lnTo>
                    <a:pt x="282" y="12"/>
                  </a:lnTo>
                  <a:lnTo>
                    <a:pt x="282" y="12"/>
                  </a:lnTo>
                  <a:lnTo>
                    <a:pt x="282" y="12"/>
                  </a:lnTo>
                  <a:lnTo>
                    <a:pt x="285" y="12"/>
                  </a:lnTo>
                  <a:lnTo>
                    <a:pt x="289" y="8"/>
                  </a:lnTo>
                  <a:lnTo>
                    <a:pt x="289" y="8"/>
                  </a:lnTo>
                  <a:lnTo>
                    <a:pt x="293" y="8"/>
                  </a:lnTo>
                  <a:lnTo>
                    <a:pt x="293" y="8"/>
                  </a:lnTo>
                  <a:lnTo>
                    <a:pt x="296" y="12"/>
                  </a:lnTo>
                  <a:lnTo>
                    <a:pt x="300" y="15"/>
                  </a:lnTo>
                  <a:lnTo>
                    <a:pt x="300" y="15"/>
                  </a:lnTo>
                  <a:lnTo>
                    <a:pt x="304" y="15"/>
                  </a:lnTo>
                  <a:lnTo>
                    <a:pt x="304" y="19"/>
                  </a:lnTo>
                  <a:lnTo>
                    <a:pt x="308" y="19"/>
                  </a:lnTo>
                  <a:lnTo>
                    <a:pt x="308" y="23"/>
                  </a:lnTo>
                  <a:lnTo>
                    <a:pt x="308" y="23"/>
                  </a:lnTo>
                  <a:lnTo>
                    <a:pt x="308" y="26"/>
                  </a:lnTo>
                  <a:lnTo>
                    <a:pt x="311" y="26"/>
                  </a:lnTo>
                  <a:lnTo>
                    <a:pt x="315" y="26"/>
                  </a:lnTo>
                  <a:lnTo>
                    <a:pt x="315" y="26"/>
                  </a:lnTo>
                  <a:lnTo>
                    <a:pt x="315" y="30"/>
                  </a:lnTo>
                  <a:lnTo>
                    <a:pt x="311" y="30"/>
                  </a:lnTo>
                  <a:lnTo>
                    <a:pt x="311" y="34"/>
                  </a:lnTo>
                  <a:lnTo>
                    <a:pt x="311" y="41"/>
                  </a:lnTo>
                  <a:lnTo>
                    <a:pt x="311" y="45"/>
                  </a:lnTo>
                  <a:lnTo>
                    <a:pt x="311" y="45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315" y="52"/>
                  </a:lnTo>
                  <a:lnTo>
                    <a:pt x="308" y="60"/>
                  </a:lnTo>
                  <a:lnTo>
                    <a:pt x="300" y="67"/>
                  </a:lnTo>
                  <a:lnTo>
                    <a:pt x="300" y="67"/>
                  </a:lnTo>
                  <a:lnTo>
                    <a:pt x="293" y="78"/>
                  </a:lnTo>
                  <a:lnTo>
                    <a:pt x="293" y="82"/>
                  </a:lnTo>
                  <a:lnTo>
                    <a:pt x="293" y="86"/>
                  </a:lnTo>
                  <a:lnTo>
                    <a:pt x="293" y="90"/>
                  </a:lnTo>
                  <a:lnTo>
                    <a:pt x="289" y="97"/>
                  </a:lnTo>
                  <a:lnTo>
                    <a:pt x="289" y="101"/>
                  </a:lnTo>
                  <a:lnTo>
                    <a:pt x="285" y="104"/>
                  </a:lnTo>
                  <a:lnTo>
                    <a:pt x="282" y="104"/>
                  </a:lnTo>
                  <a:lnTo>
                    <a:pt x="282" y="115"/>
                  </a:lnTo>
                  <a:lnTo>
                    <a:pt x="282" y="119"/>
                  </a:lnTo>
                  <a:lnTo>
                    <a:pt x="282" y="123"/>
                  </a:lnTo>
                  <a:lnTo>
                    <a:pt x="282" y="127"/>
                  </a:lnTo>
                  <a:lnTo>
                    <a:pt x="282" y="130"/>
                  </a:lnTo>
                  <a:lnTo>
                    <a:pt x="289" y="160"/>
                  </a:lnTo>
                  <a:lnTo>
                    <a:pt x="293" y="179"/>
                  </a:lnTo>
                  <a:lnTo>
                    <a:pt x="304" y="190"/>
                  </a:lnTo>
                  <a:lnTo>
                    <a:pt x="308" y="205"/>
                  </a:lnTo>
                  <a:lnTo>
                    <a:pt x="304" y="201"/>
                  </a:lnTo>
                  <a:lnTo>
                    <a:pt x="278" y="208"/>
                  </a:lnTo>
                  <a:lnTo>
                    <a:pt x="271" y="219"/>
                  </a:lnTo>
                  <a:lnTo>
                    <a:pt x="271" y="223"/>
                  </a:lnTo>
                  <a:lnTo>
                    <a:pt x="274" y="223"/>
                  </a:lnTo>
                  <a:lnTo>
                    <a:pt x="274" y="227"/>
                  </a:lnTo>
                  <a:lnTo>
                    <a:pt x="274" y="227"/>
                  </a:lnTo>
                  <a:lnTo>
                    <a:pt x="274" y="227"/>
                  </a:lnTo>
                  <a:lnTo>
                    <a:pt x="274" y="230"/>
                  </a:lnTo>
                  <a:lnTo>
                    <a:pt x="274" y="230"/>
                  </a:lnTo>
                  <a:lnTo>
                    <a:pt x="274" y="234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4" y="238"/>
                  </a:lnTo>
                  <a:lnTo>
                    <a:pt x="271" y="242"/>
                  </a:lnTo>
                  <a:lnTo>
                    <a:pt x="271" y="242"/>
                  </a:lnTo>
                  <a:lnTo>
                    <a:pt x="271" y="245"/>
                  </a:lnTo>
                  <a:lnTo>
                    <a:pt x="271" y="253"/>
                  </a:lnTo>
                  <a:lnTo>
                    <a:pt x="271" y="256"/>
                  </a:lnTo>
                  <a:lnTo>
                    <a:pt x="271" y="260"/>
                  </a:lnTo>
                  <a:lnTo>
                    <a:pt x="274" y="264"/>
                  </a:lnTo>
                  <a:lnTo>
                    <a:pt x="278" y="264"/>
                  </a:lnTo>
                  <a:lnTo>
                    <a:pt x="278" y="268"/>
                  </a:lnTo>
                  <a:lnTo>
                    <a:pt x="285" y="268"/>
                  </a:lnTo>
                  <a:lnTo>
                    <a:pt x="285" y="268"/>
                  </a:lnTo>
                  <a:lnTo>
                    <a:pt x="285" y="264"/>
                  </a:lnTo>
                  <a:lnTo>
                    <a:pt x="285" y="264"/>
                  </a:lnTo>
                  <a:lnTo>
                    <a:pt x="289" y="264"/>
                  </a:lnTo>
                  <a:lnTo>
                    <a:pt x="289" y="264"/>
                  </a:lnTo>
                  <a:lnTo>
                    <a:pt x="293" y="279"/>
                  </a:lnTo>
                  <a:lnTo>
                    <a:pt x="289" y="282"/>
                  </a:lnTo>
                  <a:lnTo>
                    <a:pt x="289" y="282"/>
                  </a:lnTo>
                  <a:lnTo>
                    <a:pt x="289" y="279"/>
                  </a:lnTo>
                  <a:lnTo>
                    <a:pt x="285" y="279"/>
                  </a:lnTo>
                  <a:lnTo>
                    <a:pt x="285" y="279"/>
                  </a:lnTo>
                  <a:lnTo>
                    <a:pt x="282" y="282"/>
                  </a:lnTo>
                  <a:lnTo>
                    <a:pt x="278" y="282"/>
                  </a:lnTo>
                  <a:lnTo>
                    <a:pt x="274" y="279"/>
                  </a:lnTo>
                  <a:lnTo>
                    <a:pt x="271" y="275"/>
                  </a:lnTo>
                  <a:lnTo>
                    <a:pt x="271" y="271"/>
                  </a:lnTo>
                  <a:lnTo>
                    <a:pt x="267" y="268"/>
                  </a:lnTo>
                  <a:lnTo>
                    <a:pt x="263" y="268"/>
                  </a:lnTo>
                  <a:lnTo>
                    <a:pt x="256" y="264"/>
                  </a:lnTo>
                  <a:lnTo>
                    <a:pt x="252" y="264"/>
                  </a:lnTo>
                  <a:lnTo>
                    <a:pt x="252" y="260"/>
                  </a:lnTo>
                  <a:lnTo>
                    <a:pt x="248" y="256"/>
                  </a:lnTo>
                  <a:lnTo>
                    <a:pt x="248" y="253"/>
                  </a:lnTo>
                  <a:lnTo>
                    <a:pt x="248" y="253"/>
                  </a:lnTo>
                  <a:lnTo>
                    <a:pt x="245" y="253"/>
                  </a:lnTo>
                  <a:lnTo>
                    <a:pt x="245" y="253"/>
                  </a:lnTo>
                  <a:lnTo>
                    <a:pt x="241" y="256"/>
                  </a:lnTo>
                  <a:lnTo>
                    <a:pt x="241" y="260"/>
                  </a:lnTo>
                  <a:lnTo>
                    <a:pt x="237" y="260"/>
                  </a:lnTo>
                  <a:lnTo>
                    <a:pt x="234" y="260"/>
                  </a:lnTo>
                  <a:lnTo>
                    <a:pt x="234" y="260"/>
                  </a:lnTo>
                  <a:lnTo>
                    <a:pt x="230" y="260"/>
                  </a:lnTo>
                  <a:lnTo>
                    <a:pt x="226" y="260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19" y="256"/>
                  </a:lnTo>
                  <a:lnTo>
                    <a:pt x="219" y="256"/>
                  </a:lnTo>
                  <a:lnTo>
                    <a:pt x="219" y="253"/>
                  </a:lnTo>
                  <a:lnTo>
                    <a:pt x="219" y="253"/>
                  </a:lnTo>
                  <a:lnTo>
                    <a:pt x="215" y="249"/>
                  </a:lnTo>
                  <a:lnTo>
                    <a:pt x="215" y="249"/>
                  </a:lnTo>
                  <a:lnTo>
                    <a:pt x="215" y="249"/>
                  </a:lnTo>
                  <a:lnTo>
                    <a:pt x="211" y="249"/>
                  </a:lnTo>
                  <a:lnTo>
                    <a:pt x="211" y="249"/>
                  </a:lnTo>
                  <a:lnTo>
                    <a:pt x="208" y="249"/>
                  </a:lnTo>
                  <a:lnTo>
                    <a:pt x="204" y="249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5"/>
                  </a:lnTo>
                  <a:lnTo>
                    <a:pt x="196" y="245"/>
                  </a:lnTo>
                  <a:lnTo>
                    <a:pt x="196" y="245"/>
                  </a:lnTo>
                  <a:lnTo>
                    <a:pt x="196" y="245"/>
                  </a:lnTo>
                  <a:lnTo>
                    <a:pt x="193" y="245"/>
                  </a:lnTo>
                  <a:lnTo>
                    <a:pt x="189" y="245"/>
                  </a:lnTo>
                  <a:lnTo>
                    <a:pt x="185" y="249"/>
                  </a:lnTo>
                  <a:lnTo>
                    <a:pt x="185" y="249"/>
                  </a:lnTo>
                  <a:lnTo>
                    <a:pt x="182" y="249"/>
                  </a:lnTo>
                  <a:lnTo>
                    <a:pt x="182" y="249"/>
                  </a:lnTo>
                  <a:lnTo>
                    <a:pt x="178" y="249"/>
                  </a:lnTo>
                  <a:lnTo>
                    <a:pt x="174" y="249"/>
                  </a:lnTo>
                  <a:lnTo>
                    <a:pt x="174" y="245"/>
                  </a:lnTo>
                  <a:lnTo>
                    <a:pt x="171" y="245"/>
                  </a:lnTo>
                  <a:lnTo>
                    <a:pt x="171" y="245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67" y="249"/>
                  </a:lnTo>
                  <a:lnTo>
                    <a:pt x="167" y="249"/>
                  </a:lnTo>
                  <a:lnTo>
                    <a:pt x="167" y="245"/>
                  </a:lnTo>
                  <a:lnTo>
                    <a:pt x="167" y="245"/>
                  </a:lnTo>
                  <a:lnTo>
                    <a:pt x="167" y="242"/>
                  </a:lnTo>
                  <a:lnTo>
                    <a:pt x="167" y="242"/>
                  </a:lnTo>
                  <a:lnTo>
                    <a:pt x="167" y="238"/>
                  </a:lnTo>
                  <a:lnTo>
                    <a:pt x="167" y="238"/>
                  </a:lnTo>
                  <a:lnTo>
                    <a:pt x="167" y="234"/>
                  </a:lnTo>
                  <a:lnTo>
                    <a:pt x="167" y="234"/>
                  </a:lnTo>
                  <a:lnTo>
                    <a:pt x="163" y="230"/>
                  </a:lnTo>
                  <a:lnTo>
                    <a:pt x="163" y="230"/>
                  </a:lnTo>
                  <a:lnTo>
                    <a:pt x="167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59" y="216"/>
                  </a:lnTo>
                  <a:lnTo>
                    <a:pt x="159" y="216"/>
                  </a:lnTo>
                  <a:lnTo>
                    <a:pt x="159" y="208"/>
                  </a:lnTo>
                  <a:lnTo>
                    <a:pt x="159" y="208"/>
                  </a:lnTo>
                  <a:lnTo>
                    <a:pt x="159" y="205"/>
                  </a:lnTo>
                  <a:lnTo>
                    <a:pt x="159" y="205"/>
                  </a:lnTo>
                  <a:lnTo>
                    <a:pt x="159" y="205"/>
                  </a:lnTo>
                  <a:lnTo>
                    <a:pt x="159" y="201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9" y="193"/>
                  </a:lnTo>
                  <a:lnTo>
                    <a:pt x="159" y="190"/>
                  </a:lnTo>
                  <a:lnTo>
                    <a:pt x="159" y="190"/>
                  </a:lnTo>
                  <a:lnTo>
                    <a:pt x="141" y="190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2"/>
                  </a:lnTo>
                  <a:lnTo>
                    <a:pt x="137" y="182"/>
                  </a:lnTo>
                  <a:lnTo>
                    <a:pt x="137" y="186"/>
                  </a:lnTo>
                  <a:lnTo>
                    <a:pt x="122" y="186"/>
                  </a:lnTo>
                  <a:lnTo>
                    <a:pt x="122" y="190"/>
                  </a:lnTo>
                  <a:lnTo>
                    <a:pt x="119" y="190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19" y="197"/>
                  </a:lnTo>
                  <a:lnTo>
                    <a:pt x="108" y="201"/>
                  </a:lnTo>
                  <a:lnTo>
                    <a:pt x="104" y="201"/>
                  </a:lnTo>
                  <a:lnTo>
                    <a:pt x="100" y="201"/>
                  </a:lnTo>
                  <a:lnTo>
                    <a:pt x="97" y="201"/>
                  </a:lnTo>
                  <a:lnTo>
                    <a:pt x="93" y="201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82" y="190"/>
                  </a:lnTo>
                  <a:lnTo>
                    <a:pt x="82" y="190"/>
                  </a:lnTo>
                  <a:lnTo>
                    <a:pt x="82" y="186"/>
                  </a:lnTo>
                  <a:lnTo>
                    <a:pt x="82" y="186"/>
                  </a:lnTo>
                  <a:lnTo>
                    <a:pt x="82" y="182"/>
                  </a:lnTo>
                  <a:lnTo>
                    <a:pt x="78" y="179"/>
                  </a:lnTo>
                  <a:lnTo>
                    <a:pt x="78" y="179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1"/>
                  </a:lnTo>
                  <a:lnTo>
                    <a:pt x="78" y="171"/>
                  </a:lnTo>
                  <a:lnTo>
                    <a:pt x="78" y="171"/>
                  </a:lnTo>
                  <a:lnTo>
                    <a:pt x="78" y="167"/>
                  </a:lnTo>
                  <a:lnTo>
                    <a:pt x="59" y="167"/>
                  </a:lnTo>
                  <a:lnTo>
                    <a:pt x="48" y="167"/>
                  </a:lnTo>
                  <a:lnTo>
                    <a:pt x="41" y="167"/>
                  </a:lnTo>
                  <a:lnTo>
                    <a:pt x="37" y="167"/>
                  </a:lnTo>
                  <a:lnTo>
                    <a:pt x="34" y="167"/>
                  </a:lnTo>
                  <a:lnTo>
                    <a:pt x="30" y="167"/>
                  </a:lnTo>
                  <a:lnTo>
                    <a:pt x="26" y="167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19" y="167"/>
                  </a:lnTo>
                  <a:lnTo>
                    <a:pt x="15" y="167"/>
                  </a:lnTo>
                  <a:lnTo>
                    <a:pt x="11" y="167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11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4" y="167"/>
                  </a:lnTo>
                  <a:lnTo>
                    <a:pt x="0" y="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4" name="Freeform 142"/>
            <p:cNvSpPr/>
            <p:nvPr/>
          </p:nvSpPr>
          <p:spPr bwMode="auto">
            <a:xfrm>
              <a:off x="4983940" y="3357384"/>
              <a:ext cx="66905" cy="153109"/>
            </a:xfrm>
            <a:custGeom>
              <a:avLst/>
              <a:gdLst>
                <a:gd name="T0" fmla="*/ 4 w 52"/>
                <a:gd name="T1" fmla="*/ 0 h 119"/>
                <a:gd name="T2" fmla="*/ 7 w 52"/>
                <a:gd name="T3" fmla="*/ 4 h 119"/>
                <a:gd name="T4" fmla="*/ 11 w 52"/>
                <a:gd name="T5" fmla="*/ 4 h 119"/>
                <a:gd name="T6" fmla="*/ 15 w 52"/>
                <a:gd name="T7" fmla="*/ 4 h 119"/>
                <a:gd name="T8" fmla="*/ 15 w 52"/>
                <a:gd name="T9" fmla="*/ 4 h 119"/>
                <a:gd name="T10" fmla="*/ 18 w 52"/>
                <a:gd name="T11" fmla="*/ 8 h 119"/>
                <a:gd name="T12" fmla="*/ 26 w 52"/>
                <a:gd name="T13" fmla="*/ 15 h 119"/>
                <a:gd name="T14" fmla="*/ 26 w 52"/>
                <a:gd name="T15" fmla="*/ 45 h 119"/>
                <a:gd name="T16" fmla="*/ 26 w 52"/>
                <a:gd name="T17" fmla="*/ 60 h 119"/>
                <a:gd name="T18" fmla="*/ 33 w 52"/>
                <a:gd name="T19" fmla="*/ 63 h 119"/>
                <a:gd name="T20" fmla="*/ 37 w 52"/>
                <a:gd name="T21" fmla="*/ 67 h 119"/>
                <a:gd name="T22" fmla="*/ 44 w 52"/>
                <a:gd name="T23" fmla="*/ 75 h 119"/>
                <a:gd name="T24" fmla="*/ 48 w 52"/>
                <a:gd name="T25" fmla="*/ 82 h 119"/>
                <a:gd name="T26" fmla="*/ 52 w 52"/>
                <a:gd name="T27" fmla="*/ 86 h 119"/>
                <a:gd name="T28" fmla="*/ 48 w 52"/>
                <a:gd name="T29" fmla="*/ 89 h 119"/>
                <a:gd name="T30" fmla="*/ 44 w 52"/>
                <a:gd name="T31" fmla="*/ 89 h 119"/>
                <a:gd name="T32" fmla="*/ 44 w 52"/>
                <a:gd name="T33" fmla="*/ 93 h 119"/>
                <a:gd name="T34" fmla="*/ 48 w 52"/>
                <a:gd name="T35" fmla="*/ 100 h 119"/>
                <a:gd name="T36" fmla="*/ 44 w 52"/>
                <a:gd name="T37" fmla="*/ 104 h 119"/>
                <a:gd name="T38" fmla="*/ 41 w 52"/>
                <a:gd name="T39" fmla="*/ 108 h 119"/>
                <a:gd name="T40" fmla="*/ 37 w 52"/>
                <a:gd name="T41" fmla="*/ 115 h 119"/>
                <a:gd name="T42" fmla="*/ 37 w 52"/>
                <a:gd name="T43" fmla="*/ 119 h 119"/>
                <a:gd name="T44" fmla="*/ 33 w 52"/>
                <a:gd name="T45" fmla="*/ 119 h 119"/>
                <a:gd name="T46" fmla="*/ 33 w 52"/>
                <a:gd name="T47" fmla="*/ 115 h 119"/>
                <a:gd name="T48" fmla="*/ 30 w 52"/>
                <a:gd name="T49" fmla="*/ 112 h 119"/>
                <a:gd name="T50" fmla="*/ 22 w 52"/>
                <a:gd name="T51" fmla="*/ 108 h 119"/>
                <a:gd name="T52" fmla="*/ 22 w 52"/>
                <a:gd name="T53" fmla="*/ 100 h 119"/>
                <a:gd name="T54" fmla="*/ 22 w 52"/>
                <a:gd name="T55" fmla="*/ 97 h 119"/>
                <a:gd name="T56" fmla="*/ 26 w 52"/>
                <a:gd name="T57" fmla="*/ 89 h 119"/>
                <a:gd name="T58" fmla="*/ 30 w 52"/>
                <a:gd name="T59" fmla="*/ 82 h 119"/>
                <a:gd name="T60" fmla="*/ 22 w 52"/>
                <a:gd name="T61" fmla="*/ 78 h 119"/>
                <a:gd name="T62" fmla="*/ 18 w 52"/>
                <a:gd name="T63" fmla="*/ 78 h 119"/>
                <a:gd name="T64" fmla="*/ 15 w 52"/>
                <a:gd name="T65" fmla="*/ 78 h 119"/>
                <a:gd name="T66" fmla="*/ 11 w 52"/>
                <a:gd name="T67" fmla="*/ 78 h 119"/>
                <a:gd name="T68" fmla="*/ 7 w 52"/>
                <a:gd name="T69" fmla="*/ 75 h 119"/>
                <a:gd name="T70" fmla="*/ 4 w 52"/>
                <a:gd name="T71" fmla="*/ 75 h 119"/>
                <a:gd name="T72" fmla="*/ 0 w 52"/>
                <a:gd name="T73" fmla="*/ 67 h 119"/>
                <a:gd name="T74" fmla="*/ 0 w 52"/>
                <a:gd name="T75" fmla="*/ 63 h 119"/>
                <a:gd name="T76" fmla="*/ 4 w 52"/>
                <a:gd name="T77" fmla="*/ 60 h 119"/>
                <a:gd name="T78" fmla="*/ 4 w 52"/>
                <a:gd name="T79" fmla="*/ 56 h 119"/>
                <a:gd name="T80" fmla="*/ 4 w 52"/>
                <a:gd name="T81" fmla="*/ 56 h 119"/>
                <a:gd name="T82" fmla="*/ 7 w 52"/>
                <a:gd name="T83" fmla="*/ 52 h 119"/>
                <a:gd name="T84" fmla="*/ 11 w 52"/>
                <a:gd name="T85" fmla="*/ 49 h 119"/>
                <a:gd name="T86" fmla="*/ 11 w 52"/>
                <a:gd name="T87" fmla="*/ 49 h 119"/>
                <a:gd name="T88" fmla="*/ 11 w 52"/>
                <a:gd name="T89" fmla="*/ 45 h 119"/>
                <a:gd name="T90" fmla="*/ 11 w 52"/>
                <a:gd name="T91" fmla="*/ 41 h 119"/>
                <a:gd name="T92" fmla="*/ 7 w 52"/>
                <a:gd name="T93" fmla="*/ 37 h 119"/>
                <a:gd name="T94" fmla="*/ 11 w 52"/>
                <a:gd name="T95" fmla="*/ 34 h 119"/>
                <a:gd name="T96" fmla="*/ 7 w 52"/>
                <a:gd name="T97" fmla="*/ 30 h 119"/>
                <a:gd name="T98" fmla="*/ 11 w 52"/>
                <a:gd name="T99" fmla="*/ 23 h 119"/>
                <a:gd name="T100" fmla="*/ 15 w 52"/>
                <a:gd name="T101" fmla="*/ 23 h 119"/>
                <a:gd name="T102" fmla="*/ 11 w 52"/>
                <a:gd name="T103" fmla="*/ 15 h 119"/>
                <a:gd name="T104" fmla="*/ 7 w 52"/>
                <a:gd name="T105" fmla="*/ 11 h 119"/>
                <a:gd name="T106" fmla="*/ 11 w 52"/>
                <a:gd name="T107" fmla="*/ 8 h 119"/>
                <a:gd name="T108" fmla="*/ 7 w 52"/>
                <a:gd name="T109" fmla="*/ 8 h 119"/>
                <a:gd name="T110" fmla="*/ 4 w 52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" h="119">
                  <a:moveTo>
                    <a:pt x="4" y="0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26" y="45"/>
                  </a:lnTo>
                  <a:lnTo>
                    <a:pt x="26" y="49"/>
                  </a:lnTo>
                  <a:lnTo>
                    <a:pt x="26" y="60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44" y="71"/>
                  </a:lnTo>
                  <a:lnTo>
                    <a:pt x="44" y="75"/>
                  </a:lnTo>
                  <a:lnTo>
                    <a:pt x="48" y="78"/>
                  </a:lnTo>
                  <a:lnTo>
                    <a:pt x="48" y="82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48" y="86"/>
                  </a:lnTo>
                  <a:lnTo>
                    <a:pt x="48" y="89"/>
                  </a:lnTo>
                  <a:lnTo>
                    <a:pt x="48" y="89"/>
                  </a:lnTo>
                  <a:lnTo>
                    <a:pt x="44" y="89"/>
                  </a:lnTo>
                  <a:lnTo>
                    <a:pt x="48" y="89"/>
                  </a:lnTo>
                  <a:lnTo>
                    <a:pt x="44" y="93"/>
                  </a:lnTo>
                  <a:lnTo>
                    <a:pt x="48" y="93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4" y="104"/>
                  </a:lnTo>
                  <a:lnTo>
                    <a:pt x="41" y="104"/>
                  </a:lnTo>
                  <a:lnTo>
                    <a:pt x="41" y="108"/>
                  </a:lnTo>
                  <a:lnTo>
                    <a:pt x="41" y="112"/>
                  </a:lnTo>
                  <a:lnTo>
                    <a:pt x="37" y="115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26" y="108"/>
                  </a:lnTo>
                  <a:lnTo>
                    <a:pt x="22" y="108"/>
                  </a:lnTo>
                  <a:lnTo>
                    <a:pt x="22" y="104"/>
                  </a:lnTo>
                  <a:lnTo>
                    <a:pt x="22" y="100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3"/>
                  </a:lnTo>
                  <a:lnTo>
                    <a:pt x="26" y="89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26" y="78"/>
                  </a:lnTo>
                  <a:lnTo>
                    <a:pt x="22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7" y="75"/>
                  </a:lnTo>
                  <a:lnTo>
                    <a:pt x="7" y="71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5" name="Freeform 143"/>
            <p:cNvSpPr/>
            <p:nvPr/>
          </p:nvSpPr>
          <p:spPr bwMode="auto">
            <a:xfrm>
              <a:off x="4749773" y="3334224"/>
              <a:ext cx="253467" cy="195568"/>
            </a:xfrm>
            <a:custGeom>
              <a:avLst/>
              <a:gdLst>
                <a:gd name="T0" fmla="*/ 41 w 197"/>
                <a:gd name="T1" fmla="*/ 48 h 152"/>
                <a:gd name="T2" fmla="*/ 45 w 197"/>
                <a:gd name="T3" fmla="*/ 52 h 152"/>
                <a:gd name="T4" fmla="*/ 52 w 197"/>
                <a:gd name="T5" fmla="*/ 48 h 152"/>
                <a:gd name="T6" fmla="*/ 60 w 197"/>
                <a:gd name="T7" fmla="*/ 52 h 152"/>
                <a:gd name="T8" fmla="*/ 63 w 197"/>
                <a:gd name="T9" fmla="*/ 55 h 152"/>
                <a:gd name="T10" fmla="*/ 75 w 197"/>
                <a:gd name="T11" fmla="*/ 59 h 152"/>
                <a:gd name="T12" fmla="*/ 82 w 197"/>
                <a:gd name="T13" fmla="*/ 55 h 152"/>
                <a:gd name="T14" fmla="*/ 89 w 197"/>
                <a:gd name="T15" fmla="*/ 52 h 152"/>
                <a:gd name="T16" fmla="*/ 97 w 197"/>
                <a:gd name="T17" fmla="*/ 63 h 152"/>
                <a:gd name="T18" fmla="*/ 112 w 197"/>
                <a:gd name="T19" fmla="*/ 74 h 152"/>
                <a:gd name="T20" fmla="*/ 126 w 197"/>
                <a:gd name="T21" fmla="*/ 78 h 152"/>
                <a:gd name="T22" fmla="*/ 130 w 197"/>
                <a:gd name="T23" fmla="*/ 81 h 152"/>
                <a:gd name="T24" fmla="*/ 126 w 197"/>
                <a:gd name="T25" fmla="*/ 63 h 152"/>
                <a:gd name="T26" fmla="*/ 119 w 197"/>
                <a:gd name="T27" fmla="*/ 67 h 152"/>
                <a:gd name="T28" fmla="*/ 112 w 197"/>
                <a:gd name="T29" fmla="*/ 55 h 152"/>
                <a:gd name="T30" fmla="*/ 112 w 197"/>
                <a:gd name="T31" fmla="*/ 41 h 152"/>
                <a:gd name="T32" fmla="*/ 115 w 197"/>
                <a:gd name="T33" fmla="*/ 33 h 152"/>
                <a:gd name="T34" fmla="*/ 115 w 197"/>
                <a:gd name="T35" fmla="*/ 26 h 152"/>
                <a:gd name="T36" fmla="*/ 112 w 197"/>
                <a:gd name="T37" fmla="*/ 18 h 152"/>
                <a:gd name="T38" fmla="*/ 156 w 197"/>
                <a:gd name="T39" fmla="*/ 4 h 152"/>
                <a:gd name="T40" fmla="*/ 163 w 197"/>
                <a:gd name="T41" fmla="*/ 7 h 152"/>
                <a:gd name="T42" fmla="*/ 178 w 197"/>
                <a:gd name="T43" fmla="*/ 11 h 152"/>
                <a:gd name="T44" fmla="*/ 186 w 197"/>
                <a:gd name="T45" fmla="*/ 18 h 152"/>
                <a:gd name="T46" fmla="*/ 189 w 197"/>
                <a:gd name="T47" fmla="*/ 26 h 152"/>
                <a:gd name="T48" fmla="*/ 189 w 197"/>
                <a:gd name="T49" fmla="*/ 29 h 152"/>
                <a:gd name="T50" fmla="*/ 197 w 197"/>
                <a:gd name="T51" fmla="*/ 41 h 152"/>
                <a:gd name="T52" fmla="*/ 189 w 197"/>
                <a:gd name="T53" fmla="*/ 48 h 152"/>
                <a:gd name="T54" fmla="*/ 189 w 197"/>
                <a:gd name="T55" fmla="*/ 55 h 152"/>
                <a:gd name="T56" fmla="*/ 193 w 197"/>
                <a:gd name="T57" fmla="*/ 63 h 152"/>
                <a:gd name="T58" fmla="*/ 193 w 197"/>
                <a:gd name="T59" fmla="*/ 67 h 152"/>
                <a:gd name="T60" fmla="*/ 186 w 197"/>
                <a:gd name="T61" fmla="*/ 74 h 152"/>
                <a:gd name="T62" fmla="*/ 186 w 197"/>
                <a:gd name="T63" fmla="*/ 78 h 152"/>
                <a:gd name="T64" fmla="*/ 182 w 197"/>
                <a:gd name="T65" fmla="*/ 85 h 152"/>
                <a:gd name="T66" fmla="*/ 182 w 197"/>
                <a:gd name="T67" fmla="*/ 93 h 152"/>
                <a:gd name="T68" fmla="*/ 149 w 197"/>
                <a:gd name="T69" fmla="*/ 104 h 152"/>
                <a:gd name="T70" fmla="*/ 141 w 197"/>
                <a:gd name="T71" fmla="*/ 115 h 152"/>
                <a:gd name="T72" fmla="*/ 134 w 197"/>
                <a:gd name="T73" fmla="*/ 115 h 152"/>
                <a:gd name="T74" fmla="*/ 123 w 197"/>
                <a:gd name="T75" fmla="*/ 115 h 152"/>
                <a:gd name="T76" fmla="*/ 115 w 197"/>
                <a:gd name="T77" fmla="*/ 122 h 152"/>
                <a:gd name="T78" fmla="*/ 112 w 197"/>
                <a:gd name="T79" fmla="*/ 126 h 152"/>
                <a:gd name="T80" fmla="*/ 86 w 197"/>
                <a:gd name="T81" fmla="*/ 148 h 152"/>
                <a:gd name="T82" fmla="*/ 75 w 197"/>
                <a:gd name="T83" fmla="*/ 148 h 152"/>
                <a:gd name="T84" fmla="*/ 67 w 197"/>
                <a:gd name="T85" fmla="*/ 148 h 152"/>
                <a:gd name="T86" fmla="*/ 60 w 197"/>
                <a:gd name="T87" fmla="*/ 148 h 152"/>
                <a:gd name="T88" fmla="*/ 49 w 197"/>
                <a:gd name="T89" fmla="*/ 144 h 152"/>
                <a:gd name="T90" fmla="*/ 45 w 197"/>
                <a:gd name="T91" fmla="*/ 141 h 152"/>
                <a:gd name="T92" fmla="*/ 23 w 197"/>
                <a:gd name="T93" fmla="*/ 144 h 152"/>
                <a:gd name="T94" fmla="*/ 15 w 197"/>
                <a:gd name="T95" fmla="*/ 137 h 152"/>
                <a:gd name="T96" fmla="*/ 8 w 197"/>
                <a:gd name="T97" fmla="*/ 130 h 152"/>
                <a:gd name="T98" fmla="*/ 0 w 197"/>
                <a:gd name="T99" fmla="*/ 122 h 152"/>
                <a:gd name="T100" fmla="*/ 37 w 197"/>
                <a:gd name="T101" fmla="*/ 70 h 152"/>
                <a:gd name="T102" fmla="*/ 37 w 197"/>
                <a:gd name="T103" fmla="*/ 59 h 152"/>
                <a:gd name="T104" fmla="*/ 37 w 197"/>
                <a:gd name="T105" fmla="*/ 4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7" h="152">
                  <a:moveTo>
                    <a:pt x="37" y="44"/>
                  </a:moveTo>
                  <a:lnTo>
                    <a:pt x="37" y="44"/>
                  </a:lnTo>
                  <a:lnTo>
                    <a:pt x="41" y="44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48"/>
                  </a:lnTo>
                  <a:lnTo>
                    <a:pt x="49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3" y="55"/>
                  </a:lnTo>
                  <a:lnTo>
                    <a:pt x="63" y="55"/>
                  </a:lnTo>
                  <a:lnTo>
                    <a:pt x="67" y="59"/>
                  </a:lnTo>
                  <a:lnTo>
                    <a:pt x="71" y="59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8" y="59"/>
                  </a:lnTo>
                  <a:lnTo>
                    <a:pt x="82" y="59"/>
                  </a:lnTo>
                  <a:lnTo>
                    <a:pt x="82" y="55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5"/>
                  </a:lnTo>
                  <a:lnTo>
                    <a:pt x="93" y="59"/>
                  </a:lnTo>
                  <a:lnTo>
                    <a:pt x="93" y="63"/>
                  </a:lnTo>
                  <a:lnTo>
                    <a:pt x="97" y="63"/>
                  </a:lnTo>
                  <a:lnTo>
                    <a:pt x="104" y="67"/>
                  </a:lnTo>
                  <a:lnTo>
                    <a:pt x="108" y="67"/>
                  </a:lnTo>
                  <a:lnTo>
                    <a:pt x="112" y="70"/>
                  </a:lnTo>
                  <a:lnTo>
                    <a:pt x="112" y="74"/>
                  </a:lnTo>
                  <a:lnTo>
                    <a:pt x="115" y="78"/>
                  </a:lnTo>
                  <a:lnTo>
                    <a:pt x="119" y="81"/>
                  </a:lnTo>
                  <a:lnTo>
                    <a:pt x="123" y="81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30" y="78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4" y="78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7"/>
                  </a:lnTo>
                  <a:lnTo>
                    <a:pt x="126" y="67"/>
                  </a:lnTo>
                  <a:lnTo>
                    <a:pt x="119" y="67"/>
                  </a:lnTo>
                  <a:lnTo>
                    <a:pt x="119" y="63"/>
                  </a:lnTo>
                  <a:lnTo>
                    <a:pt x="115" y="63"/>
                  </a:lnTo>
                  <a:lnTo>
                    <a:pt x="112" y="59"/>
                  </a:lnTo>
                  <a:lnTo>
                    <a:pt x="112" y="55"/>
                  </a:lnTo>
                  <a:lnTo>
                    <a:pt x="112" y="52"/>
                  </a:lnTo>
                  <a:lnTo>
                    <a:pt x="112" y="44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3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2"/>
                  </a:lnTo>
                  <a:lnTo>
                    <a:pt x="112" y="22"/>
                  </a:lnTo>
                  <a:lnTo>
                    <a:pt x="112" y="18"/>
                  </a:lnTo>
                  <a:lnTo>
                    <a:pt x="119" y="7"/>
                  </a:lnTo>
                  <a:lnTo>
                    <a:pt x="145" y="0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0" y="4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11"/>
                  </a:lnTo>
                  <a:lnTo>
                    <a:pt x="167" y="11"/>
                  </a:lnTo>
                  <a:lnTo>
                    <a:pt x="174" y="11"/>
                  </a:lnTo>
                  <a:lnTo>
                    <a:pt x="178" y="11"/>
                  </a:lnTo>
                  <a:lnTo>
                    <a:pt x="178" y="15"/>
                  </a:lnTo>
                  <a:lnTo>
                    <a:pt x="182" y="15"/>
                  </a:lnTo>
                  <a:lnTo>
                    <a:pt x="182" y="15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6" y="22"/>
                  </a:lnTo>
                  <a:lnTo>
                    <a:pt x="189" y="22"/>
                  </a:lnTo>
                  <a:lnTo>
                    <a:pt x="189" y="26"/>
                  </a:lnTo>
                  <a:lnTo>
                    <a:pt x="189" y="26"/>
                  </a:lnTo>
                  <a:lnTo>
                    <a:pt x="193" y="26"/>
                  </a:lnTo>
                  <a:lnTo>
                    <a:pt x="193" y="26"/>
                  </a:lnTo>
                  <a:lnTo>
                    <a:pt x="189" y="29"/>
                  </a:lnTo>
                  <a:lnTo>
                    <a:pt x="193" y="33"/>
                  </a:lnTo>
                  <a:lnTo>
                    <a:pt x="193" y="33"/>
                  </a:lnTo>
                  <a:lnTo>
                    <a:pt x="197" y="37"/>
                  </a:lnTo>
                  <a:lnTo>
                    <a:pt x="197" y="41"/>
                  </a:lnTo>
                  <a:lnTo>
                    <a:pt x="193" y="41"/>
                  </a:lnTo>
                  <a:lnTo>
                    <a:pt x="193" y="41"/>
                  </a:lnTo>
                  <a:lnTo>
                    <a:pt x="189" y="44"/>
                  </a:lnTo>
                  <a:lnTo>
                    <a:pt x="189" y="48"/>
                  </a:lnTo>
                  <a:lnTo>
                    <a:pt x="193" y="52"/>
                  </a:lnTo>
                  <a:lnTo>
                    <a:pt x="193" y="52"/>
                  </a:lnTo>
                  <a:lnTo>
                    <a:pt x="193" y="55"/>
                  </a:lnTo>
                  <a:lnTo>
                    <a:pt x="189" y="55"/>
                  </a:lnTo>
                  <a:lnTo>
                    <a:pt x="193" y="59"/>
                  </a:lnTo>
                  <a:lnTo>
                    <a:pt x="193" y="59"/>
                  </a:lnTo>
                  <a:lnTo>
                    <a:pt x="189" y="59"/>
                  </a:lnTo>
                  <a:lnTo>
                    <a:pt x="193" y="63"/>
                  </a:lnTo>
                  <a:lnTo>
                    <a:pt x="193" y="63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189" y="70"/>
                  </a:lnTo>
                  <a:lnTo>
                    <a:pt x="186" y="70"/>
                  </a:lnTo>
                  <a:lnTo>
                    <a:pt x="186" y="74"/>
                  </a:lnTo>
                  <a:lnTo>
                    <a:pt x="186" y="74"/>
                  </a:lnTo>
                  <a:lnTo>
                    <a:pt x="186" y="74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6" y="89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2" y="93"/>
                  </a:lnTo>
                  <a:lnTo>
                    <a:pt x="171" y="96"/>
                  </a:lnTo>
                  <a:lnTo>
                    <a:pt x="167" y="96"/>
                  </a:lnTo>
                  <a:lnTo>
                    <a:pt x="152" y="104"/>
                  </a:lnTo>
                  <a:lnTo>
                    <a:pt x="149" y="104"/>
                  </a:lnTo>
                  <a:lnTo>
                    <a:pt x="141" y="107"/>
                  </a:lnTo>
                  <a:lnTo>
                    <a:pt x="141" y="107"/>
                  </a:lnTo>
                  <a:lnTo>
                    <a:pt x="141" y="111"/>
                  </a:lnTo>
                  <a:lnTo>
                    <a:pt x="141" y="115"/>
                  </a:lnTo>
                  <a:lnTo>
                    <a:pt x="141" y="115"/>
                  </a:lnTo>
                  <a:lnTo>
                    <a:pt x="137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0" y="115"/>
                  </a:lnTo>
                  <a:lnTo>
                    <a:pt x="126" y="115"/>
                  </a:lnTo>
                  <a:lnTo>
                    <a:pt x="123" y="115"/>
                  </a:lnTo>
                  <a:lnTo>
                    <a:pt x="119" y="115"/>
                  </a:lnTo>
                  <a:lnTo>
                    <a:pt x="115" y="118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2" y="126"/>
                  </a:lnTo>
                  <a:lnTo>
                    <a:pt x="108" y="130"/>
                  </a:lnTo>
                  <a:lnTo>
                    <a:pt x="97" y="133"/>
                  </a:lnTo>
                  <a:lnTo>
                    <a:pt x="89" y="144"/>
                  </a:lnTo>
                  <a:lnTo>
                    <a:pt x="86" y="148"/>
                  </a:lnTo>
                  <a:lnTo>
                    <a:pt x="82" y="152"/>
                  </a:lnTo>
                  <a:lnTo>
                    <a:pt x="78" y="152"/>
                  </a:lnTo>
                  <a:lnTo>
                    <a:pt x="75" y="148"/>
                  </a:lnTo>
                  <a:lnTo>
                    <a:pt x="75" y="148"/>
                  </a:lnTo>
                  <a:lnTo>
                    <a:pt x="75" y="148"/>
                  </a:lnTo>
                  <a:lnTo>
                    <a:pt x="75" y="148"/>
                  </a:lnTo>
                  <a:lnTo>
                    <a:pt x="71" y="148"/>
                  </a:lnTo>
                  <a:lnTo>
                    <a:pt x="67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56" y="148"/>
                  </a:lnTo>
                  <a:lnTo>
                    <a:pt x="52" y="148"/>
                  </a:lnTo>
                  <a:lnTo>
                    <a:pt x="52" y="144"/>
                  </a:lnTo>
                  <a:lnTo>
                    <a:pt x="49" y="144"/>
                  </a:lnTo>
                  <a:lnTo>
                    <a:pt x="49" y="144"/>
                  </a:lnTo>
                  <a:lnTo>
                    <a:pt x="49" y="144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1" y="144"/>
                  </a:lnTo>
                  <a:lnTo>
                    <a:pt x="37" y="141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2" y="137"/>
                  </a:lnTo>
                  <a:lnTo>
                    <a:pt x="8" y="133"/>
                  </a:lnTo>
                  <a:lnTo>
                    <a:pt x="8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0" y="74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7" y="70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7" y="52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6" name="Freeform 144"/>
            <p:cNvSpPr/>
            <p:nvPr/>
          </p:nvSpPr>
          <p:spPr bwMode="auto">
            <a:xfrm>
              <a:off x="4531048" y="3290478"/>
              <a:ext cx="266333" cy="239313"/>
            </a:xfrm>
            <a:custGeom>
              <a:avLst/>
              <a:gdLst>
                <a:gd name="T0" fmla="*/ 189 w 207"/>
                <a:gd name="T1" fmla="*/ 175 h 186"/>
                <a:gd name="T2" fmla="*/ 178 w 207"/>
                <a:gd name="T3" fmla="*/ 167 h 186"/>
                <a:gd name="T4" fmla="*/ 170 w 207"/>
                <a:gd name="T5" fmla="*/ 160 h 186"/>
                <a:gd name="T6" fmla="*/ 207 w 207"/>
                <a:gd name="T7" fmla="*/ 108 h 186"/>
                <a:gd name="T8" fmla="*/ 207 w 207"/>
                <a:gd name="T9" fmla="*/ 97 h 186"/>
                <a:gd name="T10" fmla="*/ 207 w 207"/>
                <a:gd name="T11" fmla="*/ 82 h 186"/>
                <a:gd name="T12" fmla="*/ 200 w 207"/>
                <a:gd name="T13" fmla="*/ 78 h 186"/>
                <a:gd name="T14" fmla="*/ 193 w 207"/>
                <a:gd name="T15" fmla="*/ 82 h 186"/>
                <a:gd name="T16" fmla="*/ 182 w 207"/>
                <a:gd name="T17" fmla="*/ 78 h 186"/>
                <a:gd name="T18" fmla="*/ 178 w 207"/>
                <a:gd name="T19" fmla="*/ 82 h 186"/>
                <a:gd name="T20" fmla="*/ 178 w 207"/>
                <a:gd name="T21" fmla="*/ 75 h 186"/>
                <a:gd name="T22" fmla="*/ 178 w 207"/>
                <a:gd name="T23" fmla="*/ 67 h 186"/>
                <a:gd name="T24" fmla="*/ 178 w 207"/>
                <a:gd name="T25" fmla="*/ 60 h 186"/>
                <a:gd name="T26" fmla="*/ 174 w 207"/>
                <a:gd name="T27" fmla="*/ 56 h 186"/>
                <a:gd name="T28" fmla="*/ 170 w 207"/>
                <a:gd name="T29" fmla="*/ 49 h 186"/>
                <a:gd name="T30" fmla="*/ 170 w 207"/>
                <a:gd name="T31" fmla="*/ 38 h 186"/>
                <a:gd name="T32" fmla="*/ 170 w 207"/>
                <a:gd name="T33" fmla="*/ 30 h 186"/>
                <a:gd name="T34" fmla="*/ 170 w 207"/>
                <a:gd name="T35" fmla="*/ 23 h 186"/>
                <a:gd name="T36" fmla="*/ 152 w 207"/>
                <a:gd name="T37" fmla="*/ 15 h 186"/>
                <a:gd name="T38" fmla="*/ 133 w 207"/>
                <a:gd name="T39" fmla="*/ 23 h 186"/>
                <a:gd name="T40" fmla="*/ 130 w 207"/>
                <a:gd name="T41" fmla="*/ 30 h 186"/>
                <a:gd name="T42" fmla="*/ 108 w 207"/>
                <a:gd name="T43" fmla="*/ 34 h 186"/>
                <a:gd name="T44" fmla="*/ 96 w 207"/>
                <a:gd name="T45" fmla="*/ 26 h 186"/>
                <a:gd name="T46" fmla="*/ 93 w 207"/>
                <a:gd name="T47" fmla="*/ 19 h 186"/>
                <a:gd name="T48" fmla="*/ 89 w 207"/>
                <a:gd name="T49" fmla="*/ 12 h 186"/>
                <a:gd name="T50" fmla="*/ 89 w 207"/>
                <a:gd name="T51" fmla="*/ 4 h 186"/>
                <a:gd name="T52" fmla="*/ 59 w 207"/>
                <a:gd name="T53" fmla="*/ 0 h 186"/>
                <a:gd name="T54" fmla="*/ 41 w 207"/>
                <a:gd name="T55" fmla="*/ 0 h 186"/>
                <a:gd name="T56" fmla="*/ 30 w 207"/>
                <a:gd name="T57" fmla="*/ 0 h 186"/>
                <a:gd name="T58" fmla="*/ 22 w 207"/>
                <a:gd name="T59" fmla="*/ 4 h 186"/>
                <a:gd name="T60" fmla="*/ 15 w 207"/>
                <a:gd name="T61" fmla="*/ 4 h 186"/>
                <a:gd name="T62" fmla="*/ 26 w 207"/>
                <a:gd name="T63" fmla="*/ 30 h 186"/>
                <a:gd name="T64" fmla="*/ 30 w 207"/>
                <a:gd name="T65" fmla="*/ 49 h 186"/>
                <a:gd name="T66" fmla="*/ 37 w 207"/>
                <a:gd name="T67" fmla="*/ 71 h 186"/>
                <a:gd name="T68" fmla="*/ 33 w 207"/>
                <a:gd name="T69" fmla="*/ 101 h 186"/>
                <a:gd name="T70" fmla="*/ 15 w 207"/>
                <a:gd name="T71" fmla="*/ 115 h 186"/>
                <a:gd name="T72" fmla="*/ 8 w 207"/>
                <a:gd name="T73" fmla="*/ 141 h 186"/>
                <a:gd name="T74" fmla="*/ 4 w 207"/>
                <a:gd name="T75" fmla="*/ 160 h 186"/>
                <a:gd name="T76" fmla="*/ 0 w 207"/>
                <a:gd name="T77" fmla="*/ 175 h 186"/>
                <a:gd name="T78" fmla="*/ 8 w 207"/>
                <a:gd name="T79" fmla="*/ 171 h 186"/>
                <a:gd name="T80" fmla="*/ 15 w 207"/>
                <a:gd name="T81" fmla="*/ 171 h 186"/>
                <a:gd name="T82" fmla="*/ 26 w 207"/>
                <a:gd name="T83" fmla="*/ 167 h 186"/>
                <a:gd name="T84" fmla="*/ 30 w 207"/>
                <a:gd name="T85" fmla="*/ 167 h 186"/>
                <a:gd name="T86" fmla="*/ 33 w 207"/>
                <a:gd name="T87" fmla="*/ 171 h 186"/>
                <a:gd name="T88" fmla="*/ 45 w 207"/>
                <a:gd name="T89" fmla="*/ 175 h 186"/>
                <a:gd name="T90" fmla="*/ 111 w 207"/>
                <a:gd name="T91" fmla="*/ 175 h 186"/>
                <a:gd name="T92" fmla="*/ 119 w 207"/>
                <a:gd name="T93" fmla="*/ 178 h 186"/>
                <a:gd name="T94" fmla="*/ 126 w 207"/>
                <a:gd name="T95" fmla="*/ 182 h 186"/>
                <a:gd name="T96" fmla="*/ 137 w 207"/>
                <a:gd name="T97" fmla="*/ 182 h 186"/>
                <a:gd name="T98" fmla="*/ 145 w 207"/>
                <a:gd name="T99" fmla="*/ 182 h 186"/>
                <a:gd name="T100" fmla="*/ 156 w 207"/>
                <a:gd name="T101" fmla="*/ 186 h 186"/>
                <a:gd name="T102" fmla="*/ 159 w 207"/>
                <a:gd name="T103" fmla="*/ 182 h 186"/>
                <a:gd name="T104" fmla="*/ 163 w 207"/>
                <a:gd name="T105" fmla="*/ 186 h 186"/>
                <a:gd name="T106" fmla="*/ 193 w 207"/>
                <a:gd name="T107" fmla="*/ 17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186">
                  <a:moveTo>
                    <a:pt x="193" y="178"/>
                  </a:moveTo>
                  <a:lnTo>
                    <a:pt x="193" y="178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2" y="171"/>
                  </a:lnTo>
                  <a:lnTo>
                    <a:pt x="178" y="167"/>
                  </a:lnTo>
                  <a:lnTo>
                    <a:pt x="178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0" y="160"/>
                  </a:lnTo>
                  <a:lnTo>
                    <a:pt x="170" y="156"/>
                  </a:lnTo>
                  <a:lnTo>
                    <a:pt x="170" y="108"/>
                  </a:lnTo>
                  <a:lnTo>
                    <a:pt x="207" y="108"/>
                  </a:lnTo>
                  <a:lnTo>
                    <a:pt x="207" y="108"/>
                  </a:lnTo>
                  <a:lnTo>
                    <a:pt x="207" y="104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07" y="97"/>
                  </a:lnTo>
                  <a:lnTo>
                    <a:pt x="207" y="93"/>
                  </a:lnTo>
                  <a:lnTo>
                    <a:pt x="207" y="86"/>
                  </a:lnTo>
                  <a:lnTo>
                    <a:pt x="204" y="82"/>
                  </a:lnTo>
                  <a:lnTo>
                    <a:pt x="207" y="82"/>
                  </a:lnTo>
                  <a:lnTo>
                    <a:pt x="207" y="78"/>
                  </a:lnTo>
                  <a:lnTo>
                    <a:pt x="207" y="78"/>
                  </a:lnTo>
                  <a:lnTo>
                    <a:pt x="204" y="78"/>
                  </a:lnTo>
                  <a:lnTo>
                    <a:pt x="200" y="78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93" y="82"/>
                  </a:lnTo>
                  <a:lnTo>
                    <a:pt x="193" y="82"/>
                  </a:lnTo>
                  <a:lnTo>
                    <a:pt x="189" y="82"/>
                  </a:lnTo>
                  <a:lnTo>
                    <a:pt x="185" y="82"/>
                  </a:lnTo>
                  <a:lnTo>
                    <a:pt x="185" y="78"/>
                  </a:lnTo>
                  <a:lnTo>
                    <a:pt x="182" y="78"/>
                  </a:lnTo>
                  <a:lnTo>
                    <a:pt x="182" y="78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8" y="78"/>
                  </a:lnTo>
                  <a:lnTo>
                    <a:pt x="178" y="7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4" y="63"/>
                  </a:lnTo>
                  <a:lnTo>
                    <a:pt x="174" y="63"/>
                  </a:lnTo>
                  <a:lnTo>
                    <a:pt x="178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0" y="49"/>
                  </a:lnTo>
                  <a:lnTo>
                    <a:pt x="170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70" y="34"/>
                  </a:lnTo>
                  <a:lnTo>
                    <a:pt x="170" y="30"/>
                  </a:lnTo>
                  <a:lnTo>
                    <a:pt x="170" y="30"/>
                  </a:lnTo>
                  <a:lnTo>
                    <a:pt x="170" y="26"/>
                  </a:lnTo>
                  <a:lnTo>
                    <a:pt x="170" y="23"/>
                  </a:lnTo>
                  <a:lnTo>
                    <a:pt x="170" y="23"/>
                  </a:lnTo>
                  <a:lnTo>
                    <a:pt x="152" y="23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2" y="15"/>
                  </a:lnTo>
                  <a:lnTo>
                    <a:pt x="148" y="15"/>
                  </a:lnTo>
                  <a:lnTo>
                    <a:pt x="148" y="19"/>
                  </a:lnTo>
                  <a:lnTo>
                    <a:pt x="133" y="19"/>
                  </a:lnTo>
                  <a:lnTo>
                    <a:pt x="133" y="23"/>
                  </a:lnTo>
                  <a:lnTo>
                    <a:pt x="130" y="23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30"/>
                  </a:lnTo>
                  <a:lnTo>
                    <a:pt x="119" y="34"/>
                  </a:lnTo>
                  <a:lnTo>
                    <a:pt x="115" y="34"/>
                  </a:lnTo>
                  <a:lnTo>
                    <a:pt x="111" y="34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5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70" y="0"/>
                  </a:lnTo>
                  <a:lnTo>
                    <a:pt x="59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26" y="19"/>
                  </a:lnTo>
                  <a:lnTo>
                    <a:pt x="26" y="30"/>
                  </a:lnTo>
                  <a:lnTo>
                    <a:pt x="33" y="38"/>
                  </a:lnTo>
                  <a:lnTo>
                    <a:pt x="30" y="41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0" y="56"/>
                  </a:lnTo>
                  <a:lnTo>
                    <a:pt x="30" y="60"/>
                  </a:lnTo>
                  <a:lnTo>
                    <a:pt x="30" y="63"/>
                  </a:lnTo>
                  <a:lnTo>
                    <a:pt x="37" y="71"/>
                  </a:lnTo>
                  <a:lnTo>
                    <a:pt x="37" y="75"/>
                  </a:lnTo>
                  <a:lnTo>
                    <a:pt x="41" y="78"/>
                  </a:lnTo>
                  <a:lnTo>
                    <a:pt x="41" y="89"/>
                  </a:lnTo>
                  <a:lnTo>
                    <a:pt x="33" y="101"/>
                  </a:lnTo>
                  <a:lnTo>
                    <a:pt x="30" y="101"/>
                  </a:lnTo>
                  <a:lnTo>
                    <a:pt x="22" y="104"/>
                  </a:lnTo>
                  <a:lnTo>
                    <a:pt x="22" y="108"/>
                  </a:lnTo>
                  <a:lnTo>
                    <a:pt x="15" y="115"/>
                  </a:lnTo>
                  <a:lnTo>
                    <a:pt x="15" y="123"/>
                  </a:lnTo>
                  <a:lnTo>
                    <a:pt x="11" y="123"/>
                  </a:lnTo>
                  <a:lnTo>
                    <a:pt x="11" y="134"/>
                  </a:lnTo>
                  <a:lnTo>
                    <a:pt x="8" y="141"/>
                  </a:lnTo>
                  <a:lnTo>
                    <a:pt x="8" y="145"/>
                  </a:lnTo>
                  <a:lnTo>
                    <a:pt x="4" y="149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4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4" y="175"/>
                  </a:lnTo>
                  <a:lnTo>
                    <a:pt x="8" y="175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1" y="171"/>
                  </a:lnTo>
                  <a:lnTo>
                    <a:pt x="15" y="175"/>
                  </a:lnTo>
                  <a:lnTo>
                    <a:pt x="15" y="171"/>
                  </a:lnTo>
                  <a:lnTo>
                    <a:pt x="15" y="171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30" y="167"/>
                  </a:lnTo>
                  <a:lnTo>
                    <a:pt x="30" y="167"/>
                  </a:lnTo>
                  <a:lnTo>
                    <a:pt x="30" y="171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7" y="175"/>
                  </a:lnTo>
                  <a:lnTo>
                    <a:pt x="41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9" y="178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3" y="182"/>
                  </a:lnTo>
                  <a:lnTo>
                    <a:pt x="137" y="182"/>
                  </a:lnTo>
                  <a:lnTo>
                    <a:pt x="141" y="182"/>
                  </a:lnTo>
                  <a:lnTo>
                    <a:pt x="141" y="178"/>
                  </a:lnTo>
                  <a:lnTo>
                    <a:pt x="141" y="182"/>
                  </a:lnTo>
                  <a:lnTo>
                    <a:pt x="145" y="182"/>
                  </a:lnTo>
                  <a:lnTo>
                    <a:pt x="148" y="182"/>
                  </a:lnTo>
                  <a:lnTo>
                    <a:pt x="148" y="186"/>
                  </a:lnTo>
                  <a:lnTo>
                    <a:pt x="152" y="186"/>
                  </a:lnTo>
                  <a:lnTo>
                    <a:pt x="156" y="186"/>
                  </a:lnTo>
                  <a:lnTo>
                    <a:pt x="156" y="182"/>
                  </a:lnTo>
                  <a:lnTo>
                    <a:pt x="156" y="182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7" y="186"/>
                  </a:lnTo>
                  <a:lnTo>
                    <a:pt x="167" y="186"/>
                  </a:lnTo>
                  <a:lnTo>
                    <a:pt x="167" y="186"/>
                  </a:lnTo>
                  <a:lnTo>
                    <a:pt x="193" y="1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7" name="Freeform 145"/>
            <p:cNvSpPr/>
            <p:nvPr/>
          </p:nvSpPr>
          <p:spPr bwMode="auto">
            <a:xfrm>
              <a:off x="4816680" y="3482187"/>
              <a:ext cx="167262" cy="133810"/>
            </a:xfrm>
            <a:custGeom>
              <a:avLst/>
              <a:gdLst>
                <a:gd name="T0" fmla="*/ 8 w 130"/>
                <a:gd name="T1" fmla="*/ 33 h 104"/>
                <a:gd name="T2" fmla="*/ 11 w 130"/>
                <a:gd name="T3" fmla="*/ 33 h 104"/>
                <a:gd name="T4" fmla="*/ 23 w 130"/>
                <a:gd name="T5" fmla="*/ 33 h 104"/>
                <a:gd name="T6" fmla="*/ 23 w 130"/>
                <a:gd name="T7" fmla="*/ 33 h 104"/>
                <a:gd name="T8" fmla="*/ 34 w 130"/>
                <a:gd name="T9" fmla="*/ 33 h 104"/>
                <a:gd name="T10" fmla="*/ 56 w 130"/>
                <a:gd name="T11" fmla="*/ 15 h 104"/>
                <a:gd name="T12" fmla="*/ 63 w 130"/>
                <a:gd name="T13" fmla="*/ 11 h 104"/>
                <a:gd name="T14" fmla="*/ 63 w 130"/>
                <a:gd name="T15" fmla="*/ 7 h 104"/>
                <a:gd name="T16" fmla="*/ 71 w 130"/>
                <a:gd name="T17" fmla="*/ 0 h 104"/>
                <a:gd name="T18" fmla="*/ 82 w 130"/>
                <a:gd name="T19" fmla="*/ 0 h 104"/>
                <a:gd name="T20" fmla="*/ 85 w 130"/>
                <a:gd name="T21" fmla="*/ 0 h 104"/>
                <a:gd name="T22" fmla="*/ 89 w 130"/>
                <a:gd name="T23" fmla="*/ 3 h 104"/>
                <a:gd name="T24" fmla="*/ 97 w 130"/>
                <a:gd name="T25" fmla="*/ 7 h 104"/>
                <a:gd name="T26" fmla="*/ 104 w 130"/>
                <a:gd name="T27" fmla="*/ 7 h 104"/>
                <a:gd name="T28" fmla="*/ 115 w 130"/>
                <a:gd name="T29" fmla="*/ 11 h 104"/>
                <a:gd name="T30" fmla="*/ 126 w 130"/>
                <a:gd name="T31" fmla="*/ 18 h 104"/>
                <a:gd name="T32" fmla="*/ 130 w 130"/>
                <a:gd name="T33" fmla="*/ 22 h 104"/>
                <a:gd name="T34" fmla="*/ 130 w 130"/>
                <a:gd name="T35" fmla="*/ 29 h 104"/>
                <a:gd name="T36" fmla="*/ 126 w 130"/>
                <a:gd name="T37" fmla="*/ 37 h 104"/>
                <a:gd name="T38" fmla="*/ 130 w 130"/>
                <a:gd name="T39" fmla="*/ 41 h 104"/>
                <a:gd name="T40" fmla="*/ 126 w 130"/>
                <a:gd name="T41" fmla="*/ 48 h 104"/>
                <a:gd name="T42" fmla="*/ 122 w 130"/>
                <a:gd name="T43" fmla="*/ 52 h 104"/>
                <a:gd name="T44" fmla="*/ 126 w 130"/>
                <a:gd name="T45" fmla="*/ 59 h 104"/>
                <a:gd name="T46" fmla="*/ 126 w 130"/>
                <a:gd name="T47" fmla="*/ 63 h 104"/>
                <a:gd name="T48" fmla="*/ 122 w 130"/>
                <a:gd name="T49" fmla="*/ 70 h 104"/>
                <a:gd name="T50" fmla="*/ 119 w 130"/>
                <a:gd name="T51" fmla="*/ 74 h 104"/>
                <a:gd name="T52" fmla="*/ 119 w 130"/>
                <a:gd name="T53" fmla="*/ 85 h 104"/>
                <a:gd name="T54" fmla="*/ 97 w 130"/>
                <a:gd name="T55" fmla="*/ 104 h 104"/>
                <a:gd name="T56" fmla="*/ 85 w 130"/>
                <a:gd name="T57" fmla="*/ 104 h 104"/>
                <a:gd name="T58" fmla="*/ 78 w 130"/>
                <a:gd name="T59" fmla="*/ 100 h 104"/>
                <a:gd name="T60" fmla="*/ 67 w 130"/>
                <a:gd name="T61" fmla="*/ 100 h 104"/>
                <a:gd name="T62" fmla="*/ 63 w 130"/>
                <a:gd name="T63" fmla="*/ 96 h 104"/>
                <a:gd name="T64" fmla="*/ 56 w 130"/>
                <a:gd name="T65" fmla="*/ 93 h 104"/>
                <a:gd name="T66" fmla="*/ 48 w 130"/>
                <a:gd name="T67" fmla="*/ 93 h 104"/>
                <a:gd name="T68" fmla="*/ 41 w 130"/>
                <a:gd name="T69" fmla="*/ 85 h 104"/>
                <a:gd name="T70" fmla="*/ 37 w 130"/>
                <a:gd name="T71" fmla="*/ 78 h 104"/>
                <a:gd name="T72" fmla="*/ 34 w 130"/>
                <a:gd name="T73" fmla="*/ 74 h 104"/>
                <a:gd name="T74" fmla="*/ 34 w 130"/>
                <a:gd name="T75" fmla="*/ 70 h 104"/>
                <a:gd name="T76" fmla="*/ 26 w 130"/>
                <a:gd name="T77" fmla="*/ 67 h 104"/>
                <a:gd name="T78" fmla="*/ 19 w 130"/>
                <a:gd name="T79" fmla="*/ 55 h 104"/>
                <a:gd name="T80" fmla="*/ 15 w 130"/>
                <a:gd name="T81" fmla="*/ 52 h 104"/>
                <a:gd name="T82" fmla="*/ 11 w 130"/>
                <a:gd name="T83" fmla="*/ 44 h 104"/>
                <a:gd name="T84" fmla="*/ 8 w 130"/>
                <a:gd name="T85" fmla="*/ 41 h 104"/>
                <a:gd name="T86" fmla="*/ 0 w 130"/>
                <a:gd name="T87" fmla="*/ 37 h 104"/>
                <a:gd name="T88" fmla="*/ 0 w 130"/>
                <a:gd name="T89" fmla="*/ 33 h 104"/>
                <a:gd name="T90" fmla="*/ 0 w 130"/>
                <a:gd name="T91" fmla="*/ 3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" h="104">
                  <a:moveTo>
                    <a:pt x="0" y="33"/>
                  </a:moveTo>
                  <a:lnTo>
                    <a:pt x="4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5" y="33"/>
                  </a:lnTo>
                  <a:lnTo>
                    <a:pt x="19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4" y="33"/>
                  </a:lnTo>
                  <a:lnTo>
                    <a:pt x="37" y="29"/>
                  </a:lnTo>
                  <a:lnTo>
                    <a:pt x="45" y="18"/>
                  </a:lnTo>
                  <a:lnTo>
                    <a:pt x="56" y="15"/>
                  </a:lnTo>
                  <a:lnTo>
                    <a:pt x="60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3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7"/>
                  </a:lnTo>
                  <a:lnTo>
                    <a:pt x="100" y="7"/>
                  </a:lnTo>
                  <a:lnTo>
                    <a:pt x="100" y="3"/>
                  </a:lnTo>
                  <a:lnTo>
                    <a:pt x="104" y="7"/>
                  </a:lnTo>
                  <a:lnTo>
                    <a:pt x="111" y="7"/>
                  </a:lnTo>
                  <a:lnTo>
                    <a:pt x="111" y="11"/>
                  </a:lnTo>
                  <a:lnTo>
                    <a:pt x="115" y="11"/>
                  </a:lnTo>
                  <a:lnTo>
                    <a:pt x="122" y="11"/>
                  </a:lnTo>
                  <a:lnTo>
                    <a:pt x="122" y="15"/>
                  </a:lnTo>
                  <a:lnTo>
                    <a:pt x="126" y="18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30" y="22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6" y="33"/>
                  </a:lnTo>
                  <a:lnTo>
                    <a:pt x="126" y="37"/>
                  </a:lnTo>
                  <a:lnTo>
                    <a:pt x="126" y="41"/>
                  </a:lnTo>
                  <a:lnTo>
                    <a:pt x="126" y="41"/>
                  </a:lnTo>
                  <a:lnTo>
                    <a:pt x="130" y="41"/>
                  </a:lnTo>
                  <a:lnTo>
                    <a:pt x="126" y="41"/>
                  </a:lnTo>
                  <a:lnTo>
                    <a:pt x="126" y="44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26" y="55"/>
                  </a:lnTo>
                  <a:lnTo>
                    <a:pt x="126" y="55"/>
                  </a:lnTo>
                  <a:lnTo>
                    <a:pt x="126" y="59"/>
                  </a:lnTo>
                  <a:lnTo>
                    <a:pt x="126" y="59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7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19" y="70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8"/>
                  </a:lnTo>
                  <a:lnTo>
                    <a:pt x="119" y="81"/>
                  </a:lnTo>
                  <a:lnTo>
                    <a:pt x="119" y="85"/>
                  </a:lnTo>
                  <a:lnTo>
                    <a:pt x="119" y="89"/>
                  </a:lnTo>
                  <a:lnTo>
                    <a:pt x="100" y="104"/>
                  </a:lnTo>
                  <a:lnTo>
                    <a:pt x="97" y="104"/>
                  </a:lnTo>
                  <a:lnTo>
                    <a:pt x="89" y="100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2" y="104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4" y="100"/>
                  </a:lnTo>
                  <a:lnTo>
                    <a:pt x="71" y="100"/>
                  </a:lnTo>
                  <a:lnTo>
                    <a:pt x="67" y="100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3"/>
                  </a:lnTo>
                  <a:lnTo>
                    <a:pt x="60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2" y="89"/>
                  </a:lnTo>
                  <a:lnTo>
                    <a:pt x="48" y="93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1" y="85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7" y="78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4" y="74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7"/>
                  </a:lnTo>
                  <a:lnTo>
                    <a:pt x="23" y="63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5" y="55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4" y="41"/>
                  </a:lnTo>
                  <a:lnTo>
                    <a:pt x="4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8" name="Freeform 146"/>
            <p:cNvSpPr/>
            <p:nvPr/>
          </p:nvSpPr>
          <p:spPr bwMode="auto">
            <a:xfrm>
              <a:off x="4702168" y="3524645"/>
              <a:ext cx="200714" cy="176269"/>
            </a:xfrm>
            <a:custGeom>
              <a:avLst/>
              <a:gdLst>
                <a:gd name="T0" fmla="*/ 89 w 156"/>
                <a:gd name="T1" fmla="*/ 0 h 137"/>
                <a:gd name="T2" fmla="*/ 93 w 156"/>
                <a:gd name="T3" fmla="*/ 4 h 137"/>
                <a:gd name="T4" fmla="*/ 97 w 156"/>
                <a:gd name="T5" fmla="*/ 11 h 137"/>
                <a:gd name="T6" fmla="*/ 100 w 156"/>
                <a:gd name="T7" fmla="*/ 15 h 137"/>
                <a:gd name="T8" fmla="*/ 104 w 156"/>
                <a:gd name="T9" fmla="*/ 19 h 137"/>
                <a:gd name="T10" fmla="*/ 108 w 156"/>
                <a:gd name="T11" fmla="*/ 22 h 137"/>
                <a:gd name="T12" fmla="*/ 119 w 156"/>
                <a:gd name="T13" fmla="*/ 34 h 137"/>
                <a:gd name="T14" fmla="*/ 123 w 156"/>
                <a:gd name="T15" fmla="*/ 37 h 137"/>
                <a:gd name="T16" fmla="*/ 126 w 156"/>
                <a:gd name="T17" fmla="*/ 41 h 137"/>
                <a:gd name="T18" fmla="*/ 126 w 156"/>
                <a:gd name="T19" fmla="*/ 48 h 137"/>
                <a:gd name="T20" fmla="*/ 134 w 156"/>
                <a:gd name="T21" fmla="*/ 56 h 137"/>
                <a:gd name="T22" fmla="*/ 141 w 156"/>
                <a:gd name="T23" fmla="*/ 56 h 137"/>
                <a:gd name="T24" fmla="*/ 149 w 156"/>
                <a:gd name="T25" fmla="*/ 60 h 137"/>
                <a:gd name="T26" fmla="*/ 152 w 156"/>
                <a:gd name="T27" fmla="*/ 63 h 137"/>
                <a:gd name="T28" fmla="*/ 152 w 156"/>
                <a:gd name="T29" fmla="*/ 67 h 137"/>
                <a:gd name="T30" fmla="*/ 149 w 156"/>
                <a:gd name="T31" fmla="*/ 67 h 137"/>
                <a:gd name="T32" fmla="*/ 145 w 156"/>
                <a:gd name="T33" fmla="*/ 74 h 137"/>
                <a:gd name="T34" fmla="*/ 137 w 156"/>
                <a:gd name="T35" fmla="*/ 74 h 137"/>
                <a:gd name="T36" fmla="*/ 130 w 156"/>
                <a:gd name="T37" fmla="*/ 78 h 137"/>
                <a:gd name="T38" fmla="*/ 126 w 156"/>
                <a:gd name="T39" fmla="*/ 82 h 137"/>
                <a:gd name="T40" fmla="*/ 119 w 156"/>
                <a:gd name="T41" fmla="*/ 85 h 137"/>
                <a:gd name="T42" fmla="*/ 112 w 156"/>
                <a:gd name="T43" fmla="*/ 93 h 137"/>
                <a:gd name="T44" fmla="*/ 112 w 156"/>
                <a:gd name="T45" fmla="*/ 97 h 137"/>
                <a:gd name="T46" fmla="*/ 108 w 156"/>
                <a:gd name="T47" fmla="*/ 100 h 137"/>
                <a:gd name="T48" fmla="*/ 104 w 156"/>
                <a:gd name="T49" fmla="*/ 104 h 137"/>
                <a:gd name="T50" fmla="*/ 97 w 156"/>
                <a:gd name="T51" fmla="*/ 108 h 137"/>
                <a:gd name="T52" fmla="*/ 93 w 156"/>
                <a:gd name="T53" fmla="*/ 115 h 137"/>
                <a:gd name="T54" fmla="*/ 93 w 156"/>
                <a:gd name="T55" fmla="*/ 123 h 137"/>
                <a:gd name="T56" fmla="*/ 86 w 156"/>
                <a:gd name="T57" fmla="*/ 123 h 137"/>
                <a:gd name="T58" fmla="*/ 74 w 156"/>
                <a:gd name="T59" fmla="*/ 123 h 137"/>
                <a:gd name="T60" fmla="*/ 63 w 156"/>
                <a:gd name="T61" fmla="*/ 119 h 137"/>
                <a:gd name="T62" fmla="*/ 56 w 156"/>
                <a:gd name="T63" fmla="*/ 115 h 137"/>
                <a:gd name="T64" fmla="*/ 45 w 156"/>
                <a:gd name="T65" fmla="*/ 126 h 137"/>
                <a:gd name="T66" fmla="*/ 34 w 156"/>
                <a:gd name="T67" fmla="*/ 134 h 137"/>
                <a:gd name="T68" fmla="*/ 26 w 156"/>
                <a:gd name="T69" fmla="*/ 137 h 137"/>
                <a:gd name="T70" fmla="*/ 15 w 156"/>
                <a:gd name="T71" fmla="*/ 137 h 137"/>
                <a:gd name="T72" fmla="*/ 12 w 156"/>
                <a:gd name="T73" fmla="*/ 130 h 137"/>
                <a:gd name="T74" fmla="*/ 8 w 156"/>
                <a:gd name="T75" fmla="*/ 115 h 137"/>
                <a:gd name="T76" fmla="*/ 0 w 156"/>
                <a:gd name="T77" fmla="*/ 111 h 137"/>
                <a:gd name="T78" fmla="*/ 19 w 156"/>
                <a:gd name="T79" fmla="*/ 63 h 137"/>
                <a:gd name="T80" fmla="*/ 49 w 156"/>
                <a:gd name="T81" fmla="*/ 8 h 137"/>
                <a:gd name="T82" fmla="*/ 56 w 156"/>
                <a:gd name="T83" fmla="*/ 4 h 137"/>
                <a:gd name="T84" fmla="*/ 60 w 156"/>
                <a:gd name="T85" fmla="*/ 8 h 137"/>
                <a:gd name="T86" fmla="*/ 60 w 156"/>
                <a:gd name="T87" fmla="*/ 11 h 137"/>
                <a:gd name="T88" fmla="*/ 74 w 156"/>
                <a:gd name="T89" fmla="*/ 0 h 137"/>
                <a:gd name="T90" fmla="*/ 78 w 156"/>
                <a:gd name="T91" fmla="*/ 4 h 137"/>
                <a:gd name="T92" fmla="*/ 89 w 156"/>
                <a:gd name="T9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6" h="137">
                  <a:moveTo>
                    <a:pt x="89" y="0"/>
                  </a:moveTo>
                  <a:lnTo>
                    <a:pt x="89" y="0"/>
                  </a:lnTo>
                  <a:lnTo>
                    <a:pt x="89" y="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3" y="8"/>
                  </a:lnTo>
                  <a:lnTo>
                    <a:pt x="97" y="8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100" y="11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12" y="30"/>
                  </a:lnTo>
                  <a:lnTo>
                    <a:pt x="115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3" y="41"/>
                  </a:lnTo>
                  <a:lnTo>
                    <a:pt x="126" y="41"/>
                  </a:lnTo>
                  <a:lnTo>
                    <a:pt x="126" y="41"/>
                  </a:lnTo>
                  <a:lnTo>
                    <a:pt x="126" y="45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30" y="52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7" y="60"/>
                  </a:lnTo>
                  <a:lnTo>
                    <a:pt x="141" y="56"/>
                  </a:lnTo>
                  <a:lnTo>
                    <a:pt x="145" y="60"/>
                  </a:lnTo>
                  <a:lnTo>
                    <a:pt x="145" y="60"/>
                  </a:lnTo>
                  <a:lnTo>
                    <a:pt x="149" y="60"/>
                  </a:lnTo>
                  <a:lnTo>
                    <a:pt x="152" y="60"/>
                  </a:lnTo>
                  <a:lnTo>
                    <a:pt x="152" y="63"/>
                  </a:lnTo>
                  <a:lnTo>
                    <a:pt x="152" y="63"/>
                  </a:lnTo>
                  <a:lnTo>
                    <a:pt x="152" y="63"/>
                  </a:lnTo>
                  <a:lnTo>
                    <a:pt x="156" y="67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49" y="67"/>
                  </a:lnTo>
                  <a:lnTo>
                    <a:pt x="149" y="67"/>
                  </a:lnTo>
                  <a:lnTo>
                    <a:pt x="149" y="71"/>
                  </a:lnTo>
                  <a:lnTo>
                    <a:pt x="145" y="71"/>
                  </a:lnTo>
                  <a:lnTo>
                    <a:pt x="145" y="74"/>
                  </a:lnTo>
                  <a:lnTo>
                    <a:pt x="141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4" y="74"/>
                  </a:lnTo>
                  <a:lnTo>
                    <a:pt x="130" y="78"/>
                  </a:lnTo>
                  <a:lnTo>
                    <a:pt x="126" y="78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3" y="82"/>
                  </a:lnTo>
                  <a:lnTo>
                    <a:pt x="123" y="85"/>
                  </a:lnTo>
                  <a:lnTo>
                    <a:pt x="119" y="85"/>
                  </a:lnTo>
                  <a:lnTo>
                    <a:pt x="119" y="85"/>
                  </a:lnTo>
                  <a:lnTo>
                    <a:pt x="112" y="89"/>
                  </a:lnTo>
                  <a:lnTo>
                    <a:pt x="112" y="93"/>
                  </a:lnTo>
                  <a:lnTo>
                    <a:pt x="115" y="97"/>
                  </a:lnTo>
                  <a:lnTo>
                    <a:pt x="115" y="97"/>
                  </a:lnTo>
                  <a:lnTo>
                    <a:pt x="112" y="97"/>
                  </a:lnTo>
                  <a:lnTo>
                    <a:pt x="112" y="100"/>
                  </a:lnTo>
                  <a:lnTo>
                    <a:pt x="108" y="100"/>
                  </a:lnTo>
                  <a:lnTo>
                    <a:pt x="108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97" y="108"/>
                  </a:lnTo>
                  <a:lnTo>
                    <a:pt x="93" y="111"/>
                  </a:lnTo>
                  <a:lnTo>
                    <a:pt x="93" y="115"/>
                  </a:lnTo>
                  <a:lnTo>
                    <a:pt x="93" y="115"/>
                  </a:lnTo>
                  <a:lnTo>
                    <a:pt x="93" y="119"/>
                  </a:lnTo>
                  <a:lnTo>
                    <a:pt x="93" y="119"/>
                  </a:lnTo>
                  <a:lnTo>
                    <a:pt x="93" y="123"/>
                  </a:lnTo>
                  <a:lnTo>
                    <a:pt x="89" y="123"/>
                  </a:lnTo>
                  <a:lnTo>
                    <a:pt x="86" y="123"/>
                  </a:lnTo>
                  <a:lnTo>
                    <a:pt x="86" y="123"/>
                  </a:lnTo>
                  <a:lnTo>
                    <a:pt x="82" y="123"/>
                  </a:lnTo>
                  <a:lnTo>
                    <a:pt x="78" y="123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1" y="123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0" y="115"/>
                  </a:lnTo>
                  <a:lnTo>
                    <a:pt x="56" y="115"/>
                  </a:lnTo>
                  <a:lnTo>
                    <a:pt x="52" y="115"/>
                  </a:lnTo>
                  <a:lnTo>
                    <a:pt x="49" y="119"/>
                  </a:lnTo>
                  <a:lnTo>
                    <a:pt x="45" y="126"/>
                  </a:lnTo>
                  <a:lnTo>
                    <a:pt x="41" y="130"/>
                  </a:lnTo>
                  <a:lnTo>
                    <a:pt x="37" y="130"/>
                  </a:lnTo>
                  <a:lnTo>
                    <a:pt x="34" y="134"/>
                  </a:lnTo>
                  <a:lnTo>
                    <a:pt x="30" y="134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3" y="137"/>
                  </a:lnTo>
                  <a:lnTo>
                    <a:pt x="19" y="137"/>
                  </a:lnTo>
                  <a:lnTo>
                    <a:pt x="15" y="137"/>
                  </a:lnTo>
                  <a:lnTo>
                    <a:pt x="12" y="137"/>
                  </a:lnTo>
                  <a:lnTo>
                    <a:pt x="12" y="134"/>
                  </a:lnTo>
                  <a:lnTo>
                    <a:pt x="12" y="130"/>
                  </a:lnTo>
                  <a:lnTo>
                    <a:pt x="12" y="126"/>
                  </a:lnTo>
                  <a:lnTo>
                    <a:pt x="8" y="119"/>
                  </a:lnTo>
                  <a:lnTo>
                    <a:pt x="8" y="115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08"/>
                  </a:lnTo>
                  <a:lnTo>
                    <a:pt x="4" y="63"/>
                  </a:lnTo>
                  <a:lnTo>
                    <a:pt x="19" y="63"/>
                  </a:lnTo>
                  <a:lnTo>
                    <a:pt x="23" y="8"/>
                  </a:lnTo>
                  <a:lnTo>
                    <a:pt x="34" y="8"/>
                  </a:lnTo>
                  <a:lnTo>
                    <a:pt x="49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7" y="8"/>
                  </a:lnTo>
                  <a:lnTo>
                    <a:pt x="71" y="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9" name="Freeform 147"/>
            <p:cNvSpPr/>
            <p:nvPr/>
          </p:nvSpPr>
          <p:spPr bwMode="auto">
            <a:xfrm>
              <a:off x="4531048" y="3505347"/>
              <a:ext cx="285632" cy="244460"/>
            </a:xfrm>
            <a:custGeom>
              <a:avLst/>
              <a:gdLst>
                <a:gd name="T0" fmla="*/ 137 w 222"/>
                <a:gd name="T1" fmla="*/ 78 h 190"/>
                <a:gd name="T2" fmla="*/ 167 w 222"/>
                <a:gd name="T3" fmla="*/ 23 h 190"/>
                <a:gd name="T4" fmla="*/ 189 w 222"/>
                <a:gd name="T5" fmla="*/ 19 h 190"/>
                <a:gd name="T6" fmla="*/ 193 w 222"/>
                <a:gd name="T7" fmla="*/ 23 h 190"/>
                <a:gd name="T8" fmla="*/ 193 w 222"/>
                <a:gd name="T9" fmla="*/ 26 h 190"/>
                <a:gd name="T10" fmla="*/ 204 w 222"/>
                <a:gd name="T11" fmla="*/ 19 h 190"/>
                <a:gd name="T12" fmla="*/ 211 w 222"/>
                <a:gd name="T13" fmla="*/ 19 h 190"/>
                <a:gd name="T14" fmla="*/ 219 w 222"/>
                <a:gd name="T15" fmla="*/ 15 h 190"/>
                <a:gd name="T16" fmla="*/ 219 w 222"/>
                <a:gd name="T17" fmla="*/ 11 h 190"/>
                <a:gd name="T18" fmla="*/ 215 w 222"/>
                <a:gd name="T19" fmla="*/ 8 h 190"/>
                <a:gd name="T20" fmla="*/ 211 w 222"/>
                <a:gd name="T21" fmla="*/ 11 h 190"/>
                <a:gd name="T22" fmla="*/ 167 w 222"/>
                <a:gd name="T23" fmla="*/ 19 h 190"/>
                <a:gd name="T24" fmla="*/ 163 w 222"/>
                <a:gd name="T25" fmla="*/ 19 h 190"/>
                <a:gd name="T26" fmla="*/ 159 w 222"/>
                <a:gd name="T27" fmla="*/ 15 h 190"/>
                <a:gd name="T28" fmla="*/ 156 w 222"/>
                <a:gd name="T29" fmla="*/ 15 h 190"/>
                <a:gd name="T30" fmla="*/ 148 w 222"/>
                <a:gd name="T31" fmla="*/ 19 h 190"/>
                <a:gd name="T32" fmla="*/ 141 w 222"/>
                <a:gd name="T33" fmla="*/ 15 h 190"/>
                <a:gd name="T34" fmla="*/ 137 w 222"/>
                <a:gd name="T35" fmla="*/ 15 h 190"/>
                <a:gd name="T36" fmla="*/ 130 w 222"/>
                <a:gd name="T37" fmla="*/ 15 h 190"/>
                <a:gd name="T38" fmla="*/ 122 w 222"/>
                <a:gd name="T39" fmla="*/ 15 h 190"/>
                <a:gd name="T40" fmla="*/ 115 w 222"/>
                <a:gd name="T41" fmla="*/ 11 h 190"/>
                <a:gd name="T42" fmla="*/ 111 w 222"/>
                <a:gd name="T43" fmla="*/ 8 h 190"/>
                <a:gd name="T44" fmla="*/ 48 w 222"/>
                <a:gd name="T45" fmla="*/ 8 h 190"/>
                <a:gd name="T46" fmla="*/ 41 w 222"/>
                <a:gd name="T47" fmla="*/ 8 h 190"/>
                <a:gd name="T48" fmla="*/ 33 w 222"/>
                <a:gd name="T49" fmla="*/ 4 h 190"/>
                <a:gd name="T50" fmla="*/ 30 w 222"/>
                <a:gd name="T51" fmla="*/ 0 h 190"/>
                <a:gd name="T52" fmla="*/ 26 w 222"/>
                <a:gd name="T53" fmla="*/ 0 h 190"/>
                <a:gd name="T54" fmla="*/ 22 w 222"/>
                <a:gd name="T55" fmla="*/ 0 h 190"/>
                <a:gd name="T56" fmla="*/ 15 w 222"/>
                <a:gd name="T57" fmla="*/ 8 h 190"/>
                <a:gd name="T58" fmla="*/ 8 w 222"/>
                <a:gd name="T59" fmla="*/ 4 h 190"/>
                <a:gd name="T60" fmla="*/ 4 w 222"/>
                <a:gd name="T61" fmla="*/ 8 h 190"/>
                <a:gd name="T62" fmla="*/ 4 w 222"/>
                <a:gd name="T63" fmla="*/ 19 h 190"/>
                <a:gd name="T64" fmla="*/ 26 w 222"/>
                <a:gd name="T65" fmla="*/ 52 h 190"/>
                <a:gd name="T66" fmla="*/ 33 w 222"/>
                <a:gd name="T67" fmla="*/ 75 h 190"/>
                <a:gd name="T68" fmla="*/ 41 w 222"/>
                <a:gd name="T69" fmla="*/ 93 h 190"/>
                <a:gd name="T70" fmla="*/ 48 w 222"/>
                <a:gd name="T71" fmla="*/ 123 h 190"/>
                <a:gd name="T72" fmla="*/ 48 w 222"/>
                <a:gd name="T73" fmla="*/ 134 h 190"/>
                <a:gd name="T74" fmla="*/ 52 w 222"/>
                <a:gd name="T75" fmla="*/ 145 h 190"/>
                <a:gd name="T76" fmla="*/ 52 w 222"/>
                <a:gd name="T77" fmla="*/ 152 h 190"/>
                <a:gd name="T78" fmla="*/ 59 w 222"/>
                <a:gd name="T79" fmla="*/ 167 h 190"/>
                <a:gd name="T80" fmla="*/ 67 w 222"/>
                <a:gd name="T81" fmla="*/ 178 h 190"/>
                <a:gd name="T82" fmla="*/ 78 w 222"/>
                <a:gd name="T83" fmla="*/ 178 h 190"/>
                <a:gd name="T84" fmla="*/ 82 w 222"/>
                <a:gd name="T85" fmla="*/ 175 h 190"/>
                <a:gd name="T86" fmla="*/ 89 w 222"/>
                <a:gd name="T87" fmla="*/ 175 h 190"/>
                <a:gd name="T88" fmla="*/ 96 w 222"/>
                <a:gd name="T89" fmla="*/ 186 h 190"/>
                <a:gd name="T90" fmla="*/ 104 w 222"/>
                <a:gd name="T91" fmla="*/ 186 h 190"/>
                <a:gd name="T92" fmla="*/ 111 w 222"/>
                <a:gd name="T93" fmla="*/ 186 h 190"/>
                <a:gd name="T94" fmla="*/ 115 w 222"/>
                <a:gd name="T95" fmla="*/ 190 h 190"/>
                <a:gd name="T96" fmla="*/ 119 w 222"/>
                <a:gd name="T97" fmla="*/ 182 h 190"/>
                <a:gd name="T98" fmla="*/ 130 w 222"/>
                <a:gd name="T99" fmla="*/ 178 h 190"/>
                <a:gd name="T100" fmla="*/ 133 w 222"/>
                <a:gd name="T101" fmla="*/ 12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2" h="190">
                  <a:moveTo>
                    <a:pt x="133" y="126"/>
                  </a:moveTo>
                  <a:lnTo>
                    <a:pt x="133" y="123"/>
                  </a:lnTo>
                  <a:lnTo>
                    <a:pt x="137" y="78"/>
                  </a:lnTo>
                  <a:lnTo>
                    <a:pt x="152" y="78"/>
                  </a:lnTo>
                  <a:lnTo>
                    <a:pt x="156" y="23"/>
                  </a:lnTo>
                  <a:lnTo>
                    <a:pt x="167" y="23"/>
                  </a:lnTo>
                  <a:lnTo>
                    <a:pt x="182" y="23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93" y="19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93" y="26"/>
                  </a:lnTo>
                  <a:lnTo>
                    <a:pt x="193" y="26"/>
                  </a:lnTo>
                  <a:lnTo>
                    <a:pt x="200" y="23"/>
                  </a:lnTo>
                  <a:lnTo>
                    <a:pt x="204" y="19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11" y="19"/>
                  </a:lnTo>
                  <a:lnTo>
                    <a:pt x="211" y="19"/>
                  </a:lnTo>
                  <a:lnTo>
                    <a:pt x="215" y="15"/>
                  </a:lnTo>
                  <a:lnTo>
                    <a:pt x="219" y="15"/>
                  </a:lnTo>
                  <a:lnTo>
                    <a:pt x="222" y="15"/>
                  </a:lnTo>
                  <a:lnTo>
                    <a:pt x="222" y="11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5" y="8"/>
                  </a:lnTo>
                  <a:lnTo>
                    <a:pt x="215" y="8"/>
                  </a:lnTo>
                  <a:lnTo>
                    <a:pt x="215" y="8"/>
                  </a:lnTo>
                  <a:lnTo>
                    <a:pt x="211" y="11"/>
                  </a:lnTo>
                  <a:lnTo>
                    <a:pt x="207" y="8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6" y="15"/>
                  </a:lnTo>
                  <a:lnTo>
                    <a:pt x="156" y="15"/>
                  </a:lnTo>
                  <a:lnTo>
                    <a:pt x="156" y="19"/>
                  </a:lnTo>
                  <a:lnTo>
                    <a:pt x="152" y="19"/>
                  </a:lnTo>
                  <a:lnTo>
                    <a:pt x="148" y="19"/>
                  </a:lnTo>
                  <a:lnTo>
                    <a:pt x="148" y="15"/>
                  </a:lnTo>
                  <a:lnTo>
                    <a:pt x="145" y="15"/>
                  </a:lnTo>
                  <a:lnTo>
                    <a:pt x="141" y="15"/>
                  </a:lnTo>
                  <a:lnTo>
                    <a:pt x="141" y="11"/>
                  </a:lnTo>
                  <a:lnTo>
                    <a:pt x="141" y="15"/>
                  </a:lnTo>
                  <a:lnTo>
                    <a:pt x="137" y="15"/>
                  </a:lnTo>
                  <a:lnTo>
                    <a:pt x="133" y="1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6" y="15"/>
                  </a:lnTo>
                  <a:lnTo>
                    <a:pt x="126" y="1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19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1" y="8"/>
                  </a:lnTo>
                  <a:lnTo>
                    <a:pt x="37" y="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1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1" y="30"/>
                  </a:lnTo>
                  <a:lnTo>
                    <a:pt x="19" y="37"/>
                  </a:lnTo>
                  <a:lnTo>
                    <a:pt x="26" y="52"/>
                  </a:lnTo>
                  <a:lnTo>
                    <a:pt x="26" y="60"/>
                  </a:lnTo>
                  <a:lnTo>
                    <a:pt x="33" y="71"/>
                  </a:lnTo>
                  <a:lnTo>
                    <a:pt x="33" y="75"/>
                  </a:lnTo>
                  <a:lnTo>
                    <a:pt x="45" y="86"/>
                  </a:lnTo>
                  <a:lnTo>
                    <a:pt x="45" y="93"/>
                  </a:lnTo>
                  <a:lnTo>
                    <a:pt x="41" y="93"/>
                  </a:lnTo>
                  <a:lnTo>
                    <a:pt x="45" y="100"/>
                  </a:lnTo>
                  <a:lnTo>
                    <a:pt x="45" y="112"/>
                  </a:lnTo>
                  <a:lnTo>
                    <a:pt x="48" y="123"/>
                  </a:lnTo>
                  <a:lnTo>
                    <a:pt x="48" y="130"/>
                  </a:lnTo>
                  <a:lnTo>
                    <a:pt x="52" y="134"/>
                  </a:lnTo>
                  <a:lnTo>
                    <a:pt x="48" y="134"/>
                  </a:lnTo>
                  <a:lnTo>
                    <a:pt x="52" y="138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6" y="149"/>
                  </a:lnTo>
                  <a:lnTo>
                    <a:pt x="52" y="149"/>
                  </a:lnTo>
                  <a:lnTo>
                    <a:pt x="52" y="152"/>
                  </a:lnTo>
                  <a:lnTo>
                    <a:pt x="56" y="156"/>
                  </a:lnTo>
                  <a:lnTo>
                    <a:pt x="56" y="164"/>
                  </a:lnTo>
                  <a:lnTo>
                    <a:pt x="59" y="167"/>
                  </a:lnTo>
                  <a:lnTo>
                    <a:pt x="63" y="171"/>
                  </a:lnTo>
                  <a:lnTo>
                    <a:pt x="67" y="175"/>
                  </a:lnTo>
                  <a:lnTo>
                    <a:pt x="67" y="178"/>
                  </a:lnTo>
                  <a:lnTo>
                    <a:pt x="74" y="182"/>
                  </a:lnTo>
                  <a:lnTo>
                    <a:pt x="78" y="182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82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9" y="175"/>
                  </a:lnTo>
                  <a:lnTo>
                    <a:pt x="89" y="178"/>
                  </a:lnTo>
                  <a:lnTo>
                    <a:pt x="89" y="186"/>
                  </a:lnTo>
                  <a:lnTo>
                    <a:pt x="96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4" y="186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11" y="186"/>
                  </a:lnTo>
                  <a:lnTo>
                    <a:pt x="111" y="190"/>
                  </a:lnTo>
                  <a:lnTo>
                    <a:pt x="115" y="190"/>
                  </a:lnTo>
                  <a:lnTo>
                    <a:pt x="115" y="190"/>
                  </a:lnTo>
                  <a:lnTo>
                    <a:pt x="115" y="186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22" y="182"/>
                  </a:lnTo>
                  <a:lnTo>
                    <a:pt x="126" y="178"/>
                  </a:lnTo>
                  <a:lnTo>
                    <a:pt x="130" y="178"/>
                  </a:lnTo>
                  <a:lnTo>
                    <a:pt x="133" y="178"/>
                  </a:lnTo>
                  <a:lnTo>
                    <a:pt x="133" y="126"/>
                  </a:lnTo>
                  <a:lnTo>
                    <a:pt x="133" y="1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0" name="Freeform 148"/>
            <p:cNvSpPr/>
            <p:nvPr/>
          </p:nvSpPr>
          <p:spPr bwMode="auto">
            <a:xfrm>
              <a:off x="5450989" y="3586403"/>
              <a:ext cx="14153" cy="10293"/>
            </a:xfrm>
            <a:custGeom>
              <a:avLst/>
              <a:gdLst>
                <a:gd name="T0" fmla="*/ 0 w 11"/>
                <a:gd name="T1" fmla="*/ 0 h 8"/>
                <a:gd name="T2" fmla="*/ 0 w 11"/>
                <a:gd name="T3" fmla="*/ 4 h 8"/>
                <a:gd name="T4" fmla="*/ 3 w 11"/>
                <a:gd name="T5" fmla="*/ 8 h 8"/>
                <a:gd name="T6" fmla="*/ 3 w 11"/>
                <a:gd name="T7" fmla="*/ 8 h 8"/>
                <a:gd name="T8" fmla="*/ 11 w 11"/>
                <a:gd name="T9" fmla="*/ 4 h 8"/>
                <a:gd name="T10" fmla="*/ 7 w 11"/>
                <a:gd name="T11" fmla="*/ 4 h 8"/>
                <a:gd name="T12" fmla="*/ 7 w 11"/>
                <a:gd name="T13" fmla="*/ 0 h 8"/>
                <a:gd name="T14" fmla="*/ 3 w 11"/>
                <a:gd name="T15" fmla="*/ 0 h 8"/>
                <a:gd name="T16" fmla="*/ 0 w 1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lnTo>
                    <a:pt x="0" y="4"/>
                  </a:lnTo>
                  <a:lnTo>
                    <a:pt x="3" y="8"/>
                  </a:lnTo>
                  <a:lnTo>
                    <a:pt x="3" y="8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1" name="Freeform 149"/>
            <p:cNvSpPr>
              <a:spLocks noEditPoints="1"/>
            </p:cNvSpPr>
            <p:nvPr/>
          </p:nvSpPr>
          <p:spPr bwMode="auto">
            <a:xfrm>
              <a:off x="5188516" y="3410136"/>
              <a:ext cx="162115" cy="272766"/>
            </a:xfrm>
            <a:custGeom>
              <a:avLst/>
              <a:gdLst>
                <a:gd name="T0" fmla="*/ 37 w 126"/>
                <a:gd name="T1" fmla="*/ 208 h 212"/>
                <a:gd name="T2" fmla="*/ 59 w 126"/>
                <a:gd name="T3" fmla="*/ 204 h 212"/>
                <a:gd name="T4" fmla="*/ 67 w 126"/>
                <a:gd name="T5" fmla="*/ 193 h 212"/>
                <a:gd name="T6" fmla="*/ 70 w 126"/>
                <a:gd name="T7" fmla="*/ 182 h 212"/>
                <a:gd name="T8" fmla="*/ 74 w 126"/>
                <a:gd name="T9" fmla="*/ 174 h 212"/>
                <a:gd name="T10" fmla="*/ 85 w 126"/>
                <a:gd name="T11" fmla="*/ 152 h 212"/>
                <a:gd name="T12" fmla="*/ 96 w 126"/>
                <a:gd name="T13" fmla="*/ 123 h 212"/>
                <a:gd name="T14" fmla="*/ 104 w 126"/>
                <a:gd name="T15" fmla="*/ 104 h 212"/>
                <a:gd name="T16" fmla="*/ 111 w 126"/>
                <a:gd name="T17" fmla="*/ 85 h 212"/>
                <a:gd name="T18" fmla="*/ 111 w 126"/>
                <a:gd name="T19" fmla="*/ 71 h 212"/>
                <a:gd name="T20" fmla="*/ 115 w 126"/>
                <a:gd name="T21" fmla="*/ 63 h 212"/>
                <a:gd name="T22" fmla="*/ 115 w 126"/>
                <a:gd name="T23" fmla="*/ 52 h 212"/>
                <a:gd name="T24" fmla="*/ 122 w 126"/>
                <a:gd name="T25" fmla="*/ 59 h 212"/>
                <a:gd name="T26" fmla="*/ 126 w 126"/>
                <a:gd name="T27" fmla="*/ 52 h 212"/>
                <a:gd name="T28" fmla="*/ 122 w 126"/>
                <a:gd name="T29" fmla="*/ 41 h 212"/>
                <a:gd name="T30" fmla="*/ 122 w 126"/>
                <a:gd name="T31" fmla="*/ 34 h 212"/>
                <a:gd name="T32" fmla="*/ 119 w 126"/>
                <a:gd name="T33" fmla="*/ 11 h 212"/>
                <a:gd name="T34" fmla="*/ 111 w 126"/>
                <a:gd name="T35" fmla="*/ 8 h 212"/>
                <a:gd name="T36" fmla="*/ 107 w 126"/>
                <a:gd name="T37" fmla="*/ 4 h 212"/>
                <a:gd name="T38" fmla="*/ 104 w 126"/>
                <a:gd name="T39" fmla="*/ 8 h 212"/>
                <a:gd name="T40" fmla="*/ 104 w 126"/>
                <a:gd name="T41" fmla="*/ 15 h 212"/>
                <a:gd name="T42" fmla="*/ 96 w 126"/>
                <a:gd name="T43" fmla="*/ 26 h 212"/>
                <a:gd name="T44" fmla="*/ 93 w 126"/>
                <a:gd name="T45" fmla="*/ 26 h 212"/>
                <a:gd name="T46" fmla="*/ 93 w 126"/>
                <a:gd name="T47" fmla="*/ 34 h 212"/>
                <a:gd name="T48" fmla="*/ 85 w 126"/>
                <a:gd name="T49" fmla="*/ 37 h 212"/>
                <a:gd name="T50" fmla="*/ 89 w 126"/>
                <a:gd name="T51" fmla="*/ 41 h 212"/>
                <a:gd name="T52" fmla="*/ 78 w 126"/>
                <a:gd name="T53" fmla="*/ 48 h 212"/>
                <a:gd name="T54" fmla="*/ 74 w 126"/>
                <a:gd name="T55" fmla="*/ 45 h 212"/>
                <a:gd name="T56" fmla="*/ 74 w 126"/>
                <a:gd name="T57" fmla="*/ 52 h 212"/>
                <a:gd name="T58" fmla="*/ 70 w 126"/>
                <a:gd name="T59" fmla="*/ 56 h 212"/>
                <a:gd name="T60" fmla="*/ 70 w 126"/>
                <a:gd name="T61" fmla="*/ 48 h 212"/>
                <a:gd name="T62" fmla="*/ 63 w 126"/>
                <a:gd name="T63" fmla="*/ 63 h 212"/>
                <a:gd name="T64" fmla="*/ 59 w 126"/>
                <a:gd name="T65" fmla="*/ 56 h 212"/>
                <a:gd name="T66" fmla="*/ 48 w 126"/>
                <a:gd name="T67" fmla="*/ 59 h 212"/>
                <a:gd name="T68" fmla="*/ 45 w 126"/>
                <a:gd name="T69" fmla="*/ 59 h 212"/>
                <a:gd name="T70" fmla="*/ 33 w 126"/>
                <a:gd name="T71" fmla="*/ 67 h 212"/>
                <a:gd name="T72" fmla="*/ 26 w 126"/>
                <a:gd name="T73" fmla="*/ 67 h 212"/>
                <a:gd name="T74" fmla="*/ 19 w 126"/>
                <a:gd name="T75" fmla="*/ 82 h 212"/>
                <a:gd name="T76" fmla="*/ 19 w 126"/>
                <a:gd name="T77" fmla="*/ 93 h 212"/>
                <a:gd name="T78" fmla="*/ 26 w 126"/>
                <a:gd name="T79" fmla="*/ 111 h 212"/>
                <a:gd name="T80" fmla="*/ 22 w 126"/>
                <a:gd name="T81" fmla="*/ 123 h 212"/>
                <a:gd name="T82" fmla="*/ 15 w 126"/>
                <a:gd name="T83" fmla="*/ 134 h 212"/>
                <a:gd name="T84" fmla="*/ 8 w 126"/>
                <a:gd name="T85" fmla="*/ 141 h 212"/>
                <a:gd name="T86" fmla="*/ 4 w 126"/>
                <a:gd name="T87" fmla="*/ 156 h 212"/>
                <a:gd name="T88" fmla="*/ 8 w 126"/>
                <a:gd name="T89" fmla="*/ 171 h 212"/>
                <a:gd name="T90" fmla="*/ 11 w 126"/>
                <a:gd name="T91" fmla="*/ 174 h 212"/>
                <a:gd name="T92" fmla="*/ 8 w 126"/>
                <a:gd name="T93" fmla="*/ 186 h 212"/>
                <a:gd name="T94" fmla="*/ 8 w 126"/>
                <a:gd name="T95" fmla="*/ 197 h 212"/>
                <a:gd name="T96" fmla="*/ 15 w 126"/>
                <a:gd name="T97" fmla="*/ 204 h 212"/>
                <a:gd name="T98" fmla="*/ 26 w 126"/>
                <a:gd name="T99" fmla="*/ 208 h 212"/>
                <a:gd name="T100" fmla="*/ 26 w 126"/>
                <a:gd name="T101" fmla="*/ 212 h 212"/>
                <a:gd name="T102" fmla="*/ 100 w 126"/>
                <a:gd name="T103" fmla="*/ 11 h 212"/>
                <a:gd name="T104" fmla="*/ 100 w 126"/>
                <a:gd name="T105" fmla="*/ 19 h 212"/>
                <a:gd name="T106" fmla="*/ 100 w 126"/>
                <a:gd name="T107" fmla="*/ 19 h 212"/>
                <a:gd name="T108" fmla="*/ 96 w 126"/>
                <a:gd name="T109" fmla="*/ 19 h 212"/>
                <a:gd name="T110" fmla="*/ 93 w 126"/>
                <a:gd name="T111" fmla="*/ 19 h 212"/>
                <a:gd name="T112" fmla="*/ 115 w 126"/>
                <a:gd name="T113" fmla="*/ 74 h 212"/>
                <a:gd name="T114" fmla="*/ 119 w 126"/>
                <a:gd name="T115" fmla="*/ 7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212">
                  <a:moveTo>
                    <a:pt x="26" y="212"/>
                  </a:moveTo>
                  <a:lnTo>
                    <a:pt x="30" y="212"/>
                  </a:lnTo>
                  <a:lnTo>
                    <a:pt x="33" y="212"/>
                  </a:lnTo>
                  <a:lnTo>
                    <a:pt x="37" y="208"/>
                  </a:lnTo>
                  <a:lnTo>
                    <a:pt x="41" y="204"/>
                  </a:lnTo>
                  <a:lnTo>
                    <a:pt x="52" y="204"/>
                  </a:lnTo>
                  <a:lnTo>
                    <a:pt x="56" y="204"/>
                  </a:lnTo>
                  <a:lnTo>
                    <a:pt x="59" y="204"/>
                  </a:lnTo>
                  <a:lnTo>
                    <a:pt x="59" y="200"/>
                  </a:lnTo>
                  <a:lnTo>
                    <a:pt x="63" y="200"/>
                  </a:lnTo>
                  <a:lnTo>
                    <a:pt x="67" y="197"/>
                  </a:lnTo>
                  <a:lnTo>
                    <a:pt x="67" y="193"/>
                  </a:lnTo>
                  <a:lnTo>
                    <a:pt x="67" y="189"/>
                  </a:lnTo>
                  <a:lnTo>
                    <a:pt x="70" y="186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8" y="171"/>
                  </a:lnTo>
                  <a:lnTo>
                    <a:pt x="82" y="160"/>
                  </a:lnTo>
                  <a:lnTo>
                    <a:pt x="82" y="156"/>
                  </a:lnTo>
                  <a:lnTo>
                    <a:pt x="85" y="152"/>
                  </a:lnTo>
                  <a:lnTo>
                    <a:pt x="85" y="145"/>
                  </a:lnTo>
                  <a:lnTo>
                    <a:pt x="89" y="137"/>
                  </a:lnTo>
                  <a:lnTo>
                    <a:pt x="93" y="126"/>
                  </a:lnTo>
                  <a:lnTo>
                    <a:pt x="96" y="123"/>
                  </a:lnTo>
                  <a:lnTo>
                    <a:pt x="96" y="119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4" y="104"/>
                  </a:lnTo>
                  <a:lnTo>
                    <a:pt x="107" y="97"/>
                  </a:lnTo>
                  <a:lnTo>
                    <a:pt x="107" y="89"/>
                  </a:lnTo>
                  <a:lnTo>
                    <a:pt x="111" y="89"/>
                  </a:lnTo>
                  <a:lnTo>
                    <a:pt x="111" y="85"/>
                  </a:lnTo>
                  <a:lnTo>
                    <a:pt x="107" y="82"/>
                  </a:lnTo>
                  <a:lnTo>
                    <a:pt x="111" y="78"/>
                  </a:lnTo>
                  <a:lnTo>
                    <a:pt x="115" y="74"/>
                  </a:lnTo>
                  <a:lnTo>
                    <a:pt x="111" y="71"/>
                  </a:lnTo>
                  <a:lnTo>
                    <a:pt x="115" y="71"/>
                  </a:lnTo>
                  <a:lnTo>
                    <a:pt x="115" y="67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5" y="56"/>
                  </a:lnTo>
                  <a:lnTo>
                    <a:pt x="115" y="52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22" y="59"/>
                  </a:lnTo>
                  <a:lnTo>
                    <a:pt x="122" y="59"/>
                  </a:lnTo>
                  <a:lnTo>
                    <a:pt x="122" y="59"/>
                  </a:lnTo>
                  <a:lnTo>
                    <a:pt x="122" y="56"/>
                  </a:lnTo>
                  <a:lnTo>
                    <a:pt x="126" y="56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6" y="48"/>
                  </a:lnTo>
                  <a:lnTo>
                    <a:pt x="122" y="45"/>
                  </a:lnTo>
                  <a:lnTo>
                    <a:pt x="122" y="41"/>
                  </a:lnTo>
                  <a:lnTo>
                    <a:pt x="122" y="41"/>
                  </a:lnTo>
                  <a:lnTo>
                    <a:pt x="122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26"/>
                  </a:lnTo>
                  <a:lnTo>
                    <a:pt x="122" y="22"/>
                  </a:lnTo>
                  <a:lnTo>
                    <a:pt x="122" y="15"/>
                  </a:lnTo>
                  <a:lnTo>
                    <a:pt x="119" y="11"/>
                  </a:lnTo>
                  <a:lnTo>
                    <a:pt x="119" y="15"/>
                  </a:lnTo>
                  <a:lnTo>
                    <a:pt x="115" y="11"/>
                  </a:lnTo>
                  <a:lnTo>
                    <a:pt x="115" y="8"/>
                  </a:lnTo>
                  <a:lnTo>
                    <a:pt x="111" y="8"/>
                  </a:lnTo>
                  <a:lnTo>
                    <a:pt x="115" y="4"/>
                  </a:lnTo>
                  <a:lnTo>
                    <a:pt x="111" y="0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07" y="8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11"/>
                  </a:lnTo>
                  <a:lnTo>
                    <a:pt x="107" y="11"/>
                  </a:lnTo>
                  <a:lnTo>
                    <a:pt x="107" y="15"/>
                  </a:lnTo>
                  <a:lnTo>
                    <a:pt x="104" y="15"/>
                  </a:lnTo>
                  <a:lnTo>
                    <a:pt x="104" y="22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6" y="26"/>
                  </a:lnTo>
                  <a:lnTo>
                    <a:pt x="96" y="30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3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30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4"/>
                  </a:lnTo>
                  <a:lnTo>
                    <a:pt x="89" y="34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5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82" y="45"/>
                  </a:lnTo>
                  <a:lnTo>
                    <a:pt x="78" y="41"/>
                  </a:lnTo>
                  <a:lnTo>
                    <a:pt x="74" y="45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4" y="52"/>
                  </a:lnTo>
                  <a:lnTo>
                    <a:pt x="70" y="56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48"/>
                  </a:lnTo>
                  <a:lnTo>
                    <a:pt x="63" y="56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6" y="59"/>
                  </a:lnTo>
                  <a:lnTo>
                    <a:pt x="48" y="56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5" y="63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1" y="63"/>
                  </a:lnTo>
                  <a:lnTo>
                    <a:pt x="41" y="59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0" y="63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6" y="71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9" y="82"/>
                  </a:lnTo>
                  <a:lnTo>
                    <a:pt x="19" y="85"/>
                  </a:lnTo>
                  <a:lnTo>
                    <a:pt x="19" y="89"/>
                  </a:lnTo>
                  <a:lnTo>
                    <a:pt x="19" y="89"/>
                  </a:lnTo>
                  <a:lnTo>
                    <a:pt x="19" y="93"/>
                  </a:lnTo>
                  <a:lnTo>
                    <a:pt x="19" y="97"/>
                  </a:lnTo>
                  <a:lnTo>
                    <a:pt x="22" y="108"/>
                  </a:lnTo>
                  <a:lnTo>
                    <a:pt x="22" y="108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2" y="123"/>
                  </a:lnTo>
                  <a:lnTo>
                    <a:pt x="19" y="126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41"/>
                  </a:lnTo>
                  <a:lnTo>
                    <a:pt x="11" y="141"/>
                  </a:lnTo>
                  <a:lnTo>
                    <a:pt x="8" y="141"/>
                  </a:lnTo>
                  <a:lnTo>
                    <a:pt x="4" y="145"/>
                  </a:lnTo>
                  <a:lnTo>
                    <a:pt x="4" y="149"/>
                  </a:lnTo>
                  <a:lnTo>
                    <a:pt x="0" y="152"/>
                  </a:lnTo>
                  <a:lnTo>
                    <a:pt x="4" y="156"/>
                  </a:lnTo>
                  <a:lnTo>
                    <a:pt x="0" y="160"/>
                  </a:lnTo>
                  <a:lnTo>
                    <a:pt x="4" y="160"/>
                  </a:lnTo>
                  <a:lnTo>
                    <a:pt x="4" y="167"/>
                  </a:lnTo>
                  <a:lnTo>
                    <a:pt x="8" y="171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8" y="178"/>
                  </a:lnTo>
                  <a:lnTo>
                    <a:pt x="11" y="174"/>
                  </a:lnTo>
                  <a:lnTo>
                    <a:pt x="8" y="178"/>
                  </a:lnTo>
                  <a:lnTo>
                    <a:pt x="4" y="178"/>
                  </a:lnTo>
                  <a:lnTo>
                    <a:pt x="4" y="182"/>
                  </a:lnTo>
                  <a:lnTo>
                    <a:pt x="8" y="186"/>
                  </a:lnTo>
                  <a:lnTo>
                    <a:pt x="4" y="193"/>
                  </a:lnTo>
                  <a:lnTo>
                    <a:pt x="8" y="193"/>
                  </a:lnTo>
                  <a:lnTo>
                    <a:pt x="8" y="197"/>
                  </a:lnTo>
                  <a:lnTo>
                    <a:pt x="8" y="197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22" y="204"/>
                  </a:lnTo>
                  <a:lnTo>
                    <a:pt x="26" y="208"/>
                  </a:lnTo>
                  <a:lnTo>
                    <a:pt x="26" y="208"/>
                  </a:lnTo>
                  <a:lnTo>
                    <a:pt x="26" y="212"/>
                  </a:lnTo>
                  <a:lnTo>
                    <a:pt x="26" y="212"/>
                  </a:lnTo>
                  <a:lnTo>
                    <a:pt x="26" y="212"/>
                  </a:lnTo>
                  <a:close/>
                  <a:moveTo>
                    <a:pt x="100" y="15"/>
                  </a:moveTo>
                  <a:lnTo>
                    <a:pt x="100" y="15"/>
                  </a:lnTo>
                  <a:lnTo>
                    <a:pt x="100" y="11"/>
                  </a:lnTo>
                  <a:lnTo>
                    <a:pt x="100" y="11"/>
                  </a:lnTo>
                  <a:lnTo>
                    <a:pt x="100" y="15"/>
                  </a:lnTo>
                  <a:lnTo>
                    <a:pt x="100" y="15"/>
                  </a:lnTo>
                  <a:close/>
                  <a:moveTo>
                    <a:pt x="100" y="19"/>
                  </a:moveTo>
                  <a:lnTo>
                    <a:pt x="100" y="19"/>
                  </a:lnTo>
                  <a:lnTo>
                    <a:pt x="100" y="19"/>
                  </a:lnTo>
                  <a:lnTo>
                    <a:pt x="100" y="22"/>
                  </a:lnTo>
                  <a:lnTo>
                    <a:pt x="100" y="19"/>
                  </a:lnTo>
                  <a:lnTo>
                    <a:pt x="100" y="19"/>
                  </a:lnTo>
                  <a:close/>
                  <a:moveTo>
                    <a:pt x="93" y="19"/>
                  </a:moveTo>
                  <a:lnTo>
                    <a:pt x="93" y="19"/>
                  </a:lnTo>
                  <a:lnTo>
                    <a:pt x="93" y="19"/>
                  </a:lnTo>
                  <a:lnTo>
                    <a:pt x="96" y="19"/>
                  </a:lnTo>
                  <a:lnTo>
                    <a:pt x="96" y="22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19"/>
                  </a:lnTo>
                  <a:lnTo>
                    <a:pt x="93" y="19"/>
                  </a:lnTo>
                  <a:close/>
                  <a:moveTo>
                    <a:pt x="115" y="78"/>
                  </a:moveTo>
                  <a:lnTo>
                    <a:pt x="115" y="78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9" y="74"/>
                  </a:lnTo>
                  <a:lnTo>
                    <a:pt x="119" y="71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5" y="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2" name="Freeform 150"/>
            <p:cNvSpPr/>
            <p:nvPr/>
          </p:nvSpPr>
          <p:spPr bwMode="auto">
            <a:xfrm>
              <a:off x="4931190" y="3381830"/>
              <a:ext cx="218727" cy="319084"/>
            </a:xfrm>
            <a:custGeom>
              <a:avLst/>
              <a:gdLst>
                <a:gd name="T0" fmla="*/ 30 w 170"/>
                <a:gd name="T1" fmla="*/ 156 h 248"/>
                <a:gd name="T2" fmla="*/ 33 w 170"/>
                <a:gd name="T3" fmla="*/ 148 h 248"/>
                <a:gd name="T4" fmla="*/ 37 w 170"/>
                <a:gd name="T5" fmla="*/ 137 h 248"/>
                <a:gd name="T6" fmla="*/ 37 w 170"/>
                <a:gd name="T7" fmla="*/ 126 h 248"/>
                <a:gd name="T8" fmla="*/ 37 w 170"/>
                <a:gd name="T9" fmla="*/ 119 h 248"/>
                <a:gd name="T10" fmla="*/ 41 w 170"/>
                <a:gd name="T11" fmla="*/ 107 h 248"/>
                <a:gd name="T12" fmla="*/ 41 w 170"/>
                <a:gd name="T13" fmla="*/ 96 h 248"/>
                <a:gd name="T14" fmla="*/ 22 w 170"/>
                <a:gd name="T15" fmla="*/ 89 h 248"/>
                <a:gd name="T16" fmla="*/ 8 w 170"/>
                <a:gd name="T17" fmla="*/ 85 h 248"/>
                <a:gd name="T18" fmla="*/ 0 w 170"/>
                <a:gd name="T19" fmla="*/ 70 h 248"/>
                <a:gd name="T20" fmla="*/ 30 w 170"/>
                <a:gd name="T21" fmla="*/ 59 h 248"/>
                <a:gd name="T22" fmla="*/ 52 w 170"/>
                <a:gd name="T23" fmla="*/ 56 h 248"/>
                <a:gd name="T24" fmla="*/ 59 w 170"/>
                <a:gd name="T25" fmla="*/ 59 h 248"/>
                <a:gd name="T26" fmla="*/ 71 w 170"/>
                <a:gd name="T27" fmla="*/ 67 h 248"/>
                <a:gd name="T28" fmla="*/ 63 w 170"/>
                <a:gd name="T29" fmla="*/ 81 h 248"/>
                <a:gd name="T30" fmla="*/ 71 w 170"/>
                <a:gd name="T31" fmla="*/ 93 h 248"/>
                <a:gd name="T32" fmla="*/ 78 w 170"/>
                <a:gd name="T33" fmla="*/ 100 h 248"/>
                <a:gd name="T34" fmla="*/ 82 w 170"/>
                <a:gd name="T35" fmla="*/ 85 h 248"/>
                <a:gd name="T36" fmla="*/ 85 w 170"/>
                <a:gd name="T37" fmla="*/ 74 h 248"/>
                <a:gd name="T38" fmla="*/ 89 w 170"/>
                <a:gd name="T39" fmla="*/ 67 h 248"/>
                <a:gd name="T40" fmla="*/ 85 w 170"/>
                <a:gd name="T41" fmla="*/ 56 h 248"/>
                <a:gd name="T42" fmla="*/ 74 w 170"/>
                <a:gd name="T43" fmla="*/ 44 h 248"/>
                <a:gd name="T44" fmla="*/ 89 w 170"/>
                <a:gd name="T45" fmla="*/ 15 h 248"/>
                <a:gd name="T46" fmla="*/ 96 w 170"/>
                <a:gd name="T47" fmla="*/ 15 h 248"/>
                <a:gd name="T48" fmla="*/ 108 w 170"/>
                <a:gd name="T49" fmla="*/ 15 h 248"/>
                <a:gd name="T50" fmla="*/ 115 w 170"/>
                <a:gd name="T51" fmla="*/ 15 h 248"/>
                <a:gd name="T52" fmla="*/ 126 w 170"/>
                <a:gd name="T53" fmla="*/ 11 h 248"/>
                <a:gd name="T54" fmla="*/ 137 w 170"/>
                <a:gd name="T55" fmla="*/ 11 h 248"/>
                <a:gd name="T56" fmla="*/ 152 w 170"/>
                <a:gd name="T57" fmla="*/ 7 h 248"/>
                <a:gd name="T58" fmla="*/ 163 w 170"/>
                <a:gd name="T59" fmla="*/ 0 h 248"/>
                <a:gd name="T60" fmla="*/ 170 w 170"/>
                <a:gd name="T61" fmla="*/ 4 h 248"/>
                <a:gd name="T62" fmla="*/ 167 w 170"/>
                <a:gd name="T63" fmla="*/ 15 h 248"/>
                <a:gd name="T64" fmla="*/ 167 w 170"/>
                <a:gd name="T65" fmla="*/ 26 h 248"/>
                <a:gd name="T66" fmla="*/ 167 w 170"/>
                <a:gd name="T67" fmla="*/ 37 h 248"/>
                <a:gd name="T68" fmla="*/ 163 w 170"/>
                <a:gd name="T69" fmla="*/ 56 h 248"/>
                <a:gd name="T70" fmla="*/ 170 w 170"/>
                <a:gd name="T71" fmla="*/ 63 h 248"/>
                <a:gd name="T72" fmla="*/ 163 w 170"/>
                <a:gd name="T73" fmla="*/ 67 h 248"/>
                <a:gd name="T74" fmla="*/ 163 w 170"/>
                <a:gd name="T75" fmla="*/ 74 h 248"/>
                <a:gd name="T76" fmla="*/ 156 w 170"/>
                <a:gd name="T77" fmla="*/ 85 h 248"/>
                <a:gd name="T78" fmla="*/ 141 w 170"/>
                <a:gd name="T79" fmla="*/ 96 h 248"/>
                <a:gd name="T80" fmla="*/ 111 w 170"/>
                <a:gd name="T81" fmla="*/ 107 h 248"/>
                <a:gd name="T82" fmla="*/ 104 w 170"/>
                <a:gd name="T83" fmla="*/ 111 h 248"/>
                <a:gd name="T84" fmla="*/ 93 w 170"/>
                <a:gd name="T85" fmla="*/ 122 h 248"/>
                <a:gd name="T86" fmla="*/ 78 w 170"/>
                <a:gd name="T87" fmla="*/ 133 h 248"/>
                <a:gd name="T88" fmla="*/ 67 w 170"/>
                <a:gd name="T89" fmla="*/ 137 h 248"/>
                <a:gd name="T90" fmla="*/ 67 w 170"/>
                <a:gd name="T91" fmla="*/ 145 h 248"/>
                <a:gd name="T92" fmla="*/ 67 w 170"/>
                <a:gd name="T93" fmla="*/ 159 h 248"/>
                <a:gd name="T94" fmla="*/ 71 w 170"/>
                <a:gd name="T95" fmla="*/ 178 h 248"/>
                <a:gd name="T96" fmla="*/ 78 w 170"/>
                <a:gd name="T97" fmla="*/ 178 h 248"/>
                <a:gd name="T98" fmla="*/ 74 w 170"/>
                <a:gd name="T99" fmla="*/ 189 h 248"/>
                <a:gd name="T100" fmla="*/ 71 w 170"/>
                <a:gd name="T101" fmla="*/ 200 h 248"/>
                <a:gd name="T102" fmla="*/ 71 w 170"/>
                <a:gd name="T103" fmla="*/ 211 h 248"/>
                <a:gd name="T104" fmla="*/ 30 w 170"/>
                <a:gd name="T105" fmla="*/ 230 h 248"/>
                <a:gd name="T106" fmla="*/ 22 w 170"/>
                <a:gd name="T107" fmla="*/ 237 h 248"/>
                <a:gd name="T108" fmla="*/ 30 w 170"/>
                <a:gd name="T109" fmla="*/ 241 h 248"/>
                <a:gd name="T110" fmla="*/ 30 w 170"/>
                <a:gd name="T111" fmla="*/ 248 h 248"/>
                <a:gd name="T112" fmla="*/ 19 w 170"/>
                <a:gd name="T113" fmla="*/ 248 h 248"/>
                <a:gd name="T114" fmla="*/ 15 w 170"/>
                <a:gd name="T115" fmla="*/ 237 h 248"/>
                <a:gd name="T116" fmla="*/ 15 w 170"/>
                <a:gd name="T117" fmla="*/ 222 h 248"/>
                <a:gd name="T118" fmla="*/ 15 w 170"/>
                <a:gd name="T119" fmla="*/ 200 h 248"/>
                <a:gd name="T120" fmla="*/ 11 w 170"/>
                <a:gd name="T121" fmla="*/ 18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0" h="248">
                  <a:moveTo>
                    <a:pt x="11" y="182"/>
                  </a:moveTo>
                  <a:lnTo>
                    <a:pt x="30" y="167"/>
                  </a:lnTo>
                  <a:lnTo>
                    <a:pt x="30" y="163"/>
                  </a:lnTo>
                  <a:lnTo>
                    <a:pt x="30" y="159"/>
                  </a:lnTo>
                  <a:lnTo>
                    <a:pt x="30" y="156"/>
                  </a:lnTo>
                  <a:lnTo>
                    <a:pt x="30" y="152"/>
                  </a:lnTo>
                  <a:lnTo>
                    <a:pt x="30" y="152"/>
                  </a:lnTo>
                  <a:lnTo>
                    <a:pt x="30" y="148"/>
                  </a:lnTo>
                  <a:lnTo>
                    <a:pt x="33" y="148"/>
                  </a:lnTo>
                  <a:lnTo>
                    <a:pt x="33" y="148"/>
                  </a:lnTo>
                  <a:lnTo>
                    <a:pt x="37" y="145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7" y="133"/>
                  </a:lnTo>
                  <a:lnTo>
                    <a:pt x="37" y="133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7" y="122"/>
                  </a:lnTo>
                  <a:lnTo>
                    <a:pt x="37" y="119"/>
                  </a:lnTo>
                  <a:lnTo>
                    <a:pt x="41" y="119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37" y="115"/>
                  </a:lnTo>
                  <a:lnTo>
                    <a:pt x="37" y="111"/>
                  </a:lnTo>
                  <a:lnTo>
                    <a:pt x="41" y="107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4"/>
                  </a:lnTo>
                  <a:lnTo>
                    <a:pt x="41" y="100"/>
                  </a:lnTo>
                  <a:lnTo>
                    <a:pt x="41" y="96"/>
                  </a:lnTo>
                  <a:lnTo>
                    <a:pt x="41" y="96"/>
                  </a:lnTo>
                  <a:lnTo>
                    <a:pt x="37" y="96"/>
                  </a:lnTo>
                  <a:lnTo>
                    <a:pt x="33" y="93"/>
                  </a:lnTo>
                  <a:lnTo>
                    <a:pt x="33" y="89"/>
                  </a:lnTo>
                  <a:lnTo>
                    <a:pt x="26" y="89"/>
                  </a:lnTo>
                  <a:lnTo>
                    <a:pt x="22" y="89"/>
                  </a:lnTo>
                  <a:lnTo>
                    <a:pt x="22" y="85"/>
                  </a:lnTo>
                  <a:lnTo>
                    <a:pt x="15" y="85"/>
                  </a:lnTo>
                  <a:lnTo>
                    <a:pt x="11" y="81"/>
                  </a:lnTo>
                  <a:lnTo>
                    <a:pt x="11" y="85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0" y="81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8" y="67"/>
                  </a:lnTo>
                  <a:lnTo>
                    <a:pt x="11" y="67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41" y="56"/>
                  </a:lnTo>
                  <a:lnTo>
                    <a:pt x="45" y="56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63" y="59"/>
                  </a:lnTo>
                  <a:lnTo>
                    <a:pt x="67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67" y="70"/>
                  </a:lnTo>
                  <a:lnTo>
                    <a:pt x="63" y="74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81"/>
                  </a:lnTo>
                  <a:lnTo>
                    <a:pt x="63" y="85"/>
                  </a:lnTo>
                  <a:lnTo>
                    <a:pt x="63" y="89"/>
                  </a:lnTo>
                  <a:lnTo>
                    <a:pt x="67" y="89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96"/>
                  </a:lnTo>
                  <a:lnTo>
                    <a:pt x="82" y="93"/>
                  </a:lnTo>
                  <a:lnTo>
                    <a:pt x="82" y="89"/>
                  </a:lnTo>
                  <a:lnTo>
                    <a:pt x="82" y="85"/>
                  </a:lnTo>
                  <a:lnTo>
                    <a:pt x="85" y="85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9" y="74"/>
                  </a:lnTo>
                  <a:lnTo>
                    <a:pt x="85" y="74"/>
                  </a:lnTo>
                  <a:lnTo>
                    <a:pt x="89" y="70"/>
                  </a:lnTo>
                  <a:lnTo>
                    <a:pt x="85" y="70"/>
                  </a:lnTo>
                  <a:lnTo>
                    <a:pt x="89" y="70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89" y="63"/>
                  </a:lnTo>
                  <a:lnTo>
                    <a:pt x="89" y="59"/>
                  </a:lnTo>
                  <a:lnTo>
                    <a:pt x="85" y="56"/>
                  </a:lnTo>
                  <a:lnTo>
                    <a:pt x="85" y="52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67" y="41"/>
                  </a:lnTo>
                  <a:lnTo>
                    <a:pt x="67" y="30"/>
                  </a:lnTo>
                  <a:lnTo>
                    <a:pt x="71" y="15"/>
                  </a:lnTo>
                  <a:lnTo>
                    <a:pt x="85" y="15"/>
                  </a:lnTo>
                  <a:lnTo>
                    <a:pt x="89" y="15"/>
                  </a:lnTo>
                  <a:lnTo>
                    <a:pt x="89" y="11"/>
                  </a:lnTo>
                  <a:lnTo>
                    <a:pt x="93" y="11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8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5" y="15"/>
                  </a:lnTo>
                  <a:lnTo>
                    <a:pt x="115" y="18"/>
                  </a:lnTo>
                  <a:lnTo>
                    <a:pt x="119" y="15"/>
                  </a:lnTo>
                  <a:lnTo>
                    <a:pt x="126" y="15"/>
                  </a:lnTo>
                  <a:lnTo>
                    <a:pt x="126" y="15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3" y="11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45" y="7"/>
                  </a:lnTo>
                  <a:lnTo>
                    <a:pt x="148" y="11"/>
                  </a:lnTo>
                  <a:lnTo>
                    <a:pt x="148" y="7"/>
                  </a:lnTo>
                  <a:lnTo>
                    <a:pt x="152" y="7"/>
                  </a:lnTo>
                  <a:lnTo>
                    <a:pt x="156" y="7"/>
                  </a:lnTo>
                  <a:lnTo>
                    <a:pt x="156" y="4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70" y="4"/>
                  </a:lnTo>
                  <a:lnTo>
                    <a:pt x="170" y="7"/>
                  </a:lnTo>
                  <a:lnTo>
                    <a:pt x="170" y="7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67" y="15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67" y="26"/>
                  </a:lnTo>
                  <a:lnTo>
                    <a:pt x="167" y="30"/>
                  </a:lnTo>
                  <a:lnTo>
                    <a:pt x="167" y="30"/>
                  </a:lnTo>
                  <a:lnTo>
                    <a:pt x="167" y="33"/>
                  </a:lnTo>
                  <a:lnTo>
                    <a:pt x="167" y="33"/>
                  </a:lnTo>
                  <a:lnTo>
                    <a:pt x="167" y="37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7" y="48"/>
                  </a:lnTo>
                  <a:lnTo>
                    <a:pt x="167" y="56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7" y="56"/>
                  </a:lnTo>
                  <a:lnTo>
                    <a:pt x="170" y="56"/>
                  </a:lnTo>
                  <a:lnTo>
                    <a:pt x="170" y="63"/>
                  </a:lnTo>
                  <a:lnTo>
                    <a:pt x="167" y="67"/>
                  </a:lnTo>
                  <a:lnTo>
                    <a:pt x="167" y="67"/>
                  </a:lnTo>
                  <a:lnTo>
                    <a:pt x="167" y="67"/>
                  </a:lnTo>
                  <a:lnTo>
                    <a:pt x="167" y="67"/>
                  </a:lnTo>
                  <a:lnTo>
                    <a:pt x="163" y="67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7" y="70"/>
                  </a:lnTo>
                  <a:lnTo>
                    <a:pt x="163" y="74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59" y="81"/>
                  </a:lnTo>
                  <a:lnTo>
                    <a:pt x="159" y="81"/>
                  </a:lnTo>
                  <a:lnTo>
                    <a:pt x="156" y="85"/>
                  </a:lnTo>
                  <a:lnTo>
                    <a:pt x="152" y="85"/>
                  </a:lnTo>
                  <a:lnTo>
                    <a:pt x="152" y="89"/>
                  </a:lnTo>
                  <a:lnTo>
                    <a:pt x="141" y="96"/>
                  </a:lnTo>
                  <a:lnTo>
                    <a:pt x="141" y="96"/>
                  </a:lnTo>
                  <a:lnTo>
                    <a:pt x="141" y="96"/>
                  </a:lnTo>
                  <a:lnTo>
                    <a:pt x="130" y="104"/>
                  </a:lnTo>
                  <a:lnTo>
                    <a:pt x="126" y="100"/>
                  </a:lnTo>
                  <a:lnTo>
                    <a:pt x="126" y="104"/>
                  </a:lnTo>
                  <a:lnTo>
                    <a:pt x="119" y="104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08" y="115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0" y="115"/>
                  </a:lnTo>
                  <a:lnTo>
                    <a:pt x="100" y="119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89" y="126"/>
                  </a:lnTo>
                  <a:lnTo>
                    <a:pt x="78" y="133"/>
                  </a:lnTo>
                  <a:lnTo>
                    <a:pt x="78" y="137"/>
                  </a:lnTo>
                  <a:lnTo>
                    <a:pt x="78" y="137"/>
                  </a:lnTo>
                  <a:lnTo>
                    <a:pt x="71" y="137"/>
                  </a:lnTo>
                  <a:lnTo>
                    <a:pt x="71" y="141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45"/>
                  </a:lnTo>
                  <a:lnTo>
                    <a:pt x="67" y="145"/>
                  </a:lnTo>
                  <a:lnTo>
                    <a:pt x="67" y="148"/>
                  </a:lnTo>
                  <a:lnTo>
                    <a:pt x="63" y="148"/>
                  </a:lnTo>
                  <a:lnTo>
                    <a:pt x="71" y="156"/>
                  </a:lnTo>
                  <a:lnTo>
                    <a:pt x="71" y="159"/>
                  </a:lnTo>
                  <a:lnTo>
                    <a:pt x="67" y="159"/>
                  </a:lnTo>
                  <a:lnTo>
                    <a:pt x="71" y="159"/>
                  </a:lnTo>
                  <a:lnTo>
                    <a:pt x="71" y="163"/>
                  </a:lnTo>
                  <a:lnTo>
                    <a:pt x="71" y="167"/>
                  </a:lnTo>
                  <a:lnTo>
                    <a:pt x="74" y="171"/>
                  </a:lnTo>
                  <a:lnTo>
                    <a:pt x="71" y="178"/>
                  </a:lnTo>
                  <a:lnTo>
                    <a:pt x="74" y="182"/>
                  </a:lnTo>
                  <a:lnTo>
                    <a:pt x="74" y="182"/>
                  </a:lnTo>
                  <a:lnTo>
                    <a:pt x="74" y="178"/>
                  </a:lnTo>
                  <a:lnTo>
                    <a:pt x="74" y="174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8" y="182"/>
                  </a:lnTo>
                  <a:lnTo>
                    <a:pt x="74" y="185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3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71" y="200"/>
                  </a:lnTo>
                  <a:lnTo>
                    <a:pt x="71" y="200"/>
                  </a:lnTo>
                  <a:lnTo>
                    <a:pt x="71" y="204"/>
                  </a:lnTo>
                  <a:lnTo>
                    <a:pt x="74" y="200"/>
                  </a:lnTo>
                  <a:lnTo>
                    <a:pt x="74" y="204"/>
                  </a:lnTo>
                  <a:lnTo>
                    <a:pt x="74" y="208"/>
                  </a:lnTo>
                  <a:lnTo>
                    <a:pt x="71" y="211"/>
                  </a:lnTo>
                  <a:lnTo>
                    <a:pt x="67" y="215"/>
                  </a:lnTo>
                  <a:lnTo>
                    <a:pt x="56" y="219"/>
                  </a:lnTo>
                  <a:lnTo>
                    <a:pt x="41" y="222"/>
                  </a:lnTo>
                  <a:lnTo>
                    <a:pt x="37" y="226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30" y="234"/>
                  </a:lnTo>
                  <a:lnTo>
                    <a:pt x="26" y="237"/>
                  </a:lnTo>
                  <a:lnTo>
                    <a:pt x="26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30" y="237"/>
                  </a:lnTo>
                  <a:lnTo>
                    <a:pt x="30" y="241"/>
                  </a:lnTo>
                  <a:lnTo>
                    <a:pt x="30" y="245"/>
                  </a:lnTo>
                  <a:lnTo>
                    <a:pt x="30" y="248"/>
                  </a:lnTo>
                  <a:lnTo>
                    <a:pt x="30" y="248"/>
                  </a:lnTo>
                  <a:lnTo>
                    <a:pt x="26" y="248"/>
                  </a:lnTo>
                  <a:lnTo>
                    <a:pt x="19" y="248"/>
                  </a:lnTo>
                  <a:lnTo>
                    <a:pt x="19" y="248"/>
                  </a:lnTo>
                  <a:lnTo>
                    <a:pt x="19" y="248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1"/>
                  </a:lnTo>
                  <a:lnTo>
                    <a:pt x="19" y="241"/>
                  </a:lnTo>
                  <a:lnTo>
                    <a:pt x="15" y="237"/>
                  </a:lnTo>
                  <a:lnTo>
                    <a:pt x="15" y="237"/>
                  </a:lnTo>
                  <a:lnTo>
                    <a:pt x="15" y="237"/>
                  </a:lnTo>
                  <a:lnTo>
                    <a:pt x="15" y="234"/>
                  </a:lnTo>
                  <a:lnTo>
                    <a:pt x="15" y="226"/>
                  </a:lnTo>
                  <a:lnTo>
                    <a:pt x="15" y="222"/>
                  </a:lnTo>
                  <a:lnTo>
                    <a:pt x="15" y="211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5" y="200"/>
                  </a:lnTo>
                  <a:lnTo>
                    <a:pt x="15" y="196"/>
                  </a:lnTo>
                  <a:lnTo>
                    <a:pt x="11" y="193"/>
                  </a:lnTo>
                  <a:lnTo>
                    <a:pt x="11" y="185"/>
                  </a:lnTo>
                  <a:lnTo>
                    <a:pt x="11" y="182"/>
                  </a:lnTo>
                  <a:lnTo>
                    <a:pt x="11" y="1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3" name="Freeform 151"/>
            <p:cNvSpPr/>
            <p:nvPr/>
          </p:nvSpPr>
          <p:spPr bwMode="auto">
            <a:xfrm>
              <a:off x="4926044" y="3682902"/>
              <a:ext cx="29593" cy="28306"/>
            </a:xfrm>
            <a:custGeom>
              <a:avLst/>
              <a:gdLst>
                <a:gd name="T0" fmla="*/ 19 w 23"/>
                <a:gd name="T1" fmla="*/ 3 h 22"/>
                <a:gd name="T2" fmla="*/ 19 w 23"/>
                <a:gd name="T3" fmla="*/ 3 h 22"/>
                <a:gd name="T4" fmla="*/ 19 w 23"/>
                <a:gd name="T5" fmla="*/ 3 h 22"/>
                <a:gd name="T6" fmla="*/ 23 w 23"/>
                <a:gd name="T7" fmla="*/ 7 h 22"/>
                <a:gd name="T8" fmla="*/ 23 w 23"/>
                <a:gd name="T9" fmla="*/ 7 h 22"/>
                <a:gd name="T10" fmla="*/ 23 w 23"/>
                <a:gd name="T11" fmla="*/ 11 h 22"/>
                <a:gd name="T12" fmla="*/ 23 w 23"/>
                <a:gd name="T13" fmla="*/ 11 h 22"/>
                <a:gd name="T14" fmla="*/ 23 w 23"/>
                <a:gd name="T15" fmla="*/ 14 h 22"/>
                <a:gd name="T16" fmla="*/ 23 w 23"/>
                <a:gd name="T17" fmla="*/ 14 h 22"/>
                <a:gd name="T18" fmla="*/ 23 w 23"/>
                <a:gd name="T19" fmla="*/ 14 h 22"/>
                <a:gd name="T20" fmla="*/ 19 w 23"/>
                <a:gd name="T21" fmla="*/ 14 h 22"/>
                <a:gd name="T22" fmla="*/ 19 w 23"/>
                <a:gd name="T23" fmla="*/ 18 h 22"/>
                <a:gd name="T24" fmla="*/ 19 w 23"/>
                <a:gd name="T25" fmla="*/ 22 h 22"/>
                <a:gd name="T26" fmla="*/ 15 w 23"/>
                <a:gd name="T27" fmla="*/ 22 h 22"/>
                <a:gd name="T28" fmla="*/ 12 w 23"/>
                <a:gd name="T29" fmla="*/ 22 h 22"/>
                <a:gd name="T30" fmla="*/ 4 w 23"/>
                <a:gd name="T31" fmla="*/ 18 h 22"/>
                <a:gd name="T32" fmla="*/ 4 w 23"/>
                <a:gd name="T33" fmla="*/ 14 h 22"/>
                <a:gd name="T34" fmla="*/ 0 w 23"/>
                <a:gd name="T35" fmla="*/ 14 h 22"/>
                <a:gd name="T36" fmla="*/ 0 w 23"/>
                <a:gd name="T37" fmla="*/ 11 h 22"/>
                <a:gd name="T38" fmla="*/ 0 w 23"/>
                <a:gd name="T39" fmla="*/ 7 h 22"/>
                <a:gd name="T40" fmla="*/ 4 w 23"/>
                <a:gd name="T41" fmla="*/ 3 h 22"/>
                <a:gd name="T42" fmla="*/ 8 w 23"/>
                <a:gd name="T43" fmla="*/ 0 h 22"/>
                <a:gd name="T44" fmla="*/ 8 w 23"/>
                <a:gd name="T45" fmla="*/ 0 h 22"/>
                <a:gd name="T46" fmla="*/ 12 w 23"/>
                <a:gd name="T47" fmla="*/ 0 h 22"/>
                <a:gd name="T48" fmla="*/ 15 w 23"/>
                <a:gd name="T49" fmla="*/ 3 h 22"/>
                <a:gd name="T50" fmla="*/ 19 w 23"/>
                <a:gd name="T51" fmla="*/ 3 h 22"/>
                <a:gd name="T52" fmla="*/ 19 w 23"/>
                <a:gd name="T5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2">
                  <a:moveTo>
                    <a:pt x="19" y="3"/>
                  </a:moveTo>
                  <a:lnTo>
                    <a:pt x="19" y="3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14"/>
                  </a:lnTo>
                  <a:lnTo>
                    <a:pt x="19" y="18"/>
                  </a:lnTo>
                  <a:lnTo>
                    <a:pt x="19" y="22"/>
                  </a:lnTo>
                  <a:lnTo>
                    <a:pt x="15" y="22"/>
                  </a:lnTo>
                  <a:lnTo>
                    <a:pt x="12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3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4" name="Freeform 152"/>
            <p:cNvSpPr>
              <a:spLocks noEditPoints="1"/>
            </p:cNvSpPr>
            <p:nvPr/>
          </p:nvSpPr>
          <p:spPr bwMode="auto">
            <a:xfrm>
              <a:off x="4626258" y="3610850"/>
              <a:ext cx="343531" cy="262473"/>
            </a:xfrm>
            <a:custGeom>
              <a:avLst/>
              <a:gdLst>
                <a:gd name="T0" fmla="*/ 4 w 267"/>
                <a:gd name="T1" fmla="*/ 96 h 204"/>
                <a:gd name="T2" fmla="*/ 15 w 267"/>
                <a:gd name="T3" fmla="*/ 96 h 204"/>
                <a:gd name="T4" fmla="*/ 30 w 267"/>
                <a:gd name="T5" fmla="*/ 104 h 204"/>
                <a:gd name="T6" fmla="*/ 41 w 267"/>
                <a:gd name="T7" fmla="*/ 108 h 204"/>
                <a:gd name="T8" fmla="*/ 48 w 267"/>
                <a:gd name="T9" fmla="*/ 100 h 204"/>
                <a:gd name="T10" fmla="*/ 67 w 267"/>
                <a:gd name="T11" fmla="*/ 48 h 204"/>
                <a:gd name="T12" fmla="*/ 71 w 267"/>
                <a:gd name="T13" fmla="*/ 70 h 204"/>
                <a:gd name="T14" fmla="*/ 85 w 267"/>
                <a:gd name="T15" fmla="*/ 70 h 204"/>
                <a:gd name="T16" fmla="*/ 104 w 267"/>
                <a:gd name="T17" fmla="*/ 59 h 204"/>
                <a:gd name="T18" fmla="*/ 122 w 267"/>
                <a:gd name="T19" fmla="*/ 52 h 204"/>
                <a:gd name="T20" fmla="*/ 137 w 267"/>
                <a:gd name="T21" fmla="*/ 56 h 204"/>
                <a:gd name="T22" fmla="*/ 152 w 267"/>
                <a:gd name="T23" fmla="*/ 56 h 204"/>
                <a:gd name="T24" fmla="*/ 152 w 267"/>
                <a:gd name="T25" fmla="*/ 44 h 204"/>
                <a:gd name="T26" fmla="*/ 163 w 267"/>
                <a:gd name="T27" fmla="*/ 37 h 204"/>
                <a:gd name="T28" fmla="*/ 171 w 267"/>
                <a:gd name="T29" fmla="*/ 30 h 204"/>
                <a:gd name="T30" fmla="*/ 178 w 267"/>
                <a:gd name="T31" fmla="*/ 18 h 204"/>
                <a:gd name="T32" fmla="*/ 185 w 267"/>
                <a:gd name="T33" fmla="*/ 15 h 204"/>
                <a:gd name="T34" fmla="*/ 196 w 267"/>
                <a:gd name="T35" fmla="*/ 7 h 204"/>
                <a:gd name="T36" fmla="*/ 208 w 267"/>
                <a:gd name="T37" fmla="*/ 4 h 204"/>
                <a:gd name="T38" fmla="*/ 219 w 267"/>
                <a:gd name="T39" fmla="*/ 0 h 204"/>
                <a:gd name="T40" fmla="*/ 233 w 267"/>
                <a:gd name="T41" fmla="*/ 4 h 204"/>
                <a:gd name="T42" fmla="*/ 248 w 267"/>
                <a:gd name="T43" fmla="*/ 7 h 204"/>
                <a:gd name="T44" fmla="*/ 252 w 267"/>
                <a:gd name="T45" fmla="*/ 26 h 204"/>
                <a:gd name="T46" fmla="*/ 252 w 267"/>
                <a:gd name="T47" fmla="*/ 56 h 204"/>
                <a:gd name="T48" fmla="*/ 241 w 267"/>
                <a:gd name="T49" fmla="*/ 56 h 204"/>
                <a:gd name="T50" fmla="*/ 237 w 267"/>
                <a:gd name="T51" fmla="*/ 70 h 204"/>
                <a:gd name="T52" fmla="*/ 252 w 267"/>
                <a:gd name="T53" fmla="*/ 74 h 204"/>
                <a:gd name="T54" fmla="*/ 267 w 267"/>
                <a:gd name="T55" fmla="*/ 70 h 204"/>
                <a:gd name="T56" fmla="*/ 263 w 267"/>
                <a:gd name="T57" fmla="*/ 85 h 204"/>
                <a:gd name="T58" fmla="*/ 252 w 267"/>
                <a:gd name="T59" fmla="*/ 104 h 204"/>
                <a:gd name="T60" fmla="*/ 241 w 267"/>
                <a:gd name="T61" fmla="*/ 111 h 204"/>
                <a:gd name="T62" fmla="*/ 230 w 267"/>
                <a:gd name="T63" fmla="*/ 122 h 204"/>
                <a:gd name="T64" fmla="*/ 211 w 267"/>
                <a:gd name="T65" fmla="*/ 148 h 204"/>
                <a:gd name="T66" fmla="*/ 185 w 267"/>
                <a:gd name="T67" fmla="*/ 167 h 204"/>
                <a:gd name="T68" fmla="*/ 167 w 267"/>
                <a:gd name="T69" fmla="*/ 182 h 204"/>
                <a:gd name="T70" fmla="*/ 152 w 267"/>
                <a:gd name="T71" fmla="*/ 185 h 204"/>
                <a:gd name="T72" fmla="*/ 141 w 267"/>
                <a:gd name="T73" fmla="*/ 193 h 204"/>
                <a:gd name="T74" fmla="*/ 130 w 267"/>
                <a:gd name="T75" fmla="*/ 193 h 204"/>
                <a:gd name="T76" fmla="*/ 104 w 267"/>
                <a:gd name="T77" fmla="*/ 193 h 204"/>
                <a:gd name="T78" fmla="*/ 89 w 267"/>
                <a:gd name="T79" fmla="*/ 193 h 204"/>
                <a:gd name="T80" fmla="*/ 82 w 267"/>
                <a:gd name="T81" fmla="*/ 197 h 204"/>
                <a:gd name="T82" fmla="*/ 63 w 267"/>
                <a:gd name="T83" fmla="*/ 197 h 204"/>
                <a:gd name="T84" fmla="*/ 52 w 267"/>
                <a:gd name="T85" fmla="*/ 204 h 204"/>
                <a:gd name="T86" fmla="*/ 37 w 267"/>
                <a:gd name="T87" fmla="*/ 197 h 204"/>
                <a:gd name="T88" fmla="*/ 30 w 267"/>
                <a:gd name="T89" fmla="*/ 193 h 204"/>
                <a:gd name="T90" fmla="*/ 26 w 267"/>
                <a:gd name="T91" fmla="*/ 189 h 204"/>
                <a:gd name="T92" fmla="*/ 19 w 267"/>
                <a:gd name="T93" fmla="*/ 171 h 204"/>
                <a:gd name="T94" fmla="*/ 26 w 267"/>
                <a:gd name="T95" fmla="*/ 167 h 204"/>
                <a:gd name="T96" fmla="*/ 19 w 267"/>
                <a:gd name="T97" fmla="*/ 145 h 204"/>
                <a:gd name="T98" fmla="*/ 8 w 267"/>
                <a:gd name="T99" fmla="*/ 108 h 204"/>
                <a:gd name="T100" fmla="*/ 174 w 267"/>
                <a:gd name="T101" fmla="*/ 130 h 204"/>
                <a:gd name="T102" fmla="*/ 185 w 267"/>
                <a:gd name="T103" fmla="*/ 133 h 204"/>
                <a:gd name="T104" fmla="*/ 196 w 267"/>
                <a:gd name="T105" fmla="*/ 126 h 204"/>
                <a:gd name="T106" fmla="*/ 200 w 267"/>
                <a:gd name="T107" fmla="*/ 119 h 204"/>
                <a:gd name="T108" fmla="*/ 200 w 267"/>
                <a:gd name="T109" fmla="*/ 104 h 204"/>
                <a:gd name="T110" fmla="*/ 193 w 267"/>
                <a:gd name="T111" fmla="*/ 100 h 204"/>
                <a:gd name="T112" fmla="*/ 178 w 267"/>
                <a:gd name="T113" fmla="*/ 108 h 204"/>
                <a:gd name="T114" fmla="*/ 174 w 267"/>
                <a:gd name="T115" fmla="*/ 12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7" h="204">
                  <a:moveTo>
                    <a:pt x="0" y="100"/>
                  </a:moveTo>
                  <a:lnTo>
                    <a:pt x="4" y="100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8" y="93"/>
                  </a:lnTo>
                  <a:lnTo>
                    <a:pt x="11" y="93"/>
                  </a:lnTo>
                  <a:lnTo>
                    <a:pt x="11" y="93"/>
                  </a:lnTo>
                  <a:lnTo>
                    <a:pt x="15" y="93"/>
                  </a:lnTo>
                  <a:lnTo>
                    <a:pt x="15" y="96"/>
                  </a:lnTo>
                  <a:lnTo>
                    <a:pt x="15" y="104"/>
                  </a:lnTo>
                  <a:lnTo>
                    <a:pt x="22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30" y="104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7" y="104"/>
                  </a:lnTo>
                  <a:lnTo>
                    <a:pt x="37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04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59" y="96"/>
                  </a:lnTo>
                  <a:lnTo>
                    <a:pt x="59" y="44"/>
                  </a:lnTo>
                  <a:lnTo>
                    <a:pt x="67" y="48"/>
                  </a:lnTo>
                  <a:lnTo>
                    <a:pt x="67" y="52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71" y="70"/>
                  </a:lnTo>
                  <a:lnTo>
                    <a:pt x="74" y="70"/>
                  </a:lnTo>
                  <a:lnTo>
                    <a:pt x="78" y="70"/>
                  </a:lnTo>
                  <a:lnTo>
                    <a:pt x="82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9" y="67"/>
                  </a:lnTo>
                  <a:lnTo>
                    <a:pt x="93" y="67"/>
                  </a:lnTo>
                  <a:lnTo>
                    <a:pt x="96" y="63"/>
                  </a:lnTo>
                  <a:lnTo>
                    <a:pt x="100" y="63"/>
                  </a:lnTo>
                  <a:lnTo>
                    <a:pt x="104" y="59"/>
                  </a:lnTo>
                  <a:lnTo>
                    <a:pt x="108" y="52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30" y="56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7" y="56"/>
                  </a:lnTo>
                  <a:lnTo>
                    <a:pt x="141" y="56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56" y="41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63" y="37"/>
                  </a:lnTo>
                  <a:lnTo>
                    <a:pt x="163" y="37"/>
                  </a:lnTo>
                  <a:lnTo>
                    <a:pt x="163" y="37"/>
                  </a:lnTo>
                  <a:lnTo>
                    <a:pt x="167" y="33"/>
                  </a:lnTo>
                  <a:lnTo>
                    <a:pt x="167" y="33"/>
                  </a:lnTo>
                  <a:lnTo>
                    <a:pt x="171" y="33"/>
                  </a:lnTo>
                  <a:lnTo>
                    <a:pt x="171" y="30"/>
                  </a:lnTo>
                  <a:lnTo>
                    <a:pt x="174" y="30"/>
                  </a:lnTo>
                  <a:lnTo>
                    <a:pt x="174" y="30"/>
                  </a:lnTo>
                  <a:lnTo>
                    <a:pt x="171" y="26"/>
                  </a:lnTo>
                  <a:lnTo>
                    <a:pt x="171" y="22"/>
                  </a:lnTo>
                  <a:lnTo>
                    <a:pt x="178" y="18"/>
                  </a:lnTo>
                  <a:lnTo>
                    <a:pt x="178" y="18"/>
                  </a:lnTo>
                  <a:lnTo>
                    <a:pt x="182" y="18"/>
                  </a:lnTo>
                  <a:lnTo>
                    <a:pt x="182" y="15"/>
                  </a:lnTo>
                  <a:lnTo>
                    <a:pt x="185" y="15"/>
                  </a:lnTo>
                  <a:lnTo>
                    <a:pt x="185" y="15"/>
                  </a:lnTo>
                  <a:lnTo>
                    <a:pt x="185" y="11"/>
                  </a:lnTo>
                  <a:lnTo>
                    <a:pt x="189" y="11"/>
                  </a:lnTo>
                  <a:lnTo>
                    <a:pt x="193" y="7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200" y="7"/>
                  </a:lnTo>
                  <a:lnTo>
                    <a:pt x="204" y="7"/>
                  </a:lnTo>
                  <a:lnTo>
                    <a:pt x="204" y="4"/>
                  </a:lnTo>
                  <a:lnTo>
                    <a:pt x="208" y="4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9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30" y="4"/>
                  </a:lnTo>
                  <a:lnTo>
                    <a:pt x="233" y="4"/>
                  </a:lnTo>
                  <a:lnTo>
                    <a:pt x="233" y="4"/>
                  </a:lnTo>
                  <a:lnTo>
                    <a:pt x="237" y="0"/>
                  </a:lnTo>
                  <a:lnTo>
                    <a:pt x="245" y="4"/>
                  </a:lnTo>
                  <a:lnTo>
                    <a:pt x="248" y="4"/>
                  </a:lnTo>
                  <a:lnTo>
                    <a:pt x="248" y="7"/>
                  </a:lnTo>
                  <a:lnTo>
                    <a:pt x="248" y="15"/>
                  </a:lnTo>
                  <a:lnTo>
                    <a:pt x="252" y="18"/>
                  </a:lnTo>
                  <a:lnTo>
                    <a:pt x="252" y="22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2" y="30"/>
                  </a:lnTo>
                  <a:lnTo>
                    <a:pt x="252" y="33"/>
                  </a:lnTo>
                  <a:lnTo>
                    <a:pt x="252" y="44"/>
                  </a:lnTo>
                  <a:lnTo>
                    <a:pt x="252" y="48"/>
                  </a:lnTo>
                  <a:lnTo>
                    <a:pt x="252" y="56"/>
                  </a:lnTo>
                  <a:lnTo>
                    <a:pt x="252" y="59"/>
                  </a:lnTo>
                  <a:lnTo>
                    <a:pt x="248" y="59"/>
                  </a:lnTo>
                  <a:lnTo>
                    <a:pt x="245" y="56"/>
                  </a:lnTo>
                  <a:lnTo>
                    <a:pt x="241" y="56"/>
                  </a:lnTo>
                  <a:lnTo>
                    <a:pt x="241" y="56"/>
                  </a:lnTo>
                  <a:lnTo>
                    <a:pt x="237" y="59"/>
                  </a:lnTo>
                  <a:lnTo>
                    <a:pt x="233" y="63"/>
                  </a:lnTo>
                  <a:lnTo>
                    <a:pt x="233" y="67"/>
                  </a:lnTo>
                  <a:lnTo>
                    <a:pt x="233" y="70"/>
                  </a:lnTo>
                  <a:lnTo>
                    <a:pt x="237" y="70"/>
                  </a:lnTo>
                  <a:lnTo>
                    <a:pt x="237" y="74"/>
                  </a:lnTo>
                  <a:lnTo>
                    <a:pt x="245" y="78"/>
                  </a:lnTo>
                  <a:lnTo>
                    <a:pt x="248" y="78"/>
                  </a:lnTo>
                  <a:lnTo>
                    <a:pt x="252" y="78"/>
                  </a:lnTo>
                  <a:lnTo>
                    <a:pt x="252" y="74"/>
                  </a:lnTo>
                  <a:lnTo>
                    <a:pt x="252" y="70"/>
                  </a:lnTo>
                  <a:lnTo>
                    <a:pt x="256" y="70"/>
                  </a:lnTo>
                  <a:lnTo>
                    <a:pt x="256" y="70"/>
                  </a:lnTo>
                  <a:lnTo>
                    <a:pt x="263" y="70"/>
                  </a:lnTo>
                  <a:lnTo>
                    <a:pt x="267" y="70"/>
                  </a:lnTo>
                  <a:lnTo>
                    <a:pt x="267" y="70"/>
                  </a:lnTo>
                  <a:lnTo>
                    <a:pt x="263" y="74"/>
                  </a:lnTo>
                  <a:lnTo>
                    <a:pt x="267" y="74"/>
                  </a:lnTo>
                  <a:lnTo>
                    <a:pt x="263" y="82"/>
                  </a:lnTo>
                  <a:lnTo>
                    <a:pt x="263" y="85"/>
                  </a:lnTo>
                  <a:lnTo>
                    <a:pt x="259" y="89"/>
                  </a:lnTo>
                  <a:lnTo>
                    <a:pt x="259" y="96"/>
                  </a:lnTo>
                  <a:lnTo>
                    <a:pt x="256" y="96"/>
                  </a:lnTo>
                  <a:lnTo>
                    <a:pt x="256" y="100"/>
                  </a:lnTo>
                  <a:lnTo>
                    <a:pt x="252" y="104"/>
                  </a:lnTo>
                  <a:lnTo>
                    <a:pt x="248" y="104"/>
                  </a:lnTo>
                  <a:lnTo>
                    <a:pt x="248" y="108"/>
                  </a:lnTo>
                  <a:lnTo>
                    <a:pt x="245" y="108"/>
                  </a:lnTo>
                  <a:lnTo>
                    <a:pt x="245" y="111"/>
                  </a:lnTo>
                  <a:lnTo>
                    <a:pt x="241" y="111"/>
                  </a:lnTo>
                  <a:lnTo>
                    <a:pt x="237" y="115"/>
                  </a:lnTo>
                  <a:lnTo>
                    <a:pt x="233" y="119"/>
                  </a:lnTo>
                  <a:lnTo>
                    <a:pt x="233" y="119"/>
                  </a:lnTo>
                  <a:lnTo>
                    <a:pt x="233" y="122"/>
                  </a:lnTo>
                  <a:lnTo>
                    <a:pt x="230" y="122"/>
                  </a:lnTo>
                  <a:lnTo>
                    <a:pt x="226" y="126"/>
                  </a:lnTo>
                  <a:lnTo>
                    <a:pt x="219" y="137"/>
                  </a:lnTo>
                  <a:lnTo>
                    <a:pt x="215" y="141"/>
                  </a:lnTo>
                  <a:lnTo>
                    <a:pt x="215" y="148"/>
                  </a:lnTo>
                  <a:lnTo>
                    <a:pt x="211" y="148"/>
                  </a:lnTo>
                  <a:lnTo>
                    <a:pt x="208" y="152"/>
                  </a:lnTo>
                  <a:lnTo>
                    <a:pt x="208" y="152"/>
                  </a:lnTo>
                  <a:lnTo>
                    <a:pt x="204" y="152"/>
                  </a:lnTo>
                  <a:lnTo>
                    <a:pt x="189" y="167"/>
                  </a:lnTo>
                  <a:lnTo>
                    <a:pt x="185" y="167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71" y="178"/>
                  </a:lnTo>
                  <a:lnTo>
                    <a:pt x="171" y="182"/>
                  </a:lnTo>
                  <a:lnTo>
                    <a:pt x="167" y="182"/>
                  </a:lnTo>
                  <a:lnTo>
                    <a:pt x="167" y="182"/>
                  </a:lnTo>
                  <a:lnTo>
                    <a:pt x="159" y="185"/>
                  </a:lnTo>
                  <a:lnTo>
                    <a:pt x="156" y="185"/>
                  </a:lnTo>
                  <a:lnTo>
                    <a:pt x="152" y="185"/>
                  </a:lnTo>
                  <a:lnTo>
                    <a:pt x="152" y="185"/>
                  </a:lnTo>
                  <a:lnTo>
                    <a:pt x="145" y="185"/>
                  </a:lnTo>
                  <a:lnTo>
                    <a:pt x="141" y="185"/>
                  </a:lnTo>
                  <a:lnTo>
                    <a:pt x="141" y="189"/>
                  </a:lnTo>
                  <a:lnTo>
                    <a:pt x="141" y="193"/>
                  </a:lnTo>
                  <a:lnTo>
                    <a:pt x="141" y="193"/>
                  </a:lnTo>
                  <a:lnTo>
                    <a:pt x="137" y="193"/>
                  </a:lnTo>
                  <a:lnTo>
                    <a:pt x="133" y="189"/>
                  </a:lnTo>
                  <a:lnTo>
                    <a:pt x="130" y="189"/>
                  </a:lnTo>
                  <a:lnTo>
                    <a:pt x="126" y="193"/>
                  </a:lnTo>
                  <a:lnTo>
                    <a:pt x="130" y="193"/>
                  </a:lnTo>
                  <a:lnTo>
                    <a:pt x="126" y="197"/>
                  </a:lnTo>
                  <a:lnTo>
                    <a:pt x="119" y="193"/>
                  </a:lnTo>
                  <a:lnTo>
                    <a:pt x="119" y="193"/>
                  </a:lnTo>
                  <a:lnTo>
                    <a:pt x="111" y="189"/>
                  </a:lnTo>
                  <a:lnTo>
                    <a:pt x="104" y="193"/>
                  </a:lnTo>
                  <a:lnTo>
                    <a:pt x="104" y="193"/>
                  </a:lnTo>
                  <a:lnTo>
                    <a:pt x="104" y="193"/>
                  </a:lnTo>
                  <a:lnTo>
                    <a:pt x="100" y="193"/>
                  </a:lnTo>
                  <a:lnTo>
                    <a:pt x="89" y="193"/>
                  </a:lnTo>
                  <a:lnTo>
                    <a:pt x="89" y="193"/>
                  </a:lnTo>
                  <a:lnTo>
                    <a:pt x="85" y="197"/>
                  </a:lnTo>
                  <a:lnTo>
                    <a:pt x="85" y="193"/>
                  </a:lnTo>
                  <a:lnTo>
                    <a:pt x="82" y="193"/>
                  </a:lnTo>
                  <a:lnTo>
                    <a:pt x="82" y="197"/>
                  </a:lnTo>
                  <a:lnTo>
                    <a:pt x="82" y="197"/>
                  </a:lnTo>
                  <a:lnTo>
                    <a:pt x="74" y="197"/>
                  </a:lnTo>
                  <a:lnTo>
                    <a:pt x="74" y="197"/>
                  </a:lnTo>
                  <a:lnTo>
                    <a:pt x="67" y="197"/>
                  </a:lnTo>
                  <a:lnTo>
                    <a:pt x="63" y="197"/>
                  </a:lnTo>
                  <a:lnTo>
                    <a:pt x="63" y="197"/>
                  </a:lnTo>
                  <a:lnTo>
                    <a:pt x="59" y="197"/>
                  </a:lnTo>
                  <a:lnTo>
                    <a:pt x="56" y="200"/>
                  </a:lnTo>
                  <a:lnTo>
                    <a:pt x="52" y="200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48" y="204"/>
                  </a:lnTo>
                  <a:lnTo>
                    <a:pt x="41" y="200"/>
                  </a:lnTo>
                  <a:lnTo>
                    <a:pt x="41" y="200"/>
                  </a:lnTo>
                  <a:lnTo>
                    <a:pt x="37" y="197"/>
                  </a:lnTo>
                  <a:lnTo>
                    <a:pt x="37" y="197"/>
                  </a:lnTo>
                  <a:lnTo>
                    <a:pt x="34" y="197"/>
                  </a:lnTo>
                  <a:lnTo>
                    <a:pt x="34" y="197"/>
                  </a:lnTo>
                  <a:lnTo>
                    <a:pt x="34" y="197"/>
                  </a:lnTo>
                  <a:lnTo>
                    <a:pt x="34" y="193"/>
                  </a:lnTo>
                  <a:lnTo>
                    <a:pt x="30" y="193"/>
                  </a:lnTo>
                  <a:lnTo>
                    <a:pt x="26" y="193"/>
                  </a:lnTo>
                  <a:lnTo>
                    <a:pt x="26" y="197"/>
                  </a:lnTo>
                  <a:lnTo>
                    <a:pt x="22" y="197"/>
                  </a:lnTo>
                  <a:lnTo>
                    <a:pt x="22" y="193"/>
                  </a:lnTo>
                  <a:lnTo>
                    <a:pt x="26" y="189"/>
                  </a:lnTo>
                  <a:lnTo>
                    <a:pt x="22" y="185"/>
                  </a:lnTo>
                  <a:lnTo>
                    <a:pt x="26" y="182"/>
                  </a:lnTo>
                  <a:lnTo>
                    <a:pt x="22" y="178"/>
                  </a:lnTo>
                  <a:lnTo>
                    <a:pt x="22" y="174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9" y="167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6" y="167"/>
                  </a:lnTo>
                  <a:lnTo>
                    <a:pt x="26" y="163"/>
                  </a:lnTo>
                  <a:lnTo>
                    <a:pt x="22" y="156"/>
                  </a:lnTo>
                  <a:lnTo>
                    <a:pt x="26" y="156"/>
                  </a:lnTo>
                  <a:lnTo>
                    <a:pt x="19" y="148"/>
                  </a:lnTo>
                  <a:lnTo>
                    <a:pt x="19" y="145"/>
                  </a:lnTo>
                  <a:lnTo>
                    <a:pt x="15" y="137"/>
                  </a:lnTo>
                  <a:lnTo>
                    <a:pt x="11" y="130"/>
                  </a:lnTo>
                  <a:lnTo>
                    <a:pt x="8" y="122"/>
                  </a:lnTo>
                  <a:lnTo>
                    <a:pt x="11" y="119"/>
                  </a:lnTo>
                  <a:lnTo>
                    <a:pt x="8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174" y="130"/>
                  </a:moveTo>
                  <a:lnTo>
                    <a:pt x="178" y="130"/>
                  </a:lnTo>
                  <a:lnTo>
                    <a:pt x="178" y="133"/>
                  </a:lnTo>
                  <a:lnTo>
                    <a:pt x="182" y="133"/>
                  </a:lnTo>
                  <a:lnTo>
                    <a:pt x="185" y="133"/>
                  </a:lnTo>
                  <a:lnTo>
                    <a:pt x="185" y="133"/>
                  </a:lnTo>
                  <a:lnTo>
                    <a:pt x="189" y="130"/>
                  </a:lnTo>
                  <a:lnTo>
                    <a:pt x="189" y="126"/>
                  </a:lnTo>
                  <a:lnTo>
                    <a:pt x="193" y="126"/>
                  </a:lnTo>
                  <a:lnTo>
                    <a:pt x="193" y="126"/>
                  </a:lnTo>
                  <a:lnTo>
                    <a:pt x="196" y="126"/>
                  </a:lnTo>
                  <a:lnTo>
                    <a:pt x="200" y="126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200" y="119"/>
                  </a:lnTo>
                  <a:lnTo>
                    <a:pt x="200" y="119"/>
                  </a:lnTo>
                  <a:lnTo>
                    <a:pt x="204" y="119"/>
                  </a:lnTo>
                  <a:lnTo>
                    <a:pt x="208" y="115"/>
                  </a:lnTo>
                  <a:lnTo>
                    <a:pt x="208" y="111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3" y="100"/>
                  </a:lnTo>
                  <a:lnTo>
                    <a:pt x="193" y="100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85" y="104"/>
                  </a:lnTo>
                  <a:lnTo>
                    <a:pt x="182" y="108"/>
                  </a:lnTo>
                  <a:lnTo>
                    <a:pt x="178" y="108"/>
                  </a:lnTo>
                  <a:lnTo>
                    <a:pt x="174" y="115"/>
                  </a:lnTo>
                  <a:lnTo>
                    <a:pt x="171" y="115"/>
                  </a:lnTo>
                  <a:lnTo>
                    <a:pt x="171" y="119"/>
                  </a:lnTo>
                  <a:lnTo>
                    <a:pt x="171" y="119"/>
                  </a:lnTo>
                  <a:lnTo>
                    <a:pt x="174" y="122"/>
                  </a:lnTo>
                  <a:lnTo>
                    <a:pt x="174" y="122"/>
                  </a:lnTo>
                  <a:lnTo>
                    <a:pt x="174" y="126"/>
                  </a:lnTo>
                  <a:lnTo>
                    <a:pt x="174" y="1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5" name="Freeform 153"/>
            <p:cNvSpPr/>
            <p:nvPr/>
          </p:nvSpPr>
          <p:spPr bwMode="auto">
            <a:xfrm>
              <a:off x="4846271" y="3739514"/>
              <a:ext cx="47606" cy="42459"/>
            </a:xfrm>
            <a:custGeom>
              <a:avLst/>
              <a:gdLst>
                <a:gd name="T0" fmla="*/ 3 w 37"/>
                <a:gd name="T1" fmla="*/ 30 h 33"/>
                <a:gd name="T2" fmla="*/ 3 w 37"/>
                <a:gd name="T3" fmla="*/ 26 h 33"/>
                <a:gd name="T4" fmla="*/ 3 w 37"/>
                <a:gd name="T5" fmla="*/ 22 h 33"/>
                <a:gd name="T6" fmla="*/ 3 w 37"/>
                <a:gd name="T7" fmla="*/ 22 h 33"/>
                <a:gd name="T8" fmla="*/ 0 w 37"/>
                <a:gd name="T9" fmla="*/ 19 h 33"/>
                <a:gd name="T10" fmla="*/ 0 w 37"/>
                <a:gd name="T11" fmla="*/ 19 h 33"/>
                <a:gd name="T12" fmla="*/ 0 w 37"/>
                <a:gd name="T13" fmla="*/ 15 h 33"/>
                <a:gd name="T14" fmla="*/ 3 w 37"/>
                <a:gd name="T15" fmla="*/ 15 h 33"/>
                <a:gd name="T16" fmla="*/ 7 w 37"/>
                <a:gd name="T17" fmla="*/ 8 h 33"/>
                <a:gd name="T18" fmla="*/ 11 w 37"/>
                <a:gd name="T19" fmla="*/ 8 h 33"/>
                <a:gd name="T20" fmla="*/ 14 w 37"/>
                <a:gd name="T21" fmla="*/ 4 h 33"/>
                <a:gd name="T22" fmla="*/ 18 w 37"/>
                <a:gd name="T23" fmla="*/ 4 h 33"/>
                <a:gd name="T24" fmla="*/ 18 w 37"/>
                <a:gd name="T25" fmla="*/ 4 h 33"/>
                <a:gd name="T26" fmla="*/ 22 w 37"/>
                <a:gd name="T27" fmla="*/ 0 h 33"/>
                <a:gd name="T28" fmla="*/ 22 w 37"/>
                <a:gd name="T29" fmla="*/ 0 h 33"/>
                <a:gd name="T30" fmla="*/ 25 w 37"/>
                <a:gd name="T31" fmla="*/ 4 h 33"/>
                <a:gd name="T32" fmla="*/ 25 w 37"/>
                <a:gd name="T33" fmla="*/ 4 h 33"/>
                <a:gd name="T34" fmla="*/ 25 w 37"/>
                <a:gd name="T35" fmla="*/ 4 h 33"/>
                <a:gd name="T36" fmla="*/ 29 w 37"/>
                <a:gd name="T37" fmla="*/ 4 h 33"/>
                <a:gd name="T38" fmla="*/ 33 w 37"/>
                <a:gd name="T39" fmla="*/ 4 h 33"/>
                <a:gd name="T40" fmla="*/ 37 w 37"/>
                <a:gd name="T41" fmla="*/ 11 h 33"/>
                <a:gd name="T42" fmla="*/ 37 w 37"/>
                <a:gd name="T43" fmla="*/ 15 h 33"/>
                <a:gd name="T44" fmla="*/ 33 w 37"/>
                <a:gd name="T45" fmla="*/ 19 h 33"/>
                <a:gd name="T46" fmla="*/ 29 w 37"/>
                <a:gd name="T47" fmla="*/ 19 h 33"/>
                <a:gd name="T48" fmla="*/ 29 w 37"/>
                <a:gd name="T49" fmla="*/ 19 h 33"/>
                <a:gd name="T50" fmla="*/ 33 w 37"/>
                <a:gd name="T51" fmla="*/ 22 h 33"/>
                <a:gd name="T52" fmla="*/ 33 w 37"/>
                <a:gd name="T53" fmla="*/ 22 h 33"/>
                <a:gd name="T54" fmla="*/ 29 w 37"/>
                <a:gd name="T55" fmla="*/ 26 h 33"/>
                <a:gd name="T56" fmla="*/ 25 w 37"/>
                <a:gd name="T57" fmla="*/ 26 h 33"/>
                <a:gd name="T58" fmla="*/ 22 w 37"/>
                <a:gd name="T59" fmla="*/ 26 h 33"/>
                <a:gd name="T60" fmla="*/ 22 w 37"/>
                <a:gd name="T61" fmla="*/ 26 h 33"/>
                <a:gd name="T62" fmla="*/ 18 w 37"/>
                <a:gd name="T63" fmla="*/ 26 h 33"/>
                <a:gd name="T64" fmla="*/ 18 w 37"/>
                <a:gd name="T65" fmla="*/ 30 h 33"/>
                <a:gd name="T66" fmla="*/ 14 w 37"/>
                <a:gd name="T67" fmla="*/ 33 h 33"/>
                <a:gd name="T68" fmla="*/ 14 w 37"/>
                <a:gd name="T69" fmla="*/ 33 h 33"/>
                <a:gd name="T70" fmla="*/ 11 w 37"/>
                <a:gd name="T71" fmla="*/ 33 h 33"/>
                <a:gd name="T72" fmla="*/ 7 w 37"/>
                <a:gd name="T73" fmla="*/ 33 h 33"/>
                <a:gd name="T74" fmla="*/ 7 w 37"/>
                <a:gd name="T75" fmla="*/ 30 h 33"/>
                <a:gd name="T76" fmla="*/ 3 w 37"/>
                <a:gd name="T7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3">
                  <a:moveTo>
                    <a:pt x="3" y="30"/>
                  </a:moveTo>
                  <a:lnTo>
                    <a:pt x="3" y="26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11"/>
                  </a:lnTo>
                  <a:lnTo>
                    <a:pt x="37" y="15"/>
                  </a:lnTo>
                  <a:lnTo>
                    <a:pt x="33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9" y="26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6"/>
                  </a:lnTo>
                  <a:lnTo>
                    <a:pt x="18" y="30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1" y="33"/>
                  </a:lnTo>
                  <a:lnTo>
                    <a:pt x="7" y="33"/>
                  </a:lnTo>
                  <a:lnTo>
                    <a:pt x="7" y="30"/>
                  </a:lnTo>
                  <a:lnTo>
                    <a:pt x="3" y="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6" name="Freeform 154"/>
            <p:cNvSpPr>
              <a:spLocks noEditPoints="1"/>
            </p:cNvSpPr>
            <p:nvPr/>
          </p:nvSpPr>
          <p:spPr bwMode="auto">
            <a:xfrm>
              <a:off x="6646269" y="3386976"/>
              <a:ext cx="862043" cy="829877"/>
            </a:xfrm>
            <a:custGeom>
              <a:avLst/>
              <a:gdLst>
                <a:gd name="T0" fmla="*/ 179 w 181"/>
                <a:gd name="T1" fmla="*/ 73 h 174"/>
                <a:gd name="T2" fmla="*/ 154 w 181"/>
                <a:gd name="T3" fmla="*/ 37 h 174"/>
                <a:gd name="T4" fmla="*/ 123 w 181"/>
                <a:gd name="T5" fmla="*/ 29 h 174"/>
                <a:gd name="T6" fmla="*/ 111 w 181"/>
                <a:gd name="T7" fmla="*/ 16 h 174"/>
                <a:gd name="T8" fmla="*/ 112 w 181"/>
                <a:gd name="T9" fmla="*/ 17 h 174"/>
                <a:gd name="T10" fmla="*/ 110 w 181"/>
                <a:gd name="T11" fmla="*/ 7 h 174"/>
                <a:gd name="T12" fmla="*/ 86 w 181"/>
                <a:gd name="T13" fmla="*/ 4 h 174"/>
                <a:gd name="T14" fmla="*/ 86 w 181"/>
                <a:gd name="T15" fmla="*/ 4 h 174"/>
                <a:gd name="T16" fmla="*/ 58 w 181"/>
                <a:gd name="T17" fmla="*/ 22 h 174"/>
                <a:gd name="T18" fmla="*/ 1 w 181"/>
                <a:gd name="T19" fmla="*/ 65 h 174"/>
                <a:gd name="T20" fmla="*/ 98 w 181"/>
                <a:gd name="T21" fmla="*/ 124 h 174"/>
                <a:gd name="T22" fmla="*/ 133 w 181"/>
                <a:gd name="T23" fmla="*/ 144 h 174"/>
                <a:gd name="T24" fmla="*/ 122 w 181"/>
                <a:gd name="T25" fmla="*/ 154 h 174"/>
                <a:gd name="T26" fmla="*/ 137 w 181"/>
                <a:gd name="T27" fmla="*/ 150 h 174"/>
                <a:gd name="T28" fmla="*/ 132 w 181"/>
                <a:gd name="T29" fmla="*/ 168 h 174"/>
                <a:gd name="T30" fmla="*/ 120 w 181"/>
                <a:gd name="T31" fmla="*/ 167 h 174"/>
                <a:gd name="T32" fmla="*/ 123 w 181"/>
                <a:gd name="T33" fmla="*/ 156 h 174"/>
                <a:gd name="T34" fmla="*/ 135 w 181"/>
                <a:gd name="T35" fmla="*/ 157 h 174"/>
                <a:gd name="T36" fmla="*/ 130 w 181"/>
                <a:gd name="T37" fmla="*/ 169 h 174"/>
                <a:gd name="T38" fmla="*/ 125 w 181"/>
                <a:gd name="T39" fmla="*/ 173 h 174"/>
                <a:gd name="T40" fmla="*/ 9 w 181"/>
                <a:gd name="T41" fmla="*/ 115 h 174"/>
                <a:gd name="T42" fmla="*/ 22 w 181"/>
                <a:gd name="T43" fmla="*/ 111 h 174"/>
                <a:gd name="T44" fmla="*/ 38 w 181"/>
                <a:gd name="T45" fmla="*/ 110 h 174"/>
                <a:gd name="T46" fmla="*/ 58 w 181"/>
                <a:gd name="T47" fmla="*/ 102 h 174"/>
                <a:gd name="T48" fmla="*/ 83 w 181"/>
                <a:gd name="T49" fmla="*/ 102 h 174"/>
                <a:gd name="T50" fmla="*/ 91 w 181"/>
                <a:gd name="T51" fmla="*/ 115 h 174"/>
                <a:gd name="T52" fmla="*/ 99 w 181"/>
                <a:gd name="T53" fmla="*/ 111 h 174"/>
                <a:gd name="T54" fmla="*/ 100 w 181"/>
                <a:gd name="T55" fmla="*/ 116 h 174"/>
                <a:gd name="T56" fmla="*/ 102 w 181"/>
                <a:gd name="T57" fmla="*/ 123 h 174"/>
                <a:gd name="T58" fmla="*/ 106 w 181"/>
                <a:gd name="T59" fmla="*/ 133 h 174"/>
                <a:gd name="T60" fmla="*/ 120 w 181"/>
                <a:gd name="T61" fmla="*/ 143 h 174"/>
                <a:gd name="T62" fmla="*/ 130 w 181"/>
                <a:gd name="T63" fmla="*/ 141 h 174"/>
                <a:gd name="T64" fmla="*/ 139 w 181"/>
                <a:gd name="T65" fmla="*/ 140 h 174"/>
                <a:gd name="T66" fmla="*/ 153 w 181"/>
                <a:gd name="T67" fmla="*/ 129 h 174"/>
                <a:gd name="T68" fmla="*/ 167 w 181"/>
                <a:gd name="T69" fmla="*/ 110 h 174"/>
                <a:gd name="T70" fmla="*/ 176 w 181"/>
                <a:gd name="T71" fmla="*/ 92 h 174"/>
                <a:gd name="T72" fmla="*/ 178 w 181"/>
                <a:gd name="T73" fmla="*/ 71 h 174"/>
                <a:gd name="T74" fmla="*/ 170 w 181"/>
                <a:gd name="T75" fmla="*/ 59 h 174"/>
                <a:gd name="T76" fmla="*/ 166 w 181"/>
                <a:gd name="T77" fmla="*/ 53 h 174"/>
                <a:gd name="T78" fmla="*/ 159 w 181"/>
                <a:gd name="T79" fmla="*/ 43 h 174"/>
                <a:gd name="T80" fmla="*/ 152 w 181"/>
                <a:gd name="T81" fmla="*/ 31 h 174"/>
                <a:gd name="T82" fmla="*/ 146 w 181"/>
                <a:gd name="T83" fmla="*/ 18 h 174"/>
                <a:gd name="T84" fmla="*/ 141 w 181"/>
                <a:gd name="T85" fmla="*/ 5 h 174"/>
                <a:gd name="T86" fmla="*/ 135 w 181"/>
                <a:gd name="T87" fmla="*/ 13 h 174"/>
                <a:gd name="T88" fmla="*/ 130 w 181"/>
                <a:gd name="T89" fmla="*/ 33 h 174"/>
                <a:gd name="T90" fmla="*/ 113 w 181"/>
                <a:gd name="T91" fmla="*/ 25 h 174"/>
                <a:gd name="T92" fmla="*/ 110 w 181"/>
                <a:gd name="T93" fmla="*/ 13 h 174"/>
                <a:gd name="T94" fmla="*/ 112 w 181"/>
                <a:gd name="T95" fmla="*/ 9 h 174"/>
                <a:gd name="T96" fmla="*/ 105 w 181"/>
                <a:gd name="T97" fmla="*/ 7 h 174"/>
                <a:gd name="T98" fmla="*/ 93 w 181"/>
                <a:gd name="T99" fmla="*/ 4 h 174"/>
                <a:gd name="T100" fmla="*/ 88 w 181"/>
                <a:gd name="T101" fmla="*/ 9 h 174"/>
                <a:gd name="T102" fmla="*/ 82 w 181"/>
                <a:gd name="T103" fmla="*/ 15 h 174"/>
                <a:gd name="T104" fmla="*/ 79 w 181"/>
                <a:gd name="T105" fmla="*/ 20 h 174"/>
                <a:gd name="T106" fmla="*/ 74 w 181"/>
                <a:gd name="T107" fmla="*/ 22 h 174"/>
                <a:gd name="T108" fmla="*/ 65 w 181"/>
                <a:gd name="T109" fmla="*/ 17 h 174"/>
                <a:gd name="T110" fmla="*/ 60 w 181"/>
                <a:gd name="T111" fmla="*/ 22 h 174"/>
                <a:gd name="T112" fmla="*/ 56 w 181"/>
                <a:gd name="T113" fmla="*/ 27 h 174"/>
                <a:gd name="T114" fmla="*/ 51 w 181"/>
                <a:gd name="T115" fmla="*/ 28 h 174"/>
                <a:gd name="T116" fmla="*/ 43 w 181"/>
                <a:gd name="T117" fmla="*/ 37 h 174"/>
                <a:gd name="T118" fmla="*/ 21 w 181"/>
                <a:gd name="T119" fmla="*/ 45 h 174"/>
                <a:gd name="T120" fmla="*/ 7 w 181"/>
                <a:gd name="T121" fmla="*/ 52 h 174"/>
                <a:gd name="T122" fmla="*/ 4 w 181"/>
                <a:gd name="T123" fmla="*/ 69 h 174"/>
                <a:gd name="T124" fmla="*/ 7 w 181"/>
                <a:gd name="T125" fmla="*/ 9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174">
                  <a:moveTo>
                    <a:pt x="178" y="83"/>
                  </a:moveTo>
                  <a:cubicBezTo>
                    <a:pt x="179" y="81"/>
                    <a:pt x="179" y="81"/>
                    <a:pt x="179" y="81"/>
                  </a:cubicBezTo>
                  <a:cubicBezTo>
                    <a:pt x="179" y="82"/>
                    <a:pt x="179" y="82"/>
                    <a:pt x="179" y="82"/>
                  </a:cubicBezTo>
                  <a:cubicBezTo>
                    <a:pt x="178" y="83"/>
                    <a:pt x="178" y="83"/>
                    <a:pt x="178" y="83"/>
                  </a:cubicBezTo>
                  <a:close/>
                  <a:moveTo>
                    <a:pt x="179" y="73"/>
                  </a:moveTo>
                  <a:cubicBezTo>
                    <a:pt x="178" y="72"/>
                    <a:pt x="178" y="72"/>
                    <a:pt x="178" y="72"/>
                  </a:cubicBezTo>
                  <a:cubicBezTo>
                    <a:pt x="179" y="71"/>
                    <a:pt x="179" y="71"/>
                    <a:pt x="179" y="71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0" y="67"/>
                    <a:pt x="180" y="67"/>
                  </a:cubicBezTo>
                  <a:cubicBezTo>
                    <a:pt x="180" y="67"/>
                    <a:pt x="180" y="67"/>
                    <a:pt x="180" y="67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79" y="71"/>
                    <a:pt x="179" y="71"/>
                    <a:pt x="179" y="71"/>
                  </a:cubicBezTo>
                  <a:cubicBezTo>
                    <a:pt x="179" y="72"/>
                    <a:pt x="179" y="72"/>
                    <a:pt x="179" y="72"/>
                  </a:cubicBezTo>
                  <a:cubicBezTo>
                    <a:pt x="179" y="73"/>
                    <a:pt x="179" y="73"/>
                    <a:pt x="179" y="73"/>
                  </a:cubicBezTo>
                  <a:cubicBezTo>
                    <a:pt x="179" y="73"/>
                    <a:pt x="179" y="73"/>
                    <a:pt x="179" y="73"/>
                  </a:cubicBezTo>
                  <a:close/>
                  <a:moveTo>
                    <a:pt x="171" y="61"/>
                  </a:moveTo>
                  <a:cubicBezTo>
                    <a:pt x="172" y="62"/>
                    <a:pt x="172" y="62"/>
                    <a:pt x="172" y="62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1" y="61"/>
                    <a:pt x="171" y="61"/>
                    <a:pt x="171" y="61"/>
                  </a:cubicBezTo>
                  <a:close/>
                  <a:moveTo>
                    <a:pt x="170" y="55"/>
                  </a:moveTo>
                  <a:cubicBezTo>
                    <a:pt x="170" y="55"/>
                    <a:pt x="170" y="55"/>
                    <a:pt x="170" y="55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70" y="55"/>
                    <a:pt x="170" y="55"/>
                    <a:pt x="170" y="55"/>
                  </a:cubicBezTo>
                  <a:close/>
                  <a:moveTo>
                    <a:pt x="153" y="38"/>
                  </a:moveTo>
                  <a:cubicBezTo>
                    <a:pt x="154" y="37"/>
                    <a:pt x="154" y="37"/>
                    <a:pt x="154" y="37"/>
                  </a:cubicBezTo>
                  <a:cubicBezTo>
                    <a:pt x="153" y="36"/>
                    <a:pt x="153" y="36"/>
                    <a:pt x="153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3" y="38"/>
                    <a:pt x="153" y="38"/>
                    <a:pt x="153" y="38"/>
                  </a:cubicBezTo>
                  <a:close/>
                  <a:moveTo>
                    <a:pt x="139" y="0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lose/>
                  <a:moveTo>
                    <a:pt x="138" y="2"/>
                  </a:moveTo>
                  <a:cubicBezTo>
                    <a:pt x="138" y="3"/>
                    <a:pt x="138" y="3"/>
                    <a:pt x="138" y="3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8" y="2"/>
                    <a:pt x="138" y="2"/>
                    <a:pt x="138" y="2"/>
                  </a:cubicBezTo>
                  <a:close/>
                  <a:moveTo>
                    <a:pt x="124" y="30"/>
                  </a:moveTo>
                  <a:cubicBezTo>
                    <a:pt x="124" y="31"/>
                    <a:pt x="124" y="31"/>
                    <a:pt x="124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4" y="30"/>
                    <a:pt x="124" y="30"/>
                    <a:pt x="124" y="30"/>
                  </a:cubicBezTo>
                  <a:close/>
                  <a:moveTo>
                    <a:pt x="123" y="29"/>
                  </a:moveTo>
                  <a:cubicBezTo>
                    <a:pt x="123" y="29"/>
                    <a:pt x="123" y="29"/>
                    <a:pt x="123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5" y="28"/>
                    <a:pt x="125" y="28"/>
                    <a:pt x="125" y="28"/>
                  </a:cubicBezTo>
                  <a:cubicBezTo>
                    <a:pt x="125" y="28"/>
                    <a:pt x="125" y="28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8"/>
                    <a:pt x="123" y="29"/>
                    <a:pt x="123" y="29"/>
                  </a:cubicBezTo>
                  <a:close/>
                  <a:moveTo>
                    <a:pt x="114" y="25"/>
                  </a:moveTo>
                  <a:cubicBezTo>
                    <a:pt x="114" y="24"/>
                    <a:pt x="114" y="24"/>
                    <a:pt x="114" y="2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5"/>
                    <a:pt x="114" y="25"/>
                    <a:pt x="114" y="25"/>
                  </a:cubicBezTo>
                  <a:close/>
                  <a:moveTo>
                    <a:pt x="111" y="16"/>
                  </a:move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1" y="16"/>
                    <a:pt x="111" y="16"/>
                    <a:pt x="111" y="16"/>
                  </a:cubicBezTo>
                  <a:close/>
                  <a:moveTo>
                    <a:pt x="112" y="17"/>
                  </a:move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7"/>
                    <a:pt x="112" y="17"/>
                  </a:cubicBezTo>
                  <a:close/>
                  <a:moveTo>
                    <a:pt x="113" y="5"/>
                  </a:moveTo>
                  <a:cubicBezTo>
                    <a:pt x="113" y="5"/>
                    <a:pt x="113" y="5"/>
                    <a:pt x="113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3" y="5"/>
                    <a:pt x="113" y="5"/>
                    <a:pt x="113" y="5"/>
                  </a:cubicBezTo>
                  <a:close/>
                  <a:moveTo>
                    <a:pt x="112" y="6"/>
                  </a:moveTo>
                  <a:cubicBezTo>
                    <a:pt x="112" y="6"/>
                    <a:pt x="112" y="6"/>
                    <a:pt x="112" y="6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6"/>
                    <a:pt x="112" y="6"/>
                    <a:pt x="112" y="6"/>
                  </a:cubicBezTo>
                  <a:close/>
                  <a:moveTo>
                    <a:pt x="111" y="6"/>
                  </a:moveTo>
                  <a:cubicBezTo>
                    <a:pt x="111" y="6"/>
                    <a:pt x="111" y="6"/>
                    <a:pt x="111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1" y="6"/>
                    <a:pt x="111" y="6"/>
                    <a:pt x="111" y="6"/>
                  </a:cubicBezTo>
                  <a:close/>
                  <a:moveTo>
                    <a:pt x="110" y="7"/>
                  </a:moveTo>
                  <a:cubicBezTo>
                    <a:pt x="110" y="7"/>
                    <a:pt x="110" y="7"/>
                    <a:pt x="110" y="7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7"/>
                    <a:pt x="110" y="7"/>
                    <a:pt x="110" y="7"/>
                  </a:cubicBezTo>
                  <a:close/>
                  <a:moveTo>
                    <a:pt x="108" y="8"/>
                  </a:moveTo>
                  <a:cubicBezTo>
                    <a:pt x="108" y="7"/>
                    <a:pt x="108" y="7"/>
                    <a:pt x="108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8"/>
                    <a:pt x="108" y="8"/>
                    <a:pt x="108" y="8"/>
                  </a:cubicBezTo>
                  <a:close/>
                  <a:moveTo>
                    <a:pt x="107" y="8"/>
                  </a:moveTo>
                  <a:cubicBezTo>
                    <a:pt x="107" y="8"/>
                    <a:pt x="107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lose/>
                  <a:moveTo>
                    <a:pt x="96" y="5"/>
                  </a:moveTo>
                  <a:cubicBezTo>
                    <a:pt x="95" y="4"/>
                    <a:pt x="95" y="4"/>
                    <a:pt x="95" y="4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5"/>
                    <a:pt x="96" y="5"/>
                    <a:pt x="96" y="5"/>
                  </a:cubicBezTo>
                  <a:close/>
                  <a:moveTo>
                    <a:pt x="86" y="4"/>
                  </a:moveTo>
                  <a:cubicBezTo>
                    <a:pt x="86" y="5"/>
                    <a:pt x="86" y="5"/>
                    <a:pt x="86" y="5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lose/>
                  <a:moveTo>
                    <a:pt x="86" y="5"/>
                  </a:moveTo>
                  <a:cubicBezTo>
                    <a:pt x="86" y="6"/>
                    <a:pt x="86" y="6"/>
                    <a:pt x="86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6" y="5"/>
                    <a:pt x="86" y="5"/>
                  </a:cubicBezTo>
                  <a:close/>
                  <a:moveTo>
                    <a:pt x="57" y="22"/>
                  </a:move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1"/>
                    <a:pt x="57" y="22"/>
                    <a:pt x="57" y="22"/>
                  </a:cubicBezTo>
                  <a:close/>
                  <a:moveTo>
                    <a:pt x="57" y="25"/>
                  </a:moveTo>
                  <a:cubicBezTo>
                    <a:pt x="57" y="24"/>
                    <a:pt x="57" y="24"/>
                    <a:pt x="57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5"/>
                    <a:pt x="57" y="25"/>
                    <a:pt x="57" y="25"/>
                  </a:cubicBezTo>
                  <a:close/>
                  <a:moveTo>
                    <a:pt x="61" y="19"/>
                  </a:moveTo>
                  <a:cubicBezTo>
                    <a:pt x="61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9"/>
                    <a:pt x="61" y="19"/>
                    <a:pt x="61" y="19"/>
                  </a:cubicBezTo>
                  <a:close/>
                  <a:moveTo>
                    <a:pt x="14" y="46"/>
                  </a:moveTo>
                  <a:cubicBezTo>
                    <a:pt x="14" y="46"/>
                    <a:pt x="14" y="46"/>
                    <a:pt x="14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6"/>
                    <a:pt x="14" y="46"/>
                    <a:pt x="14" y="46"/>
                  </a:cubicBezTo>
                  <a:close/>
                  <a:moveTo>
                    <a:pt x="1" y="67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lose/>
                  <a:moveTo>
                    <a:pt x="1" y="7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70"/>
                    <a:pt x="1" y="70"/>
                    <a:pt x="1" y="70"/>
                  </a:cubicBezTo>
                  <a:close/>
                  <a:moveTo>
                    <a:pt x="99" y="122"/>
                  </a:moveTo>
                  <a:cubicBezTo>
                    <a:pt x="99" y="123"/>
                    <a:pt x="99" y="123"/>
                    <a:pt x="99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4"/>
                    <a:pt x="101" y="124"/>
                    <a:pt x="101" y="124"/>
                  </a:cubicBezTo>
                  <a:cubicBezTo>
                    <a:pt x="101" y="124"/>
                    <a:pt x="101" y="124"/>
                    <a:pt x="101" y="124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5" y="124"/>
                    <a:pt x="95" y="124"/>
                    <a:pt x="95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9" y="122"/>
                    <a:pt x="99" y="122"/>
                    <a:pt x="99" y="122"/>
                  </a:cubicBezTo>
                  <a:close/>
                  <a:moveTo>
                    <a:pt x="128" y="141"/>
                  </a:moveTo>
                  <a:cubicBezTo>
                    <a:pt x="129" y="141"/>
                    <a:pt x="129" y="141"/>
                    <a:pt x="129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128" y="141"/>
                    <a:pt x="128" y="141"/>
                    <a:pt x="128" y="141"/>
                  </a:cubicBezTo>
                  <a:close/>
                  <a:moveTo>
                    <a:pt x="133" y="144"/>
                  </a:moveTo>
                  <a:cubicBezTo>
                    <a:pt x="133" y="144"/>
                    <a:pt x="133" y="144"/>
                    <a:pt x="133" y="144"/>
                  </a:cubicBezTo>
                  <a:cubicBezTo>
                    <a:pt x="133" y="144"/>
                    <a:pt x="133" y="144"/>
                    <a:pt x="133" y="144"/>
                  </a:cubicBezTo>
                  <a:cubicBezTo>
                    <a:pt x="133" y="144"/>
                    <a:pt x="133" y="144"/>
                    <a:pt x="133" y="144"/>
                  </a:cubicBezTo>
                  <a:close/>
                  <a:moveTo>
                    <a:pt x="122" y="155"/>
                  </a:moveTo>
                  <a:cubicBezTo>
                    <a:pt x="122" y="155"/>
                    <a:pt x="122" y="155"/>
                    <a:pt x="122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4"/>
                    <a:pt x="123" y="154"/>
                    <a:pt x="123" y="154"/>
                  </a:cubicBezTo>
                  <a:cubicBezTo>
                    <a:pt x="122" y="155"/>
                    <a:pt x="122" y="155"/>
                    <a:pt x="122" y="155"/>
                  </a:cubicBezTo>
                  <a:close/>
                  <a:moveTo>
                    <a:pt x="122" y="153"/>
                  </a:moveTo>
                  <a:cubicBezTo>
                    <a:pt x="122" y="154"/>
                    <a:pt x="122" y="154"/>
                    <a:pt x="122" y="154"/>
                  </a:cubicBezTo>
                  <a:cubicBezTo>
                    <a:pt x="123" y="154"/>
                    <a:pt x="123" y="154"/>
                    <a:pt x="123" y="154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2" y="153"/>
                    <a:pt x="122" y="153"/>
                    <a:pt x="122" y="153"/>
                  </a:cubicBezTo>
                  <a:close/>
                  <a:moveTo>
                    <a:pt x="122" y="154"/>
                  </a:moveTo>
                  <a:cubicBezTo>
                    <a:pt x="121" y="154"/>
                    <a:pt x="121" y="154"/>
                    <a:pt x="121" y="154"/>
                  </a:cubicBezTo>
                  <a:cubicBezTo>
                    <a:pt x="121" y="153"/>
                    <a:pt x="121" y="153"/>
                    <a:pt x="121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4"/>
                    <a:pt x="122" y="154"/>
                    <a:pt x="122" y="154"/>
                  </a:cubicBezTo>
                  <a:close/>
                  <a:moveTo>
                    <a:pt x="119" y="151"/>
                  </a:moveTo>
                  <a:cubicBezTo>
                    <a:pt x="119" y="151"/>
                    <a:pt x="119" y="151"/>
                    <a:pt x="119" y="151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9" y="149"/>
                    <a:pt x="119" y="149"/>
                    <a:pt x="119" y="149"/>
                  </a:cubicBezTo>
                  <a:cubicBezTo>
                    <a:pt x="119" y="149"/>
                    <a:pt x="119" y="149"/>
                    <a:pt x="119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lose/>
                  <a:moveTo>
                    <a:pt x="136" y="153"/>
                  </a:move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0"/>
                    <a:pt x="137" y="150"/>
                    <a:pt x="137" y="150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6" y="153"/>
                    <a:pt x="136" y="153"/>
                    <a:pt x="136" y="153"/>
                  </a:cubicBezTo>
                  <a:cubicBezTo>
                    <a:pt x="136" y="153"/>
                    <a:pt x="136" y="153"/>
                    <a:pt x="136" y="153"/>
                  </a:cubicBezTo>
                  <a:close/>
                  <a:moveTo>
                    <a:pt x="136" y="154"/>
                  </a:moveTo>
                  <a:cubicBezTo>
                    <a:pt x="136" y="155"/>
                    <a:pt x="136" y="155"/>
                    <a:pt x="136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38" y="154"/>
                    <a:pt x="138" y="154"/>
                    <a:pt x="138" y="154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6" y="154"/>
                    <a:pt x="136" y="154"/>
                    <a:pt x="136" y="154"/>
                  </a:cubicBezTo>
                  <a:close/>
                  <a:moveTo>
                    <a:pt x="136" y="156"/>
                  </a:moveTo>
                  <a:cubicBezTo>
                    <a:pt x="136" y="156"/>
                    <a:pt x="136" y="156"/>
                    <a:pt x="136" y="156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6" y="156"/>
                    <a:pt x="136" y="156"/>
                    <a:pt x="136" y="156"/>
                  </a:cubicBezTo>
                  <a:close/>
                  <a:moveTo>
                    <a:pt x="132" y="169"/>
                  </a:moveTo>
                  <a:cubicBezTo>
                    <a:pt x="132" y="168"/>
                    <a:pt x="132" y="168"/>
                    <a:pt x="132" y="168"/>
                  </a:cubicBezTo>
                  <a:cubicBezTo>
                    <a:pt x="132" y="169"/>
                    <a:pt x="132" y="169"/>
                    <a:pt x="132" y="169"/>
                  </a:cubicBezTo>
                  <a:cubicBezTo>
                    <a:pt x="132" y="169"/>
                    <a:pt x="132" y="169"/>
                    <a:pt x="132" y="169"/>
                  </a:cubicBezTo>
                  <a:close/>
                  <a:moveTo>
                    <a:pt x="127" y="174"/>
                  </a:moveTo>
                  <a:cubicBezTo>
                    <a:pt x="126" y="173"/>
                    <a:pt x="126" y="173"/>
                    <a:pt x="126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4"/>
                    <a:pt x="127" y="174"/>
                    <a:pt x="127" y="174"/>
                  </a:cubicBezTo>
                  <a:close/>
                  <a:moveTo>
                    <a:pt x="121" y="173"/>
                  </a:move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0" y="172"/>
                    <a:pt x="120" y="172"/>
                    <a:pt x="120" y="172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70"/>
                    <a:pt x="120" y="170"/>
                    <a:pt x="120" y="170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19" y="165"/>
                    <a:pt x="119" y="165"/>
                    <a:pt x="119" y="165"/>
                  </a:cubicBezTo>
                  <a:cubicBezTo>
                    <a:pt x="120" y="165"/>
                    <a:pt x="120" y="165"/>
                    <a:pt x="120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4"/>
                    <a:pt x="121" y="164"/>
                    <a:pt x="121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1" y="163"/>
                    <a:pt x="121" y="163"/>
                    <a:pt x="121" y="163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57"/>
                    <a:pt x="120" y="157"/>
                    <a:pt x="120" y="157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2" y="155"/>
                    <a:pt x="122" y="155"/>
                    <a:pt x="122" y="155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4" y="155"/>
                    <a:pt x="124" y="155"/>
                    <a:pt x="124" y="155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5" y="157"/>
                    <a:pt x="125" y="157"/>
                    <a:pt x="125" y="157"/>
                  </a:cubicBezTo>
                  <a:cubicBezTo>
                    <a:pt x="126" y="158"/>
                    <a:pt x="126" y="158"/>
                    <a:pt x="126" y="158"/>
                  </a:cubicBezTo>
                  <a:cubicBezTo>
                    <a:pt x="127" y="159"/>
                    <a:pt x="127" y="159"/>
                    <a:pt x="127" y="159"/>
                  </a:cubicBezTo>
                  <a:cubicBezTo>
                    <a:pt x="128" y="158"/>
                    <a:pt x="128" y="158"/>
                    <a:pt x="128" y="158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130" y="158"/>
                    <a:pt x="130" y="158"/>
                    <a:pt x="130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4" y="163"/>
                    <a:pt x="134" y="163"/>
                    <a:pt x="134" y="163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2" y="166"/>
                    <a:pt x="132" y="166"/>
                    <a:pt x="132" y="166"/>
                  </a:cubicBezTo>
                  <a:cubicBezTo>
                    <a:pt x="132" y="167"/>
                    <a:pt x="132" y="167"/>
                    <a:pt x="132" y="167"/>
                  </a:cubicBezTo>
                  <a:cubicBezTo>
                    <a:pt x="132" y="168"/>
                    <a:pt x="132" y="168"/>
                    <a:pt x="132" y="168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1" y="169"/>
                    <a:pt x="131" y="169"/>
                    <a:pt x="131" y="169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31" y="170"/>
                    <a:pt x="131" y="170"/>
                    <a:pt x="131" y="170"/>
                  </a:cubicBezTo>
                  <a:cubicBezTo>
                    <a:pt x="131" y="170"/>
                    <a:pt x="131" y="170"/>
                    <a:pt x="131" y="170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30" y="170"/>
                    <a:pt x="130" y="170"/>
                    <a:pt x="130" y="170"/>
                  </a:cubicBezTo>
                  <a:cubicBezTo>
                    <a:pt x="130" y="170"/>
                    <a:pt x="130" y="170"/>
                    <a:pt x="130" y="170"/>
                  </a:cubicBezTo>
                  <a:cubicBezTo>
                    <a:pt x="129" y="170"/>
                    <a:pt x="129" y="170"/>
                    <a:pt x="129" y="170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0"/>
                    <a:pt x="128" y="170"/>
                    <a:pt x="128" y="170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6" y="172"/>
                    <a:pt x="126" y="172"/>
                    <a:pt x="126" y="172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5" y="173"/>
                    <a:pt x="125" y="173"/>
                    <a:pt x="125" y="173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3" y="174"/>
                    <a:pt x="123" y="174"/>
                    <a:pt x="123" y="174"/>
                  </a:cubicBezTo>
                  <a:cubicBezTo>
                    <a:pt x="123" y="173"/>
                    <a:pt x="123" y="173"/>
                    <a:pt x="123" y="173"/>
                  </a:cubicBezTo>
                  <a:cubicBezTo>
                    <a:pt x="123" y="174"/>
                    <a:pt x="123" y="174"/>
                    <a:pt x="123" y="174"/>
                  </a:cubicBezTo>
                  <a:cubicBezTo>
                    <a:pt x="122" y="173"/>
                    <a:pt x="122" y="173"/>
                    <a:pt x="122" y="173"/>
                  </a:cubicBezTo>
                  <a:cubicBezTo>
                    <a:pt x="121" y="173"/>
                    <a:pt x="121" y="173"/>
                    <a:pt x="121" y="173"/>
                  </a:cubicBezTo>
                  <a:cubicBezTo>
                    <a:pt x="121" y="173"/>
                    <a:pt x="121" y="173"/>
                    <a:pt x="121" y="173"/>
                  </a:cubicBezTo>
                  <a:close/>
                  <a:moveTo>
                    <a:pt x="2" y="110"/>
                  </a:moveTo>
                  <a:cubicBezTo>
                    <a:pt x="3" y="111"/>
                    <a:pt x="3" y="111"/>
                    <a:pt x="3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4"/>
                    <a:pt x="15" y="114"/>
                    <a:pt x="15" y="114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20" y="113"/>
                    <a:pt x="20" y="113"/>
                    <a:pt x="20" y="113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9" y="102"/>
                    <a:pt x="79" y="102"/>
                    <a:pt x="79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81" y="102"/>
                    <a:pt x="81" y="102"/>
                    <a:pt x="81" y="102"/>
                  </a:cubicBezTo>
                  <a:cubicBezTo>
                    <a:pt x="81" y="101"/>
                    <a:pt x="81" y="101"/>
                    <a:pt x="81" y="101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5" y="103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1" y="116"/>
                    <a:pt x="91" y="116"/>
                    <a:pt x="91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95" y="115"/>
                    <a:pt x="95" y="115"/>
                    <a:pt x="95" y="115"/>
                  </a:cubicBezTo>
                  <a:cubicBezTo>
                    <a:pt x="95" y="114"/>
                    <a:pt x="95" y="114"/>
                    <a:pt x="95" y="114"/>
                  </a:cubicBezTo>
                  <a:cubicBezTo>
                    <a:pt x="96" y="114"/>
                    <a:pt x="96" y="114"/>
                    <a:pt x="96" y="114"/>
                  </a:cubicBezTo>
                  <a:cubicBezTo>
                    <a:pt x="97" y="113"/>
                    <a:pt x="97" y="113"/>
                    <a:pt x="97" y="113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1" y="110"/>
                    <a:pt x="101" y="110"/>
                    <a:pt x="101" y="110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3" y="111"/>
                    <a:pt x="103" y="111"/>
                    <a:pt x="103" y="111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9" y="120"/>
                    <a:pt x="99" y="120"/>
                    <a:pt x="99" y="120"/>
                  </a:cubicBezTo>
                  <a:cubicBezTo>
                    <a:pt x="100" y="120"/>
                    <a:pt x="100" y="120"/>
                    <a:pt x="100" y="120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2" y="123"/>
                    <a:pt x="102" y="123"/>
                    <a:pt x="102" y="123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105" y="122"/>
                    <a:pt x="105" y="122"/>
                    <a:pt x="105" y="122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5" y="123"/>
                    <a:pt x="105" y="123"/>
                    <a:pt x="105" y="123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7" y="126"/>
                    <a:pt x="107" y="126"/>
                    <a:pt x="107" y="126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7" y="130"/>
                    <a:pt x="107" y="130"/>
                    <a:pt x="107" y="130"/>
                  </a:cubicBezTo>
                  <a:cubicBezTo>
                    <a:pt x="106" y="131"/>
                    <a:pt x="106" y="131"/>
                    <a:pt x="106" y="131"/>
                  </a:cubicBezTo>
                  <a:cubicBezTo>
                    <a:pt x="106" y="131"/>
                    <a:pt x="106" y="131"/>
                    <a:pt x="106" y="131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9" y="138"/>
                    <a:pt x="109" y="138"/>
                    <a:pt x="109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3" y="139"/>
                    <a:pt x="113" y="139"/>
                    <a:pt x="113" y="139"/>
                  </a:cubicBezTo>
                  <a:cubicBezTo>
                    <a:pt x="113" y="139"/>
                    <a:pt x="113" y="139"/>
                    <a:pt x="113" y="139"/>
                  </a:cubicBezTo>
                  <a:cubicBezTo>
                    <a:pt x="113" y="139"/>
                    <a:pt x="113" y="139"/>
                    <a:pt x="113" y="139"/>
                  </a:cubicBezTo>
                  <a:cubicBezTo>
                    <a:pt x="114" y="139"/>
                    <a:pt x="114" y="139"/>
                    <a:pt x="114" y="139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7" y="141"/>
                    <a:pt x="117" y="141"/>
                    <a:pt x="117" y="141"/>
                  </a:cubicBezTo>
                  <a:cubicBezTo>
                    <a:pt x="118" y="142"/>
                    <a:pt x="118" y="142"/>
                    <a:pt x="118" y="142"/>
                  </a:cubicBezTo>
                  <a:cubicBezTo>
                    <a:pt x="118" y="142"/>
                    <a:pt x="118" y="142"/>
                    <a:pt x="118" y="142"/>
                  </a:cubicBezTo>
                  <a:cubicBezTo>
                    <a:pt x="119" y="143"/>
                    <a:pt x="119" y="143"/>
                    <a:pt x="119" y="143"/>
                  </a:cubicBezTo>
                  <a:cubicBezTo>
                    <a:pt x="120" y="143"/>
                    <a:pt x="120" y="143"/>
                    <a:pt x="120" y="143"/>
                  </a:cubicBezTo>
                  <a:cubicBezTo>
                    <a:pt x="120" y="143"/>
                    <a:pt x="120" y="143"/>
                    <a:pt x="120" y="143"/>
                  </a:cubicBezTo>
                  <a:cubicBezTo>
                    <a:pt x="122" y="142"/>
                    <a:pt x="122" y="142"/>
                    <a:pt x="122" y="142"/>
                  </a:cubicBezTo>
                  <a:cubicBezTo>
                    <a:pt x="123" y="141"/>
                    <a:pt x="123" y="141"/>
                    <a:pt x="123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5" y="140"/>
                    <a:pt x="125" y="140"/>
                    <a:pt x="125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7" y="138"/>
                    <a:pt x="127" y="138"/>
                    <a:pt x="127" y="138"/>
                  </a:cubicBezTo>
                  <a:cubicBezTo>
                    <a:pt x="128" y="139"/>
                    <a:pt x="128" y="139"/>
                    <a:pt x="128" y="139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30" y="143"/>
                    <a:pt x="130" y="143"/>
                    <a:pt x="130" y="143"/>
                  </a:cubicBezTo>
                  <a:cubicBezTo>
                    <a:pt x="130" y="145"/>
                    <a:pt x="130" y="145"/>
                    <a:pt x="130" y="145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32" y="146"/>
                    <a:pt x="132" y="146"/>
                    <a:pt x="132" y="146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31" y="144"/>
                    <a:pt x="131" y="144"/>
                    <a:pt x="131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7" y="140"/>
                    <a:pt x="137" y="140"/>
                    <a:pt x="137" y="140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8" y="138"/>
                    <a:pt x="148" y="138"/>
                    <a:pt x="148" y="138"/>
                  </a:cubicBezTo>
                  <a:cubicBezTo>
                    <a:pt x="148" y="138"/>
                    <a:pt x="148" y="138"/>
                    <a:pt x="148" y="138"/>
                  </a:cubicBezTo>
                  <a:cubicBezTo>
                    <a:pt x="149" y="138"/>
                    <a:pt x="149" y="138"/>
                    <a:pt x="149" y="138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1" y="136"/>
                    <a:pt x="151" y="136"/>
                    <a:pt x="151" y="136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0"/>
                    <a:pt x="152" y="130"/>
                    <a:pt x="152" y="130"/>
                  </a:cubicBezTo>
                  <a:cubicBezTo>
                    <a:pt x="153" y="129"/>
                    <a:pt x="153" y="129"/>
                    <a:pt x="153" y="129"/>
                  </a:cubicBezTo>
                  <a:cubicBezTo>
                    <a:pt x="153" y="127"/>
                    <a:pt x="153" y="127"/>
                    <a:pt x="153" y="127"/>
                  </a:cubicBezTo>
                  <a:cubicBezTo>
                    <a:pt x="154" y="127"/>
                    <a:pt x="154" y="127"/>
                    <a:pt x="154" y="127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6" y="123"/>
                    <a:pt x="156" y="123"/>
                    <a:pt x="156" y="123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9" y="120"/>
                    <a:pt x="159" y="120"/>
                    <a:pt x="159" y="120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61" y="117"/>
                    <a:pt x="161" y="117"/>
                    <a:pt x="161" y="117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1" y="116"/>
                    <a:pt x="161" y="116"/>
                    <a:pt x="161" y="116"/>
                  </a:cubicBezTo>
                  <a:cubicBezTo>
                    <a:pt x="162" y="115"/>
                    <a:pt x="162" y="115"/>
                    <a:pt x="162" y="115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5" y="110"/>
                    <a:pt x="165" y="110"/>
                    <a:pt x="165" y="110"/>
                  </a:cubicBezTo>
                  <a:cubicBezTo>
                    <a:pt x="166" y="110"/>
                    <a:pt x="166" y="110"/>
                    <a:pt x="166" y="110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6" y="110"/>
                    <a:pt x="166" y="110"/>
                    <a:pt x="166" y="110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69" y="107"/>
                    <a:pt x="169" y="107"/>
                    <a:pt x="169" y="107"/>
                  </a:cubicBezTo>
                  <a:cubicBezTo>
                    <a:pt x="169" y="107"/>
                    <a:pt x="169" y="107"/>
                    <a:pt x="169" y="107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2" y="104"/>
                    <a:pt x="172" y="104"/>
                    <a:pt x="172" y="104"/>
                  </a:cubicBezTo>
                  <a:cubicBezTo>
                    <a:pt x="173" y="102"/>
                    <a:pt x="173" y="102"/>
                    <a:pt x="173" y="102"/>
                  </a:cubicBezTo>
                  <a:cubicBezTo>
                    <a:pt x="173" y="102"/>
                    <a:pt x="173" y="102"/>
                    <a:pt x="173" y="102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8" y="75"/>
                    <a:pt x="178" y="75"/>
                    <a:pt x="178" y="75"/>
                  </a:cubicBezTo>
                  <a:cubicBezTo>
                    <a:pt x="179" y="74"/>
                    <a:pt x="179" y="74"/>
                    <a:pt x="179" y="74"/>
                  </a:cubicBezTo>
                  <a:cubicBezTo>
                    <a:pt x="178" y="74"/>
                    <a:pt x="178" y="74"/>
                    <a:pt x="178" y="74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75" y="66"/>
                    <a:pt x="175" y="66"/>
                    <a:pt x="175" y="66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2" y="63"/>
                    <a:pt x="172" y="63"/>
                    <a:pt x="172" y="63"/>
                  </a:cubicBezTo>
                  <a:cubicBezTo>
                    <a:pt x="172" y="62"/>
                    <a:pt x="172" y="62"/>
                    <a:pt x="172" y="62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71" y="60"/>
                    <a:pt x="171" y="60"/>
                    <a:pt x="171" y="60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71" y="58"/>
                    <a:pt x="171" y="58"/>
                    <a:pt x="171" y="58"/>
                  </a:cubicBezTo>
                  <a:cubicBezTo>
                    <a:pt x="171" y="57"/>
                    <a:pt x="171" y="57"/>
                    <a:pt x="171" y="57"/>
                  </a:cubicBezTo>
                  <a:cubicBezTo>
                    <a:pt x="171" y="57"/>
                    <a:pt x="171" y="57"/>
                    <a:pt x="171" y="57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7" y="54"/>
                    <a:pt x="167" y="54"/>
                    <a:pt x="167" y="54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67" y="56"/>
                    <a:pt x="167" y="56"/>
                    <a:pt x="167" y="56"/>
                  </a:cubicBezTo>
                  <a:cubicBezTo>
                    <a:pt x="168" y="57"/>
                    <a:pt x="168" y="57"/>
                    <a:pt x="168" y="57"/>
                  </a:cubicBezTo>
                  <a:cubicBezTo>
                    <a:pt x="167" y="56"/>
                    <a:pt x="167" y="56"/>
                    <a:pt x="167" y="56"/>
                  </a:cubicBezTo>
                  <a:cubicBezTo>
                    <a:pt x="166" y="56"/>
                    <a:pt x="166" y="56"/>
                    <a:pt x="166" y="56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7"/>
                    <a:pt x="163" y="47"/>
                    <a:pt x="163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1" y="44"/>
                    <a:pt x="161" y="44"/>
                    <a:pt x="161" y="44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7" y="42"/>
                    <a:pt x="157" y="42"/>
                    <a:pt x="157" y="42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3" y="39"/>
                    <a:pt x="153" y="39"/>
                    <a:pt x="153" y="39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3" y="36"/>
                    <a:pt x="153" y="36"/>
                    <a:pt x="153" y="36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3" y="32"/>
                    <a:pt x="153" y="32"/>
                    <a:pt x="153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1" y="26"/>
                    <a:pt x="151" y="26"/>
                    <a:pt x="151" y="26"/>
                  </a:cubicBezTo>
                  <a:cubicBezTo>
                    <a:pt x="151" y="26"/>
                    <a:pt x="151" y="26"/>
                    <a:pt x="151" y="26"/>
                  </a:cubicBezTo>
                  <a:cubicBezTo>
                    <a:pt x="151" y="26"/>
                    <a:pt x="151" y="26"/>
                    <a:pt x="151" y="26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49" y="19"/>
                    <a:pt x="149" y="19"/>
                    <a:pt x="149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2" y="30"/>
                    <a:pt x="132" y="30"/>
                    <a:pt x="132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11"/>
                    <a:pt x="113" y="11"/>
                    <a:pt x="113" y="11"/>
                  </a:cubicBezTo>
                  <a:cubicBezTo>
                    <a:pt x="113" y="11"/>
                    <a:pt x="113" y="11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8"/>
                    <a:pt x="2" y="108"/>
                    <a:pt x="2" y="108"/>
                  </a:cubicBezTo>
                  <a:lnTo>
                    <a:pt x="2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7" name="Freeform 155"/>
            <p:cNvSpPr>
              <a:spLocks noEditPoints="1"/>
            </p:cNvSpPr>
            <p:nvPr/>
          </p:nvSpPr>
          <p:spPr bwMode="auto">
            <a:xfrm>
              <a:off x="3868432" y="1644879"/>
              <a:ext cx="186562" cy="104218"/>
            </a:xfrm>
            <a:custGeom>
              <a:avLst/>
              <a:gdLst>
                <a:gd name="T0" fmla="*/ 52 w 145"/>
                <a:gd name="T1" fmla="*/ 81 h 81"/>
                <a:gd name="T2" fmla="*/ 49 w 145"/>
                <a:gd name="T3" fmla="*/ 70 h 81"/>
                <a:gd name="T4" fmla="*/ 63 w 145"/>
                <a:gd name="T5" fmla="*/ 78 h 81"/>
                <a:gd name="T6" fmla="*/ 78 w 145"/>
                <a:gd name="T7" fmla="*/ 74 h 81"/>
                <a:gd name="T8" fmla="*/ 93 w 145"/>
                <a:gd name="T9" fmla="*/ 70 h 81"/>
                <a:gd name="T10" fmla="*/ 97 w 145"/>
                <a:gd name="T11" fmla="*/ 66 h 81"/>
                <a:gd name="T12" fmla="*/ 104 w 145"/>
                <a:gd name="T13" fmla="*/ 66 h 81"/>
                <a:gd name="T14" fmla="*/ 123 w 145"/>
                <a:gd name="T15" fmla="*/ 55 h 81"/>
                <a:gd name="T16" fmla="*/ 134 w 145"/>
                <a:gd name="T17" fmla="*/ 52 h 81"/>
                <a:gd name="T18" fmla="*/ 134 w 145"/>
                <a:gd name="T19" fmla="*/ 44 h 81"/>
                <a:gd name="T20" fmla="*/ 141 w 145"/>
                <a:gd name="T21" fmla="*/ 44 h 81"/>
                <a:gd name="T22" fmla="*/ 137 w 145"/>
                <a:gd name="T23" fmla="*/ 29 h 81"/>
                <a:gd name="T24" fmla="*/ 137 w 145"/>
                <a:gd name="T25" fmla="*/ 26 h 81"/>
                <a:gd name="T26" fmla="*/ 130 w 145"/>
                <a:gd name="T27" fmla="*/ 22 h 81"/>
                <a:gd name="T28" fmla="*/ 134 w 145"/>
                <a:gd name="T29" fmla="*/ 11 h 81"/>
                <a:gd name="T30" fmla="*/ 130 w 145"/>
                <a:gd name="T31" fmla="*/ 7 h 81"/>
                <a:gd name="T32" fmla="*/ 123 w 145"/>
                <a:gd name="T33" fmla="*/ 7 h 81"/>
                <a:gd name="T34" fmla="*/ 119 w 145"/>
                <a:gd name="T35" fmla="*/ 3 h 81"/>
                <a:gd name="T36" fmla="*/ 108 w 145"/>
                <a:gd name="T37" fmla="*/ 3 h 81"/>
                <a:gd name="T38" fmla="*/ 100 w 145"/>
                <a:gd name="T39" fmla="*/ 7 h 81"/>
                <a:gd name="T40" fmla="*/ 89 w 145"/>
                <a:gd name="T41" fmla="*/ 7 h 81"/>
                <a:gd name="T42" fmla="*/ 86 w 145"/>
                <a:gd name="T43" fmla="*/ 18 h 81"/>
                <a:gd name="T44" fmla="*/ 78 w 145"/>
                <a:gd name="T45" fmla="*/ 11 h 81"/>
                <a:gd name="T46" fmla="*/ 71 w 145"/>
                <a:gd name="T47" fmla="*/ 14 h 81"/>
                <a:gd name="T48" fmla="*/ 63 w 145"/>
                <a:gd name="T49" fmla="*/ 7 h 81"/>
                <a:gd name="T50" fmla="*/ 56 w 145"/>
                <a:gd name="T51" fmla="*/ 22 h 81"/>
                <a:gd name="T52" fmla="*/ 49 w 145"/>
                <a:gd name="T53" fmla="*/ 26 h 81"/>
                <a:gd name="T54" fmla="*/ 41 w 145"/>
                <a:gd name="T55" fmla="*/ 26 h 81"/>
                <a:gd name="T56" fmla="*/ 41 w 145"/>
                <a:gd name="T57" fmla="*/ 14 h 81"/>
                <a:gd name="T58" fmla="*/ 45 w 145"/>
                <a:gd name="T59" fmla="*/ 11 h 81"/>
                <a:gd name="T60" fmla="*/ 34 w 145"/>
                <a:gd name="T61" fmla="*/ 3 h 81"/>
                <a:gd name="T62" fmla="*/ 23 w 145"/>
                <a:gd name="T63" fmla="*/ 0 h 81"/>
                <a:gd name="T64" fmla="*/ 30 w 145"/>
                <a:gd name="T65" fmla="*/ 3 h 81"/>
                <a:gd name="T66" fmla="*/ 26 w 145"/>
                <a:gd name="T67" fmla="*/ 3 h 81"/>
                <a:gd name="T68" fmla="*/ 30 w 145"/>
                <a:gd name="T69" fmla="*/ 11 h 81"/>
                <a:gd name="T70" fmla="*/ 19 w 145"/>
                <a:gd name="T71" fmla="*/ 7 h 81"/>
                <a:gd name="T72" fmla="*/ 15 w 145"/>
                <a:gd name="T73" fmla="*/ 7 h 81"/>
                <a:gd name="T74" fmla="*/ 15 w 145"/>
                <a:gd name="T75" fmla="*/ 14 h 81"/>
                <a:gd name="T76" fmla="*/ 15 w 145"/>
                <a:gd name="T77" fmla="*/ 18 h 81"/>
                <a:gd name="T78" fmla="*/ 8 w 145"/>
                <a:gd name="T79" fmla="*/ 14 h 81"/>
                <a:gd name="T80" fmla="*/ 4 w 145"/>
                <a:gd name="T81" fmla="*/ 18 h 81"/>
                <a:gd name="T82" fmla="*/ 12 w 145"/>
                <a:gd name="T83" fmla="*/ 26 h 81"/>
                <a:gd name="T84" fmla="*/ 19 w 145"/>
                <a:gd name="T85" fmla="*/ 22 h 81"/>
                <a:gd name="T86" fmla="*/ 26 w 145"/>
                <a:gd name="T87" fmla="*/ 22 h 81"/>
                <a:gd name="T88" fmla="*/ 34 w 145"/>
                <a:gd name="T89" fmla="*/ 22 h 81"/>
                <a:gd name="T90" fmla="*/ 37 w 145"/>
                <a:gd name="T91" fmla="*/ 26 h 81"/>
                <a:gd name="T92" fmla="*/ 26 w 145"/>
                <a:gd name="T93" fmla="*/ 33 h 81"/>
                <a:gd name="T94" fmla="*/ 37 w 145"/>
                <a:gd name="T95" fmla="*/ 33 h 81"/>
                <a:gd name="T96" fmla="*/ 23 w 145"/>
                <a:gd name="T97" fmla="*/ 37 h 81"/>
                <a:gd name="T98" fmla="*/ 19 w 145"/>
                <a:gd name="T99" fmla="*/ 33 h 81"/>
                <a:gd name="T100" fmla="*/ 8 w 145"/>
                <a:gd name="T101" fmla="*/ 37 h 81"/>
                <a:gd name="T102" fmla="*/ 12 w 145"/>
                <a:gd name="T103" fmla="*/ 44 h 81"/>
                <a:gd name="T104" fmla="*/ 26 w 145"/>
                <a:gd name="T105" fmla="*/ 44 h 81"/>
                <a:gd name="T106" fmla="*/ 30 w 145"/>
                <a:gd name="T107" fmla="*/ 52 h 81"/>
                <a:gd name="T108" fmla="*/ 30 w 145"/>
                <a:gd name="T109" fmla="*/ 55 h 81"/>
                <a:gd name="T110" fmla="*/ 34 w 145"/>
                <a:gd name="T111" fmla="*/ 55 h 81"/>
                <a:gd name="T112" fmla="*/ 26 w 145"/>
                <a:gd name="T113" fmla="*/ 59 h 81"/>
                <a:gd name="T114" fmla="*/ 19 w 145"/>
                <a:gd name="T115" fmla="*/ 59 h 81"/>
                <a:gd name="T116" fmla="*/ 23 w 145"/>
                <a:gd name="T117" fmla="*/ 70 h 81"/>
                <a:gd name="T118" fmla="*/ 37 w 145"/>
                <a:gd name="T119" fmla="*/ 6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" h="81">
                  <a:moveTo>
                    <a:pt x="52" y="81"/>
                  </a:moveTo>
                  <a:lnTo>
                    <a:pt x="52" y="81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close/>
                  <a:moveTo>
                    <a:pt x="45" y="70"/>
                  </a:moveTo>
                  <a:lnTo>
                    <a:pt x="49" y="66"/>
                  </a:lnTo>
                  <a:lnTo>
                    <a:pt x="49" y="70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6" y="74"/>
                  </a:lnTo>
                  <a:lnTo>
                    <a:pt x="60" y="74"/>
                  </a:lnTo>
                  <a:lnTo>
                    <a:pt x="63" y="78"/>
                  </a:lnTo>
                  <a:lnTo>
                    <a:pt x="71" y="78"/>
                  </a:lnTo>
                  <a:lnTo>
                    <a:pt x="75" y="78"/>
                  </a:lnTo>
                  <a:lnTo>
                    <a:pt x="78" y="78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82" y="78"/>
                  </a:lnTo>
                  <a:lnTo>
                    <a:pt x="86" y="74"/>
                  </a:lnTo>
                  <a:lnTo>
                    <a:pt x="86" y="70"/>
                  </a:lnTo>
                  <a:lnTo>
                    <a:pt x="93" y="70"/>
                  </a:lnTo>
                  <a:lnTo>
                    <a:pt x="89" y="70"/>
                  </a:lnTo>
                  <a:lnTo>
                    <a:pt x="89" y="70"/>
                  </a:lnTo>
                  <a:lnTo>
                    <a:pt x="93" y="70"/>
                  </a:lnTo>
                  <a:lnTo>
                    <a:pt x="93" y="70"/>
                  </a:lnTo>
                  <a:lnTo>
                    <a:pt x="97" y="66"/>
                  </a:lnTo>
                  <a:lnTo>
                    <a:pt x="100" y="66"/>
                  </a:lnTo>
                  <a:lnTo>
                    <a:pt x="100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12" y="63"/>
                  </a:lnTo>
                  <a:lnTo>
                    <a:pt x="115" y="59"/>
                  </a:lnTo>
                  <a:lnTo>
                    <a:pt x="123" y="55"/>
                  </a:lnTo>
                  <a:lnTo>
                    <a:pt x="123" y="55"/>
                  </a:lnTo>
                  <a:lnTo>
                    <a:pt x="123" y="55"/>
                  </a:lnTo>
                  <a:lnTo>
                    <a:pt x="123" y="52"/>
                  </a:lnTo>
                  <a:lnTo>
                    <a:pt x="126" y="52"/>
                  </a:lnTo>
                  <a:lnTo>
                    <a:pt x="126" y="55"/>
                  </a:lnTo>
                  <a:lnTo>
                    <a:pt x="130" y="55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0" y="52"/>
                  </a:lnTo>
                  <a:lnTo>
                    <a:pt x="130" y="48"/>
                  </a:lnTo>
                  <a:lnTo>
                    <a:pt x="134" y="48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7" y="44"/>
                  </a:lnTo>
                  <a:lnTo>
                    <a:pt x="137" y="48"/>
                  </a:lnTo>
                  <a:lnTo>
                    <a:pt x="141" y="48"/>
                  </a:lnTo>
                  <a:lnTo>
                    <a:pt x="141" y="44"/>
                  </a:lnTo>
                  <a:lnTo>
                    <a:pt x="141" y="40"/>
                  </a:lnTo>
                  <a:lnTo>
                    <a:pt x="137" y="37"/>
                  </a:lnTo>
                  <a:lnTo>
                    <a:pt x="137" y="37"/>
                  </a:lnTo>
                  <a:lnTo>
                    <a:pt x="137" y="33"/>
                  </a:lnTo>
                  <a:lnTo>
                    <a:pt x="137" y="29"/>
                  </a:lnTo>
                  <a:lnTo>
                    <a:pt x="141" y="29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5" y="26"/>
                  </a:lnTo>
                  <a:lnTo>
                    <a:pt x="137" y="26"/>
                  </a:lnTo>
                  <a:lnTo>
                    <a:pt x="134" y="26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4" y="22"/>
                  </a:lnTo>
                  <a:lnTo>
                    <a:pt x="130" y="22"/>
                  </a:lnTo>
                  <a:lnTo>
                    <a:pt x="130" y="18"/>
                  </a:lnTo>
                  <a:lnTo>
                    <a:pt x="134" y="18"/>
                  </a:lnTo>
                  <a:lnTo>
                    <a:pt x="134" y="1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0" y="11"/>
                  </a:lnTo>
                  <a:lnTo>
                    <a:pt x="126" y="11"/>
                  </a:lnTo>
                  <a:lnTo>
                    <a:pt x="126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3"/>
                  </a:lnTo>
                  <a:lnTo>
                    <a:pt x="134" y="3"/>
                  </a:lnTo>
                  <a:lnTo>
                    <a:pt x="130" y="3"/>
                  </a:lnTo>
                  <a:lnTo>
                    <a:pt x="130" y="3"/>
                  </a:lnTo>
                  <a:lnTo>
                    <a:pt x="123" y="7"/>
                  </a:lnTo>
                  <a:lnTo>
                    <a:pt x="123" y="11"/>
                  </a:lnTo>
                  <a:lnTo>
                    <a:pt x="119" y="11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3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2" y="3"/>
                  </a:lnTo>
                  <a:lnTo>
                    <a:pt x="112" y="0"/>
                  </a:lnTo>
                  <a:lnTo>
                    <a:pt x="108" y="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4" y="7"/>
                  </a:lnTo>
                  <a:lnTo>
                    <a:pt x="100" y="11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97" y="11"/>
                  </a:lnTo>
                  <a:lnTo>
                    <a:pt x="97" y="14"/>
                  </a:lnTo>
                  <a:lnTo>
                    <a:pt x="93" y="14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2" y="14"/>
                  </a:lnTo>
                  <a:lnTo>
                    <a:pt x="86" y="18"/>
                  </a:lnTo>
                  <a:lnTo>
                    <a:pt x="82" y="26"/>
                  </a:lnTo>
                  <a:lnTo>
                    <a:pt x="86" y="18"/>
                  </a:lnTo>
                  <a:lnTo>
                    <a:pt x="82" y="14"/>
                  </a:lnTo>
                  <a:lnTo>
                    <a:pt x="82" y="11"/>
                  </a:lnTo>
                  <a:lnTo>
                    <a:pt x="78" y="11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1" y="11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67" y="18"/>
                  </a:lnTo>
                  <a:lnTo>
                    <a:pt x="63" y="18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3" y="7"/>
                  </a:lnTo>
                  <a:lnTo>
                    <a:pt x="60" y="7"/>
                  </a:lnTo>
                  <a:lnTo>
                    <a:pt x="56" y="11"/>
                  </a:lnTo>
                  <a:lnTo>
                    <a:pt x="56" y="18"/>
                  </a:lnTo>
                  <a:lnTo>
                    <a:pt x="60" y="18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2" y="26"/>
                  </a:lnTo>
                  <a:lnTo>
                    <a:pt x="52" y="22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5" y="29"/>
                  </a:lnTo>
                  <a:lnTo>
                    <a:pt x="45" y="33"/>
                  </a:lnTo>
                  <a:lnTo>
                    <a:pt x="45" y="29"/>
                  </a:lnTo>
                  <a:lnTo>
                    <a:pt x="41" y="29"/>
                  </a:lnTo>
                  <a:lnTo>
                    <a:pt x="41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41" y="14"/>
                  </a:lnTo>
                  <a:lnTo>
                    <a:pt x="41" y="18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37" y="7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6" y="3"/>
                  </a:lnTo>
                  <a:lnTo>
                    <a:pt x="30" y="7"/>
                  </a:lnTo>
                  <a:lnTo>
                    <a:pt x="34" y="11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30" y="11"/>
                  </a:lnTo>
                  <a:lnTo>
                    <a:pt x="26" y="7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9" y="3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11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4" y="22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9" y="1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0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4" y="26"/>
                  </a:lnTo>
                  <a:lnTo>
                    <a:pt x="34" y="29"/>
                  </a:lnTo>
                  <a:lnTo>
                    <a:pt x="30" y="29"/>
                  </a:lnTo>
                  <a:lnTo>
                    <a:pt x="26" y="29"/>
                  </a:lnTo>
                  <a:lnTo>
                    <a:pt x="26" y="33"/>
                  </a:lnTo>
                  <a:lnTo>
                    <a:pt x="30" y="33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7" y="29"/>
                  </a:lnTo>
                  <a:lnTo>
                    <a:pt x="37" y="33"/>
                  </a:lnTo>
                  <a:lnTo>
                    <a:pt x="34" y="33"/>
                  </a:lnTo>
                  <a:lnTo>
                    <a:pt x="30" y="37"/>
                  </a:lnTo>
                  <a:lnTo>
                    <a:pt x="26" y="33"/>
                  </a:lnTo>
                  <a:lnTo>
                    <a:pt x="26" y="37"/>
                  </a:lnTo>
                  <a:lnTo>
                    <a:pt x="23" y="3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5" y="44"/>
                  </a:lnTo>
                  <a:lnTo>
                    <a:pt x="23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6" y="52"/>
                  </a:lnTo>
                  <a:lnTo>
                    <a:pt x="30" y="52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4" y="52"/>
                  </a:lnTo>
                  <a:lnTo>
                    <a:pt x="37" y="52"/>
                  </a:lnTo>
                  <a:lnTo>
                    <a:pt x="41" y="55"/>
                  </a:lnTo>
                  <a:lnTo>
                    <a:pt x="37" y="55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0" y="55"/>
                  </a:lnTo>
                  <a:lnTo>
                    <a:pt x="30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3" y="63"/>
                  </a:lnTo>
                  <a:lnTo>
                    <a:pt x="23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70"/>
                  </a:lnTo>
                  <a:lnTo>
                    <a:pt x="23" y="70"/>
                  </a:lnTo>
                  <a:lnTo>
                    <a:pt x="23" y="66"/>
                  </a:lnTo>
                  <a:lnTo>
                    <a:pt x="26" y="70"/>
                  </a:lnTo>
                  <a:lnTo>
                    <a:pt x="30" y="70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41" y="66"/>
                  </a:lnTo>
                  <a:lnTo>
                    <a:pt x="41" y="70"/>
                  </a:lnTo>
                  <a:lnTo>
                    <a:pt x="45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8" name="Freeform 156"/>
            <p:cNvSpPr>
              <a:spLocks noEditPoints="1"/>
            </p:cNvSpPr>
            <p:nvPr/>
          </p:nvSpPr>
          <p:spPr bwMode="auto">
            <a:xfrm>
              <a:off x="2373366" y="3181116"/>
              <a:ext cx="42459" cy="24446"/>
            </a:xfrm>
            <a:custGeom>
              <a:avLst/>
              <a:gdLst>
                <a:gd name="T0" fmla="*/ 33 w 33"/>
                <a:gd name="T1" fmla="*/ 15 h 19"/>
                <a:gd name="T2" fmla="*/ 29 w 33"/>
                <a:gd name="T3" fmla="*/ 15 h 19"/>
                <a:gd name="T4" fmla="*/ 29 w 33"/>
                <a:gd name="T5" fmla="*/ 19 h 19"/>
                <a:gd name="T6" fmla="*/ 33 w 33"/>
                <a:gd name="T7" fmla="*/ 15 h 19"/>
                <a:gd name="T8" fmla="*/ 33 w 33"/>
                <a:gd name="T9" fmla="*/ 15 h 19"/>
                <a:gd name="T10" fmla="*/ 33 w 33"/>
                <a:gd name="T11" fmla="*/ 15 h 19"/>
                <a:gd name="T12" fmla="*/ 33 w 33"/>
                <a:gd name="T13" fmla="*/ 15 h 19"/>
                <a:gd name="T14" fmla="*/ 18 w 33"/>
                <a:gd name="T15" fmla="*/ 11 h 19"/>
                <a:gd name="T16" fmla="*/ 22 w 33"/>
                <a:gd name="T17" fmla="*/ 11 h 19"/>
                <a:gd name="T18" fmla="*/ 22 w 33"/>
                <a:gd name="T19" fmla="*/ 11 h 19"/>
                <a:gd name="T20" fmla="*/ 22 w 33"/>
                <a:gd name="T21" fmla="*/ 15 h 19"/>
                <a:gd name="T22" fmla="*/ 18 w 33"/>
                <a:gd name="T23" fmla="*/ 11 h 19"/>
                <a:gd name="T24" fmla="*/ 18 w 33"/>
                <a:gd name="T25" fmla="*/ 11 h 19"/>
                <a:gd name="T26" fmla="*/ 15 w 33"/>
                <a:gd name="T27" fmla="*/ 4 h 19"/>
                <a:gd name="T28" fmla="*/ 15 w 33"/>
                <a:gd name="T29" fmla="*/ 8 h 19"/>
                <a:gd name="T30" fmla="*/ 15 w 33"/>
                <a:gd name="T31" fmla="*/ 8 h 19"/>
                <a:gd name="T32" fmla="*/ 15 w 33"/>
                <a:gd name="T33" fmla="*/ 4 h 19"/>
                <a:gd name="T34" fmla="*/ 15 w 33"/>
                <a:gd name="T35" fmla="*/ 4 h 19"/>
                <a:gd name="T36" fmla="*/ 0 w 33"/>
                <a:gd name="T37" fmla="*/ 8 h 19"/>
                <a:gd name="T38" fmla="*/ 4 w 33"/>
                <a:gd name="T39" fmla="*/ 8 h 19"/>
                <a:gd name="T40" fmla="*/ 4 w 33"/>
                <a:gd name="T41" fmla="*/ 11 h 19"/>
                <a:gd name="T42" fmla="*/ 0 w 33"/>
                <a:gd name="T43" fmla="*/ 11 h 19"/>
                <a:gd name="T44" fmla="*/ 0 w 33"/>
                <a:gd name="T45" fmla="*/ 8 h 19"/>
                <a:gd name="T46" fmla="*/ 0 w 33"/>
                <a:gd name="T47" fmla="*/ 8 h 19"/>
                <a:gd name="T48" fmla="*/ 0 w 33"/>
                <a:gd name="T49" fmla="*/ 8 h 19"/>
                <a:gd name="T50" fmla="*/ 4 w 33"/>
                <a:gd name="T51" fmla="*/ 4 h 19"/>
                <a:gd name="T52" fmla="*/ 4 w 33"/>
                <a:gd name="T53" fmla="*/ 4 h 19"/>
                <a:gd name="T54" fmla="*/ 7 w 33"/>
                <a:gd name="T55" fmla="*/ 8 h 19"/>
                <a:gd name="T56" fmla="*/ 7 w 33"/>
                <a:gd name="T57" fmla="*/ 11 h 19"/>
                <a:gd name="T58" fmla="*/ 7 w 33"/>
                <a:gd name="T59" fmla="*/ 15 h 19"/>
                <a:gd name="T60" fmla="*/ 4 w 33"/>
                <a:gd name="T61" fmla="*/ 15 h 19"/>
                <a:gd name="T62" fmla="*/ 7 w 33"/>
                <a:gd name="T63" fmla="*/ 19 h 19"/>
                <a:gd name="T64" fmla="*/ 11 w 33"/>
                <a:gd name="T65" fmla="*/ 19 h 19"/>
                <a:gd name="T66" fmla="*/ 11 w 33"/>
                <a:gd name="T67" fmla="*/ 15 h 19"/>
                <a:gd name="T68" fmla="*/ 11 w 33"/>
                <a:gd name="T69" fmla="*/ 11 h 19"/>
                <a:gd name="T70" fmla="*/ 11 w 33"/>
                <a:gd name="T71" fmla="*/ 8 h 19"/>
                <a:gd name="T72" fmla="*/ 7 w 33"/>
                <a:gd name="T73" fmla="*/ 4 h 19"/>
                <a:gd name="T74" fmla="*/ 7 w 33"/>
                <a:gd name="T75" fmla="*/ 0 h 19"/>
                <a:gd name="T76" fmla="*/ 7 w 33"/>
                <a:gd name="T77" fmla="*/ 0 h 19"/>
                <a:gd name="T78" fmla="*/ 4 w 33"/>
                <a:gd name="T79" fmla="*/ 0 h 19"/>
                <a:gd name="T80" fmla="*/ 4 w 33"/>
                <a:gd name="T8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19">
                  <a:moveTo>
                    <a:pt x="33" y="15"/>
                  </a:moveTo>
                  <a:lnTo>
                    <a:pt x="29" y="15"/>
                  </a:lnTo>
                  <a:lnTo>
                    <a:pt x="29" y="19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close/>
                  <a:moveTo>
                    <a:pt x="18" y="11"/>
                  </a:moveTo>
                  <a:lnTo>
                    <a:pt x="22" y="11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18" y="11"/>
                  </a:lnTo>
                  <a:lnTo>
                    <a:pt x="18" y="11"/>
                  </a:lnTo>
                  <a:close/>
                  <a:moveTo>
                    <a:pt x="15" y="4"/>
                  </a:moveTo>
                  <a:lnTo>
                    <a:pt x="15" y="8"/>
                  </a:lnTo>
                  <a:lnTo>
                    <a:pt x="15" y="8"/>
                  </a:lnTo>
                  <a:lnTo>
                    <a:pt x="15" y="4"/>
                  </a:lnTo>
                  <a:lnTo>
                    <a:pt x="15" y="4"/>
                  </a:lnTo>
                  <a:close/>
                  <a:moveTo>
                    <a:pt x="0" y="8"/>
                  </a:moveTo>
                  <a:lnTo>
                    <a:pt x="4" y="8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7" y="8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7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9" name="Freeform 157"/>
            <p:cNvSpPr>
              <a:spLocks noEditPoints="1"/>
            </p:cNvSpPr>
            <p:nvPr/>
          </p:nvSpPr>
          <p:spPr bwMode="auto">
            <a:xfrm>
              <a:off x="2949777" y="2818286"/>
              <a:ext cx="66905" cy="24446"/>
            </a:xfrm>
            <a:custGeom>
              <a:avLst/>
              <a:gdLst>
                <a:gd name="T0" fmla="*/ 44 w 52"/>
                <a:gd name="T1" fmla="*/ 15 h 19"/>
                <a:gd name="T2" fmla="*/ 52 w 52"/>
                <a:gd name="T3" fmla="*/ 19 h 19"/>
                <a:gd name="T4" fmla="*/ 48 w 52"/>
                <a:gd name="T5" fmla="*/ 19 h 19"/>
                <a:gd name="T6" fmla="*/ 44 w 52"/>
                <a:gd name="T7" fmla="*/ 19 h 19"/>
                <a:gd name="T8" fmla="*/ 44 w 52"/>
                <a:gd name="T9" fmla="*/ 15 h 19"/>
                <a:gd name="T10" fmla="*/ 44 w 52"/>
                <a:gd name="T11" fmla="*/ 15 h 19"/>
                <a:gd name="T12" fmla="*/ 48 w 52"/>
                <a:gd name="T13" fmla="*/ 8 h 19"/>
                <a:gd name="T14" fmla="*/ 44 w 52"/>
                <a:gd name="T15" fmla="*/ 8 h 19"/>
                <a:gd name="T16" fmla="*/ 48 w 52"/>
                <a:gd name="T17" fmla="*/ 11 h 19"/>
                <a:gd name="T18" fmla="*/ 48 w 52"/>
                <a:gd name="T19" fmla="*/ 8 h 19"/>
                <a:gd name="T20" fmla="*/ 48 w 52"/>
                <a:gd name="T21" fmla="*/ 8 h 19"/>
                <a:gd name="T22" fmla="*/ 48 w 52"/>
                <a:gd name="T23" fmla="*/ 8 h 19"/>
                <a:gd name="T24" fmla="*/ 29 w 52"/>
                <a:gd name="T25" fmla="*/ 11 h 19"/>
                <a:gd name="T26" fmla="*/ 29 w 52"/>
                <a:gd name="T27" fmla="*/ 11 h 19"/>
                <a:gd name="T28" fmla="*/ 29 w 52"/>
                <a:gd name="T29" fmla="*/ 15 h 19"/>
                <a:gd name="T30" fmla="*/ 33 w 52"/>
                <a:gd name="T31" fmla="*/ 15 h 19"/>
                <a:gd name="T32" fmla="*/ 29 w 52"/>
                <a:gd name="T33" fmla="*/ 11 h 19"/>
                <a:gd name="T34" fmla="*/ 29 w 52"/>
                <a:gd name="T35" fmla="*/ 11 h 19"/>
                <a:gd name="T36" fmla="*/ 22 w 52"/>
                <a:gd name="T37" fmla="*/ 0 h 19"/>
                <a:gd name="T38" fmla="*/ 26 w 52"/>
                <a:gd name="T39" fmla="*/ 0 h 19"/>
                <a:gd name="T40" fmla="*/ 29 w 52"/>
                <a:gd name="T41" fmla="*/ 0 h 19"/>
                <a:gd name="T42" fmla="*/ 29 w 52"/>
                <a:gd name="T43" fmla="*/ 4 h 19"/>
                <a:gd name="T44" fmla="*/ 29 w 52"/>
                <a:gd name="T45" fmla="*/ 4 h 19"/>
                <a:gd name="T46" fmla="*/ 26 w 52"/>
                <a:gd name="T47" fmla="*/ 4 h 19"/>
                <a:gd name="T48" fmla="*/ 22 w 52"/>
                <a:gd name="T49" fmla="*/ 0 h 19"/>
                <a:gd name="T50" fmla="*/ 22 w 52"/>
                <a:gd name="T51" fmla="*/ 0 h 19"/>
                <a:gd name="T52" fmla="*/ 4 w 52"/>
                <a:gd name="T53" fmla="*/ 8 h 19"/>
                <a:gd name="T54" fmla="*/ 4 w 52"/>
                <a:gd name="T55" fmla="*/ 8 h 19"/>
                <a:gd name="T56" fmla="*/ 0 w 52"/>
                <a:gd name="T57" fmla="*/ 8 h 19"/>
                <a:gd name="T58" fmla="*/ 4 w 52"/>
                <a:gd name="T5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" h="19">
                  <a:moveTo>
                    <a:pt x="44" y="15"/>
                  </a:moveTo>
                  <a:lnTo>
                    <a:pt x="52" y="19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5"/>
                  </a:lnTo>
                  <a:lnTo>
                    <a:pt x="44" y="15"/>
                  </a:lnTo>
                  <a:close/>
                  <a:moveTo>
                    <a:pt x="48" y="8"/>
                  </a:moveTo>
                  <a:lnTo>
                    <a:pt x="44" y="8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close/>
                  <a:moveTo>
                    <a:pt x="29" y="11"/>
                  </a:moveTo>
                  <a:lnTo>
                    <a:pt x="29" y="11"/>
                  </a:lnTo>
                  <a:lnTo>
                    <a:pt x="29" y="15"/>
                  </a:lnTo>
                  <a:lnTo>
                    <a:pt x="33" y="15"/>
                  </a:lnTo>
                  <a:lnTo>
                    <a:pt x="29" y="11"/>
                  </a:lnTo>
                  <a:lnTo>
                    <a:pt x="29" y="11"/>
                  </a:lnTo>
                  <a:close/>
                  <a:moveTo>
                    <a:pt x="22" y="0"/>
                  </a:moveTo>
                  <a:lnTo>
                    <a:pt x="26" y="0"/>
                  </a:lnTo>
                  <a:lnTo>
                    <a:pt x="29" y="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22" y="0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0" name="Freeform 158"/>
            <p:cNvSpPr>
              <a:spLocks noEditPoints="1"/>
            </p:cNvSpPr>
            <p:nvPr/>
          </p:nvSpPr>
          <p:spPr bwMode="auto">
            <a:xfrm>
              <a:off x="2897025" y="2813139"/>
              <a:ext cx="47606" cy="15440"/>
            </a:xfrm>
            <a:custGeom>
              <a:avLst/>
              <a:gdLst>
                <a:gd name="T0" fmla="*/ 30 w 37"/>
                <a:gd name="T1" fmla="*/ 8 h 12"/>
                <a:gd name="T2" fmla="*/ 30 w 37"/>
                <a:gd name="T3" fmla="*/ 8 h 12"/>
                <a:gd name="T4" fmla="*/ 37 w 37"/>
                <a:gd name="T5" fmla="*/ 8 h 12"/>
                <a:gd name="T6" fmla="*/ 33 w 37"/>
                <a:gd name="T7" fmla="*/ 8 h 12"/>
                <a:gd name="T8" fmla="*/ 30 w 37"/>
                <a:gd name="T9" fmla="*/ 8 h 12"/>
                <a:gd name="T10" fmla="*/ 30 w 37"/>
                <a:gd name="T11" fmla="*/ 8 h 12"/>
                <a:gd name="T12" fmla="*/ 26 w 37"/>
                <a:gd name="T13" fmla="*/ 0 h 12"/>
                <a:gd name="T14" fmla="*/ 22 w 37"/>
                <a:gd name="T15" fmla="*/ 0 h 12"/>
                <a:gd name="T16" fmla="*/ 15 w 37"/>
                <a:gd name="T17" fmla="*/ 0 h 12"/>
                <a:gd name="T18" fmla="*/ 4 w 37"/>
                <a:gd name="T19" fmla="*/ 0 h 12"/>
                <a:gd name="T20" fmla="*/ 4 w 37"/>
                <a:gd name="T21" fmla="*/ 4 h 12"/>
                <a:gd name="T22" fmla="*/ 0 w 37"/>
                <a:gd name="T23" fmla="*/ 4 h 12"/>
                <a:gd name="T24" fmla="*/ 0 w 37"/>
                <a:gd name="T25" fmla="*/ 4 h 12"/>
                <a:gd name="T26" fmla="*/ 0 w 37"/>
                <a:gd name="T27" fmla="*/ 8 h 12"/>
                <a:gd name="T28" fmla="*/ 0 w 37"/>
                <a:gd name="T29" fmla="*/ 12 h 12"/>
                <a:gd name="T30" fmla="*/ 11 w 37"/>
                <a:gd name="T31" fmla="*/ 12 h 12"/>
                <a:gd name="T32" fmla="*/ 11 w 37"/>
                <a:gd name="T33" fmla="*/ 12 h 12"/>
                <a:gd name="T34" fmla="*/ 19 w 37"/>
                <a:gd name="T35" fmla="*/ 8 h 12"/>
                <a:gd name="T36" fmla="*/ 19 w 37"/>
                <a:gd name="T37" fmla="*/ 12 h 12"/>
                <a:gd name="T38" fmla="*/ 26 w 37"/>
                <a:gd name="T39" fmla="*/ 8 h 12"/>
                <a:gd name="T40" fmla="*/ 30 w 37"/>
                <a:gd name="T41" fmla="*/ 4 h 12"/>
                <a:gd name="T42" fmla="*/ 26 w 37"/>
                <a:gd name="T43" fmla="*/ 4 h 12"/>
                <a:gd name="T44" fmla="*/ 26 w 37"/>
                <a:gd name="T4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2">
                  <a:moveTo>
                    <a:pt x="30" y="8"/>
                  </a:moveTo>
                  <a:lnTo>
                    <a:pt x="30" y="8"/>
                  </a:lnTo>
                  <a:lnTo>
                    <a:pt x="37" y="8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30" y="8"/>
                  </a:lnTo>
                  <a:close/>
                  <a:moveTo>
                    <a:pt x="26" y="0"/>
                  </a:moveTo>
                  <a:lnTo>
                    <a:pt x="22" y="0"/>
                  </a:lnTo>
                  <a:lnTo>
                    <a:pt x="15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26" y="8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1" name="Freeform 159"/>
            <p:cNvSpPr>
              <a:spLocks noEditPoints="1"/>
            </p:cNvSpPr>
            <p:nvPr/>
          </p:nvSpPr>
          <p:spPr bwMode="auto">
            <a:xfrm>
              <a:off x="2796669" y="2784834"/>
              <a:ext cx="81058" cy="47606"/>
            </a:xfrm>
            <a:custGeom>
              <a:avLst/>
              <a:gdLst>
                <a:gd name="T0" fmla="*/ 60 w 63"/>
                <a:gd name="T1" fmla="*/ 30 h 37"/>
                <a:gd name="T2" fmla="*/ 60 w 63"/>
                <a:gd name="T3" fmla="*/ 30 h 37"/>
                <a:gd name="T4" fmla="*/ 56 w 63"/>
                <a:gd name="T5" fmla="*/ 26 h 37"/>
                <a:gd name="T6" fmla="*/ 56 w 63"/>
                <a:gd name="T7" fmla="*/ 26 h 37"/>
                <a:gd name="T8" fmla="*/ 8 w 63"/>
                <a:gd name="T9" fmla="*/ 4 h 37"/>
                <a:gd name="T10" fmla="*/ 8 w 63"/>
                <a:gd name="T11" fmla="*/ 11 h 37"/>
                <a:gd name="T12" fmla="*/ 4 w 63"/>
                <a:gd name="T13" fmla="*/ 15 h 37"/>
                <a:gd name="T14" fmla="*/ 4 w 63"/>
                <a:gd name="T15" fmla="*/ 19 h 37"/>
                <a:gd name="T16" fmla="*/ 4 w 63"/>
                <a:gd name="T17" fmla="*/ 22 h 37"/>
                <a:gd name="T18" fmla="*/ 0 w 63"/>
                <a:gd name="T19" fmla="*/ 30 h 37"/>
                <a:gd name="T20" fmla="*/ 4 w 63"/>
                <a:gd name="T21" fmla="*/ 34 h 37"/>
                <a:gd name="T22" fmla="*/ 8 w 63"/>
                <a:gd name="T23" fmla="*/ 37 h 37"/>
                <a:gd name="T24" fmla="*/ 8 w 63"/>
                <a:gd name="T25" fmla="*/ 37 h 37"/>
                <a:gd name="T26" fmla="*/ 15 w 63"/>
                <a:gd name="T27" fmla="*/ 30 h 37"/>
                <a:gd name="T28" fmla="*/ 15 w 63"/>
                <a:gd name="T29" fmla="*/ 26 h 37"/>
                <a:gd name="T30" fmla="*/ 19 w 63"/>
                <a:gd name="T31" fmla="*/ 26 h 37"/>
                <a:gd name="T32" fmla="*/ 26 w 63"/>
                <a:gd name="T33" fmla="*/ 26 h 37"/>
                <a:gd name="T34" fmla="*/ 26 w 63"/>
                <a:gd name="T35" fmla="*/ 30 h 37"/>
                <a:gd name="T36" fmla="*/ 34 w 63"/>
                <a:gd name="T37" fmla="*/ 22 h 37"/>
                <a:gd name="T38" fmla="*/ 45 w 63"/>
                <a:gd name="T39" fmla="*/ 22 h 37"/>
                <a:gd name="T40" fmla="*/ 52 w 63"/>
                <a:gd name="T41" fmla="*/ 26 h 37"/>
                <a:gd name="T42" fmla="*/ 60 w 63"/>
                <a:gd name="T43" fmla="*/ 26 h 37"/>
                <a:gd name="T44" fmla="*/ 63 w 63"/>
                <a:gd name="T45" fmla="*/ 22 h 37"/>
                <a:gd name="T46" fmla="*/ 63 w 63"/>
                <a:gd name="T47" fmla="*/ 19 h 37"/>
                <a:gd name="T48" fmla="*/ 52 w 63"/>
                <a:gd name="T49" fmla="*/ 15 h 37"/>
                <a:gd name="T50" fmla="*/ 45 w 63"/>
                <a:gd name="T51" fmla="*/ 15 h 37"/>
                <a:gd name="T52" fmla="*/ 37 w 63"/>
                <a:gd name="T53" fmla="*/ 11 h 37"/>
                <a:gd name="T54" fmla="*/ 37 w 63"/>
                <a:gd name="T55" fmla="*/ 8 h 37"/>
                <a:gd name="T56" fmla="*/ 48 w 63"/>
                <a:gd name="T57" fmla="*/ 11 h 37"/>
                <a:gd name="T58" fmla="*/ 48 w 63"/>
                <a:gd name="T59" fmla="*/ 8 h 37"/>
                <a:gd name="T60" fmla="*/ 41 w 63"/>
                <a:gd name="T61" fmla="*/ 8 h 37"/>
                <a:gd name="T62" fmla="*/ 37 w 63"/>
                <a:gd name="T63" fmla="*/ 4 h 37"/>
                <a:gd name="T64" fmla="*/ 34 w 63"/>
                <a:gd name="T65" fmla="*/ 4 h 37"/>
                <a:gd name="T66" fmla="*/ 19 w 63"/>
                <a:gd name="T67" fmla="*/ 0 h 37"/>
                <a:gd name="T68" fmla="*/ 8 w 63"/>
                <a:gd name="T6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37">
                  <a:moveTo>
                    <a:pt x="56" y="26"/>
                  </a:move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8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1" y="34"/>
                  </a:lnTo>
                  <a:lnTo>
                    <a:pt x="15" y="30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3" y="2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30"/>
                  </a:lnTo>
                  <a:lnTo>
                    <a:pt x="30" y="26"/>
                  </a:lnTo>
                  <a:lnTo>
                    <a:pt x="34" y="22"/>
                  </a:lnTo>
                  <a:lnTo>
                    <a:pt x="41" y="22"/>
                  </a:lnTo>
                  <a:lnTo>
                    <a:pt x="45" y="22"/>
                  </a:lnTo>
                  <a:lnTo>
                    <a:pt x="48" y="22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60" y="26"/>
                  </a:lnTo>
                  <a:lnTo>
                    <a:pt x="60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19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48" y="15"/>
                  </a:lnTo>
                  <a:lnTo>
                    <a:pt x="45" y="15"/>
                  </a:lnTo>
                  <a:lnTo>
                    <a:pt x="41" y="11"/>
                  </a:lnTo>
                  <a:lnTo>
                    <a:pt x="37" y="11"/>
                  </a:lnTo>
                  <a:lnTo>
                    <a:pt x="34" y="11"/>
                  </a:lnTo>
                  <a:lnTo>
                    <a:pt x="37" y="8"/>
                  </a:lnTo>
                  <a:lnTo>
                    <a:pt x="41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1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2" name="Freeform 160"/>
            <p:cNvSpPr>
              <a:spLocks noEditPoints="1"/>
            </p:cNvSpPr>
            <p:nvPr/>
          </p:nvSpPr>
          <p:spPr bwMode="auto">
            <a:xfrm>
              <a:off x="3244415" y="799561"/>
              <a:ext cx="891636" cy="1040885"/>
            </a:xfrm>
            <a:custGeom>
              <a:avLst/>
              <a:gdLst>
                <a:gd name="T0" fmla="*/ 47 w 187"/>
                <a:gd name="T1" fmla="*/ 209 h 218"/>
                <a:gd name="T2" fmla="*/ 36 w 187"/>
                <a:gd name="T3" fmla="*/ 200 h 218"/>
                <a:gd name="T4" fmla="*/ 31 w 187"/>
                <a:gd name="T5" fmla="*/ 189 h 218"/>
                <a:gd name="T6" fmla="*/ 29 w 187"/>
                <a:gd name="T7" fmla="*/ 185 h 218"/>
                <a:gd name="T8" fmla="*/ 32 w 187"/>
                <a:gd name="T9" fmla="*/ 173 h 218"/>
                <a:gd name="T10" fmla="*/ 31 w 187"/>
                <a:gd name="T11" fmla="*/ 166 h 218"/>
                <a:gd name="T12" fmla="*/ 39 w 187"/>
                <a:gd name="T13" fmla="*/ 161 h 218"/>
                <a:gd name="T14" fmla="*/ 40 w 187"/>
                <a:gd name="T15" fmla="*/ 158 h 218"/>
                <a:gd name="T16" fmla="*/ 43 w 187"/>
                <a:gd name="T17" fmla="*/ 149 h 218"/>
                <a:gd name="T18" fmla="*/ 45 w 187"/>
                <a:gd name="T19" fmla="*/ 141 h 218"/>
                <a:gd name="T20" fmla="*/ 44 w 187"/>
                <a:gd name="T21" fmla="*/ 129 h 218"/>
                <a:gd name="T22" fmla="*/ 33 w 187"/>
                <a:gd name="T23" fmla="*/ 127 h 218"/>
                <a:gd name="T24" fmla="*/ 37 w 187"/>
                <a:gd name="T25" fmla="*/ 108 h 218"/>
                <a:gd name="T26" fmla="*/ 29 w 187"/>
                <a:gd name="T27" fmla="*/ 84 h 218"/>
                <a:gd name="T28" fmla="*/ 6 w 187"/>
                <a:gd name="T29" fmla="*/ 74 h 218"/>
                <a:gd name="T30" fmla="*/ 19 w 187"/>
                <a:gd name="T31" fmla="*/ 64 h 218"/>
                <a:gd name="T32" fmla="*/ 7 w 187"/>
                <a:gd name="T33" fmla="*/ 50 h 218"/>
                <a:gd name="T34" fmla="*/ 37 w 187"/>
                <a:gd name="T35" fmla="*/ 37 h 218"/>
                <a:gd name="T36" fmla="*/ 48 w 187"/>
                <a:gd name="T37" fmla="*/ 25 h 218"/>
                <a:gd name="T38" fmla="*/ 73 w 187"/>
                <a:gd name="T39" fmla="*/ 13 h 218"/>
                <a:gd name="T40" fmla="*/ 86 w 187"/>
                <a:gd name="T41" fmla="*/ 23 h 218"/>
                <a:gd name="T42" fmla="*/ 101 w 187"/>
                <a:gd name="T43" fmla="*/ 23 h 218"/>
                <a:gd name="T44" fmla="*/ 107 w 187"/>
                <a:gd name="T45" fmla="*/ 9 h 218"/>
                <a:gd name="T46" fmla="*/ 126 w 187"/>
                <a:gd name="T47" fmla="*/ 1 h 218"/>
                <a:gd name="T48" fmla="*/ 138 w 187"/>
                <a:gd name="T49" fmla="*/ 9 h 218"/>
                <a:gd name="T50" fmla="*/ 148 w 187"/>
                <a:gd name="T51" fmla="*/ 11 h 218"/>
                <a:gd name="T52" fmla="*/ 165 w 187"/>
                <a:gd name="T53" fmla="*/ 23 h 218"/>
                <a:gd name="T54" fmla="*/ 129 w 187"/>
                <a:gd name="T55" fmla="*/ 28 h 218"/>
                <a:gd name="T56" fmla="*/ 157 w 187"/>
                <a:gd name="T57" fmla="*/ 30 h 218"/>
                <a:gd name="T58" fmla="*/ 163 w 187"/>
                <a:gd name="T59" fmla="*/ 38 h 218"/>
                <a:gd name="T60" fmla="*/ 180 w 187"/>
                <a:gd name="T61" fmla="*/ 42 h 218"/>
                <a:gd name="T62" fmla="*/ 164 w 187"/>
                <a:gd name="T63" fmla="*/ 51 h 218"/>
                <a:gd name="T64" fmla="*/ 157 w 187"/>
                <a:gd name="T65" fmla="*/ 77 h 218"/>
                <a:gd name="T66" fmla="*/ 155 w 187"/>
                <a:gd name="T67" fmla="*/ 88 h 218"/>
                <a:gd name="T68" fmla="*/ 156 w 187"/>
                <a:gd name="T69" fmla="*/ 98 h 218"/>
                <a:gd name="T70" fmla="*/ 152 w 187"/>
                <a:gd name="T71" fmla="*/ 106 h 218"/>
                <a:gd name="T72" fmla="*/ 151 w 187"/>
                <a:gd name="T73" fmla="*/ 117 h 218"/>
                <a:gd name="T74" fmla="*/ 138 w 187"/>
                <a:gd name="T75" fmla="*/ 119 h 218"/>
                <a:gd name="T76" fmla="*/ 132 w 187"/>
                <a:gd name="T77" fmla="*/ 125 h 218"/>
                <a:gd name="T78" fmla="*/ 145 w 187"/>
                <a:gd name="T79" fmla="*/ 136 h 218"/>
                <a:gd name="T80" fmla="*/ 137 w 187"/>
                <a:gd name="T81" fmla="*/ 142 h 218"/>
                <a:gd name="T82" fmla="*/ 125 w 187"/>
                <a:gd name="T83" fmla="*/ 141 h 218"/>
                <a:gd name="T84" fmla="*/ 134 w 187"/>
                <a:gd name="T85" fmla="*/ 147 h 218"/>
                <a:gd name="T86" fmla="*/ 127 w 187"/>
                <a:gd name="T87" fmla="*/ 159 h 218"/>
                <a:gd name="T88" fmla="*/ 106 w 187"/>
                <a:gd name="T89" fmla="*/ 162 h 218"/>
                <a:gd name="T90" fmla="*/ 88 w 187"/>
                <a:gd name="T91" fmla="*/ 178 h 218"/>
                <a:gd name="T92" fmla="*/ 75 w 187"/>
                <a:gd name="T93" fmla="*/ 180 h 218"/>
                <a:gd name="T94" fmla="*/ 65 w 187"/>
                <a:gd name="T95" fmla="*/ 193 h 218"/>
                <a:gd name="T96" fmla="*/ 62 w 187"/>
                <a:gd name="T97" fmla="*/ 203 h 218"/>
                <a:gd name="T98" fmla="*/ 54 w 187"/>
                <a:gd name="T99" fmla="*/ 212 h 218"/>
                <a:gd name="T100" fmla="*/ 62 w 187"/>
                <a:gd name="T101" fmla="*/ 199 h 218"/>
                <a:gd name="T102" fmla="*/ 139 w 187"/>
                <a:gd name="T103" fmla="*/ 153 h 218"/>
                <a:gd name="T104" fmla="*/ 141 w 187"/>
                <a:gd name="T105" fmla="*/ 126 h 218"/>
                <a:gd name="T106" fmla="*/ 150 w 187"/>
                <a:gd name="T107" fmla="*/ 112 h 218"/>
                <a:gd name="T108" fmla="*/ 154 w 187"/>
                <a:gd name="T109" fmla="*/ 94 h 218"/>
                <a:gd name="T110" fmla="*/ 173 w 187"/>
                <a:gd name="T111" fmla="*/ 29 h 218"/>
                <a:gd name="T112" fmla="*/ 106 w 187"/>
                <a:gd name="T113" fmla="*/ 8 h 218"/>
                <a:gd name="T114" fmla="*/ 84 w 187"/>
                <a:gd name="T115" fmla="*/ 17 h 218"/>
                <a:gd name="T116" fmla="*/ 35 w 187"/>
                <a:gd name="T117" fmla="*/ 101 h 218"/>
                <a:gd name="T118" fmla="*/ 35 w 187"/>
                <a:gd name="T119" fmla="*/ 118 h 218"/>
                <a:gd name="T120" fmla="*/ 37 w 187"/>
                <a:gd name="T121" fmla="*/ 210 h 218"/>
                <a:gd name="T122" fmla="*/ 34 w 187"/>
                <a:gd name="T123" fmla="*/ 154 h 218"/>
                <a:gd name="T124" fmla="*/ 43 w 187"/>
                <a:gd name="T125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218">
                  <a:moveTo>
                    <a:pt x="55" y="216"/>
                  </a:moveTo>
                  <a:cubicBezTo>
                    <a:pt x="53" y="215"/>
                    <a:pt x="53" y="215"/>
                    <a:pt x="53" y="215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3"/>
                    <a:pt x="53" y="213"/>
                    <a:pt x="53" y="213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1" y="215"/>
                    <a:pt x="51" y="215"/>
                    <a:pt x="51" y="215"/>
                  </a:cubicBezTo>
                  <a:cubicBezTo>
                    <a:pt x="51" y="215"/>
                    <a:pt x="51" y="215"/>
                    <a:pt x="51" y="215"/>
                  </a:cubicBezTo>
                  <a:cubicBezTo>
                    <a:pt x="50" y="215"/>
                    <a:pt x="50" y="215"/>
                    <a:pt x="50" y="215"/>
                  </a:cubicBezTo>
                  <a:cubicBezTo>
                    <a:pt x="50" y="215"/>
                    <a:pt x="50" y="215"/>
                    <a:pt x="50" y="215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50" y="216"/>
                    <a:pt x="50" y="216"/>
                    <a:pt x="50" y="216"/>
                  </a:cubicBezTo>
                  <a:cubicBezTo>
                    <a:pt x="50" y="215"/>
                    <a:pt x="50" y="215"/>
                    <a:pt x="50" y="215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51" y="213"/>
                    <a:pt x="51" y="213"/>
                    <a:pt x="51" y="213"/>
                  </a:cubicBezTo>
                  <a:cubicBezTo>
                    <a:pt x="51" y="213"/>
                    <a:pt x="51" y="213"/>
                    <a:pt x="51" y="213"/>
                  </a:cubicBezTo>
                  <a:cubicBezTo>
                    <a:pt x="50" y="213"/>
                    <a:pt x="50" y="213"/>
                    <a:pt x="50" y="213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49" y="215"/>
                    <a:pt x="49" y="215"/>
                    <a:pt x="49" y="215"/>
                  </a:cubicBezTo>
                  <a:cubicBezTo>
                    <a:pt x="49" y="215"/>
                    <a:pt x="49" y="215"/>
                    <a:pt x="49" y="215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50" y="213"/>
                    <a:pt x="50" y="213"/>
                    <a:pt x="50" y="213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49" y="213"/>
                    <a:pt x="49" y="213"/>
                    <a:pt x="49" y="213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6" y="212"/>
                    <a:pt x="46" y="212"/>
                    <a:pt x="46" y="212"/>
                  </a:cubicBezTo>
                  <a:cubicBezTo>
                    <a:pt x="46" y="212"/>
                    <a:pt x="46" y="212"/>
                    <a:pt x="46" y="212"/>
                  </a:cubicBezTo>
                  <a:cubicBezTo>
                    <a:pt x="46" y="212"/>
                    <a:pt x="46" y="212"/>
                    <a:pt x="46" y="212"/>
                  </a:cubicBezTo>
                  <a:cubicBezTo>
                    <a:pt x="47" y="211"/>
                    <a:pt x="47" y="211"/>
                    <a:pt x="47" y="211"/>
                  </a:cubicBezTo>
                  <a:cubicBezTo>
                    <a:pt x="47" y="210"/>
                    <a:pt x="47" y="210"/>
                    <a:pt x="47" y="210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49" y="210"/>
                    <a:pt x="49" y="210"/>
                    <a:pt x="49" y="210"/>
                  </a:cubicBezTo>
                  <a:cubicBezTo>
                    <a:pt x="49" y="210"/>
                    <a:pt x="49" y="210"/>
                    <a:pt x="49" y="210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47" y="210"/>
                    <a:pt x="47" y="210"/>
                    <a:pt x="47" y="210"/>
                  </a:cubicBezTo>
                  <a:cubicBezTo>
                    <a:pt x="47" y="210"/>
                    <a:pt x="47" y="210"/>
                    <a:pt x="47" y="210"/>
                  </a:cubicBezTo>
                  <a:cubicBezTo>
                    <a:pt x="47" y="210"/>
                    <a:pt x="47" y="210"/>
                    <a:pt x="47" y="210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50" y="208"/>
                    <a:pt x="50" y="208"/>
                    <a:pt x="50" y="208"/>
                  </a:cubicBezTo>
                  <a:cubicBezTo>
                    <a:pt x="49" y="208"/>
                    <a:pt x="49" y="208"/>
                    <a:pt x="49" y="208"/>
                  </a:cubicBezTo>
                  <a:cubicBezTo>
                    <a:pt x="49" y="208"/>
                    <a:pt x="49" y="208"/>
                    <a:pt x="49" y="208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46" y="210"/>
                    <a:pt x="46" y="210"/>
                    <a:pt x="46" y="21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7" y="207"/>
                    <a:pt x="47" y="207"/>
                    <a:pt x="47" y="207"/>
                  </a:cubicBezTo>
                  <a:cubicBezTo>
                    <a:pt x="47" y="207"/>
                    <a:pt x="47" y="207"/>
                    <a:pt x="47" y="207"/>
                  </a:cubicBezTo>
                  <a:cubicBezTo>
                    <a:pt x="46" y="207"/>
                    <a:pt x="46" y="207"/>
                    <a:pt x="46" y="207"/>
                  </a:cubicBezTo>
                  <a:cubicBezTo>
                    <a:pt x="46" y="207"/>
                    <a:pt x="46" y="207"/>
                    <a:pt x="46" y="207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6" y="208"/>
                    <a:pt x="46" y="208"/>
                    <a:pt x="46" y="208"/>
                  </a:cubicBezTo>
                  <a:cubicBezTo>
                    <a:pt x="45" y="208"/>
                    <a:pt x="45" y="208"/>
                    <a:pt x="45" y="208"/>
                  </a:cubicBezTo>
                  <a:cubicBezTo>
                    <a:pt x="45" y="208"/>
                    <a:pt x="45" y="208"/>
                    <a:pt x="45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2" y="209"/>
                    <a:pt x="42" y="209"/>
                    <a:pt x="42" y="209"/>
                  </a:cubicBezTo>
                  <a:cubicBezTo>
                    <a:pt x="42" y="209"/>
                    <a:pt x="42" y="209"/>
                    <a:pt x="42" y="209"/>
                  </a:cubicBezTo>
                  <a:cubicBezTo>
                    <a:pt x="41" y="209"/>
                    <a:pt x="41" y="209"/>
                    <a:pt x="41" y="209"/>
                  </a:cubicBezTo>
                  <a:cubicBezTo>
                    <a:pt x="41" y="209"/>
                    <a:pt x="41" y="209"/>
                    <a:pt x="41" y="209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40" y="210"/>
                    <a:pt x="40" y="210"/>
                    <a:pt x="40" y="210"/>
                  </a:cubicBezTo>
                  <a:cubicBezTo>
                    <a:pt x="40" y="210"/>
                    <a:pt x="40" y="210"/>
                    <a:pt x="40" y="210"/>
                  </a:cubicBezTo>
                  <a:cubicBezTo>
                    <a:pt x="40" y="210"/>
                    <a:pt x="40" y="210"/>
                    <a:pt x="40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39" y="208"/>
                    <a:pt x="39" y="208"/>
                    <a:pt x="39" y="208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8" y="207"/>
                    <a:pt x="38" y="207"/>
                    <a:pt x="38" y="207"/>
                  </a:cubicBezTo>
                  <a:cubicBezTo>
                    <a:pt x="38" y="207"/>
                    <a:pt x="38" y="207"/>
                    <a:pt x="38" y="207"/>
                  </a:cubicBezTo>
                  <a:cubicBezTo>
                    <a:pt x="37" y="207"/>
                    <a:pt x="37" y="207"/>
                    <a:pt x="37" y="207"/>
                  </a:cubicBezTo>
                  <a:cubicBezTo>
                    <a:pt x="36" y="207"/>
                    <a:pt x="36" y="207"/>
                    <a:pt x="36" y="207"/>
                  </a:cubicBezTo>
                  <a:cubicBezTo>
                    <a:pt x="36" y="207"/>
                    <a:pt x="36" y="207"/>
                    <a:pt x="36" y="207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37" y="205"/>
                    <a:pt x="37" y="205"/>
                    <a:pt x="37" y="205"/>
                  </a:cubicBezTo>
                  <a:cubicBezTo>
                    <a:pt x="38" y="205"/>
                    <a:pt x="38" y="205"/>
                    <a:pt x="38" y="205"/>
                  </a:cubicBezTo>
                  <a:cubicBezTo>
                    <a:pt x="38" y="205"/>
                    <a:pt x="38" y="205"/>
                    <a:pt x="38" y="205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37" y="204"/>
                    <a:pt x="37" y="204"/>
                    <a:pt x="37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5" y="205"/>
                    <a:pt x="35" y="205"/>
                    <a:pt x="35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5" y="202"/>
                    <a:pt x="35" y="202"/>
                    <a:pt x="35" y="202"/>
                  </a:cubicBezTo>
                  <a:cubicBezTo>
                    <a:pt x="35" y="202"/>
                    <a:pt x="35" y="202"/>
                    <a:pt x="35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6" y="200"/>
                    <a:pt x="36" y="200"/>
                    <a:pt x="36" y="200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0"/>
                    <a:pt x="35" y="200"/>
                    <a:pt x="35" y="200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5" y="200"/>
                    <a:pt x="35" y="200"/>
                    <a:pt x="35" y="200"/>
                  </a:cubicBezTo>
                  <a:cubicBezTo>
                    <a:pt x="35" y="199"/>
                    <a:pt x="35" y="199"/>
                    <a:pt x="35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4" y="197"/>
                    <a:pt x="34" y="197"/>
                    <a:pt x="34" y="197"/>
                  </a:cubicBezTo>
                  <a:cubicBezTo>
                    <a:pt x="34" y="196"/>
                    <a:pt x="34" y="196"/>
                    <a:pt x="34" y="196"/>
                  </a:cubicBezTo>
                  <a:cubicBezTo>
                    <a:pt x="34" y="196"/>
                    <a:pt x="34" y="196"/>
                    <a:pt x="34" y="196"/>
                  </a:cubicBezTo>
                  <a:cubicBezTo>
                    <a:pt x="34" y="195"/>
                    <a:pt x="34" y="195"/>
                    <a:pt x="34" y="195"/>
                  </a:cubicBezTo>
                  <a:cubicBezTo>
                    <a:pt x="34" y="195"/>
                    <a:pt x="34" y="195"/>
                    <a:pt x="34" y="195"/>
                  </a:cubicBezTo>
                  <a:cubicBezTo>
                    <a:pt x="34" y="195"/>
                    <a:pt x="34" y="195"/>
                    <a:pt x="34" y="195"/>
                  </a:cubicBezTo>
                  <a:cubicBezTo>
                    <a:pt x="34" y="195"/>
                    <a:pt x="34" y="195"/>
                    <a:pt x="34" y="195"/>
                  </a:cubicBezTo>
                  <a:cubicBezTo>
                    <a:pt x="34" y="195"/>
                    <a:pt x="34" y="195"/>
                    <a:pt x="34" y="195"/>
                  </a:cubicBezTo>
                  <a:cubicBezTo>
                    <a:pt x="33" y="195"/>
                    <a:pt x="33" y="195"/>
                    <a:pt x="33" y="195"/>
                  </a:cubicBezTo>
                  <a:cubicBezTo>
                    <a:pt x="33" y="195"/>
                    <a:pt x="33" y="195"/>
                    <a:pt x="33" y="195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2" y="194"/>
                    <a:pt x="32" y="194"/>
                    <a:pt x="32" y="194"/>
                  </a:cubicBezTo>
                  <a:cubicBezTo>
                    <a:pt x="32" y="194"/>
                    <a:pt x="32" y="194"/>
                    <a:pt x="32" y="194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31" y="192"/>
                    <a:pt x="31" y="192"/>
                    <a:pt x="31" y="192"/>
                  </a:cubicBezTo>
                  <a:cubicBezTo>
                    <a:pt x="31" y="192"/>
                    <a:pt x="31" y="192"/>
                    <a:pt x="31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1" y="192"/>
                    <a:pt x="31" y="192"/>
                    <a:pt x="31" y="192"/>
                  </a:cubicBezTo>
                  <a:cubicBezTo>
                    <a:pt x="31" y="192"/>
                    <a:pt x="31" y="192"/>
                    <a:pt x="31" y="192"/>
                  </a:cubicBezTo>
                  <a:cubicBezTo>
                    <a:pt x="30" y="191"/>
                    <a:pt x="30" y="191"/>
                    <a:pt x="30" y="191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2" y="191"/>
                    <a:pt x="32" y="191"/>
                    <a:pt x="32" y="191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1" y="190"/>
                    <a:pt x="31" y="190"/>
                    <a:pt x="31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3" y="190"/>
                    <a:pt x="33" y="190"/>
                  </a:cubicBezTo>
                  <a:cubicBezTo>
                    <a:pt x="33" y="190"/>
                    <a:pt x="33" y="190"/>
                    <a:pt x="33" y="190"/>
                  </a:cubicBezTo>
                  <a:cubicBezTo>
                    <a:pt x="34" y="190"/>
                    <a:pt x="34" y="190"/>
                    <a:pt x="34" y="190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90"/>
                    <a:pt x="33" y="190"/>
                    <a:pt x="33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1" y="189"/>
                    <a:pt x="31" y="189"/>
                    <a:pt x="31" y="189"/>
                  </a:cubicBezTo>
                  <a:cubicBezTo>
                    <a:pt x="31" y="190"/>
                    <a:pt x="31" y="190"/>
                    <a:pt x="31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30" y="189"/>
                    <a:pt x="30" y="189"/>
                    <a:pt x="30" y="189"/>
                  </a:cubicBezTo>
                  <a:cubicBezTo>
                    <a:pt x="30" y="189"/>
                    <a:pt x="30" y="189"/>
                    <a:pt x="30" y="189"/>
                  </a:cubicBezTo>
                  <a:cubicBezTo>
                    <a:pt x="31" y="189"/>
                    <a:pt x="31" y="189"/>
                    <a:pt x="31" y="189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2" y="187"/>
                    <a:pt x="32" y="187"/>
                    <a:pt x="32" y="187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3" y="186"/>
                    <a:pt x="33" y="186"/>
                    <a:pt x="33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5" y="183"/>
                    <a:pt x="35" y="183"/>
                    <a:pt x="35" y="183"/>
                  </a:cubicBezTo>
                  <a:cubicBezTo>
                    <a:pt x="35" y="183"/>
                    <a:pt x="35" y="183"/>
                    <a:pt x="35" y="183"/>
                  </a:cubicBezTo>
                  <a:cubicBezTo>
                    <a:pt x="35" y="182"/>
                    <a:pt x="35" y="182"/>
                    <a:pt x="35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0"/>
                    <a:pt x="29" y="180"/>
                    <a:pt x="29" y="180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29" y="179"/>
                    <a:pt x="29" y="179"/>
                    <a:pt x="29" y="179"/>
                  </a:cubicBezTo>
                  <a:cubicBezTo>
                    <a:pt x="28" y="179"/>
                    <a:pt x="28" y="179"/>
                    <a:pt x="28" y="179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36" y="176"/>
                    <a:pt x="36" y="176"/>
                    <a:pt x="36" y="176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4" y="175"/>
                    <a:pt x="34" y="175"/>
                    <a:pt x="34" y="175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1" y="176"/>
                    <a:pt x="31" y="176"/>
                    <a:pt x="31" y="176"/>
                  </a:cubicBezTo>
                  <a:cubicBezTo>
                    <a:pt x="31" y="176"/>
                    <a:pt x="31" y="176"/>
                    <a:pt x="31" y="176"/>
                  </a:cubicBezTo>
                  <a:cubicBezTo>
                    <a:pt x="31" y="176"/>
                    <a:pt x="31" y="176"/>
                    <a:pt x="31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9" y="176"/>
                    <a:pt x="29" y="176"/>
                    <a:pt x="29" y="176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9" y="176"/>
                    <a:pt x="29" y="176"/>
                    <a:pt x="29" y="176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6" y="173"/>
                    <a:pt x="26" y="173"/>
                    <a:pt x="26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30" y="172"/>
                    <a:pt x="30" y="172"/>
                    <a:pt x="30" y="172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2" y="171"/>
                    <a:pt x="32" y="171"/>
                    <a:pt x="32" y="171"/>
                  </a:cubicBezTo>
                  <a:cubicBezTo>
                    <a:pt x="32" y="171"/>
                    <a:pt x="32" y="171"/>
                    <a:pt x="32" y="171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1" y="171"/>
                    <a:pt x="31" y="171"/>
                    <a:pt x="31" y="171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7" y="169"/>
                    <a:pt x="27" y="169"/>
                    <a:pt x="27" y="169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29" y="170"/>
                    <a:pt x="29" y="170"/>
                    <a:pt x="29" y="170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0" y="168"/>
                    <a:pt x="30" y="168"/>
                    <a:pt x="30" y="168"/>
                  </a:cubicBezTo>
                  <a:cubicBezTo>
                    <a:pt x="30" y="168"/>
                    <a:pt x="30" y="168"/>
                    <a:pt x="30" y="168"/>
                  </a:cubicBezTo>
                  <a:cubicBezTo>
                    <a:pt x="29" y="168"/>
                    <a:pt x="29" y="168"/>
                    <a:pt x="29" y="168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1" y="164"/>
                    <a:pt x="31" y="164"/>
                    <a:pt x="31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41" y="164"/>
                    <a:pt x="41" y="164"/>
                    <a:pt x="41" y="164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0" y="163"/>
                    <a:pt x="40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9" y="160"/>
                    <a:pt x="39" y="160"/>
                    <a:pt x="39" y="160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7" y="159"/>
                    <a:pt x="37" y="159"/>
                    <a:pt x="37" y="159"/>
                  </a:cubicBezTo>
                  <a:cubicBezTo>
                    <a:pt x="37" y="159"/>
                    <a:pt x="37" y="159"/>
                    <a:pt x="37" y="159"/>
                  </a:cubicBezTo>
                  <a:cubicBezTo>
                    <a:pt x="37" y="159"/>
                    <a:pt x="37" y="159"/>
                    <a:pt x="37" y="159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4" y="159"/>
                    <a:pt x="34" y="159"/>
                    <a:pt x="34" y="159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39" y="159"/>
                    <a:pt x="39" y="159"/>
                    <a:pt x="39" y="159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1" y="159"/>
                    <a:pt x="41" y="159"/>
                    <a:pt x="41" y="159"/>
                  </a:cubicBezTo>
                  <a:cubicBezTo>
                    <a:pt x="41" y="159"/>
                    <a:pt x="41" y="159"/>
                    <a:pt x="41" y="159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5" y="155"/>
                    <a:pt x="35" y="155"/>
                    <a:pt x="35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8" y="154"/>
                    <a:pt x="38" y="154"/>
                    <a:pt x="38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5" y="144"/>
                    <a:pt x="45" y="144"/>
                    <a:pt x="45" y="144"/>
                  </a:cubicBezTo>
                  <a:cubicBezTo>
                    <a:pt x="45" y="144"/>
                    <a:pt x="45" y="144"/>
                    <a:pt x="45" y="144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5" y="143"/>
                    <a:pt x="45" y="143"/>
                    <a:pt x="45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0" y="142"/>
                    <a:pt x="40" y="142"/>
                    <a:pt x="4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36" y="139"/>
                    <a:pt x="36" y="139"/>
                    <a:pt x="36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3" y="139"/>
                    <a:pt x="43" y="139"/>
                    <a:pt x="43" y="139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3" y="139"/>
                    <a:pt x="43" y="139"/>
                    <a:pt x="43" y="139"/>
                  </a:cubicBezTo>
                  <a:cubicBezTo>
                    <a:pt x="43" y="138"/>
                    <a:pt x="43" y="138"/>
                    <a:pt x="43" y="138"/>
                  </a:cubicBezTo>
                  <a:cubicBezTo>
                    <a:pt x="43" y="138"/>
                    <a:pt x="43" y="138"/>
                    <a:pt x="43" y="138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4" y="138"/>
                    <a:pt x="44" y="138"/>
                    <a:pt x="44" y="138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2" y="134"/>
                    <a:pt x="42" y="134"/>
                    <a:pt x="42" y="134"/>
                  </a:cubicBezTo>
                  <a:cubicBezTo>
                    <a:pt x="42" y="134"/>
                    <a:pt x="42" y="134"/>
                    <a:pt x="42" y="134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1" y="130"/>
                    <a:pt x="41" y="130"/>
                    <a:pt x="41" y="130"/>
                  </a:cubicBezTo>
                  <a:cubicBezTo>
                    <a:pt x="41" y="130"/>
                    <a:pt x="41" y="130"/>
                    <a:pt x="41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30"/>
                    <a:pt x="34" y="130"/>
                    <a:pt x="34" y="130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8" y="112"/>
                    <a:pt x="38" y="112"/>
                    <a:pt x="38" y="112"/>
                  </a:cubicBezTo>
                  <a:cubicBezTo>
                    <a:pt x="38" y="112"/>
                    <a:pt x="38" y="112"/>
                    <a:pt x="38" y="112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3"/>
                    <a:pt x="35" y="103"/>
                    <a:pt x="35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6"/>
                    <a:pt x="120" y="6"/>
                    <a:pt x="120" y="6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3" y="8"/>
                    <a:pt x="153" y="8"/>
                    <a:pt x="153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2"/>
                    <a:pt x="130" y="11"/>
                    <a:pt x="130" y="11"/>
                  </a:cubicBezTo>
                  <a:cubicBezTo>
                    <a:pt x="130" y="11"/>
                    <a:pt x="131" y="11"/>
                    <a:pt x="131" y="11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4" y="9"/>
                    <a:pt x="144" y="9"/>
                    <a:pt x="144" y="9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2" y="11"/>
                    <a:pt x="152" y="11"/>
                    <a:pt x="152" y="11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5" y="25"/>
                    <a:pt x="155" y="25"/>
                    <a:pt x="155" y="25"/>
                  </a:cubicBezTo>
                  <a:cubicBezTo>
                    <a:pt x="154" y="25"/>
                    <a:pt x="154" y="25"/>
                    <a:pt x="154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5" y="28"/>
                    <a:pt x="135" y="28"/>
                    <a:pt x="135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2" y="32"/>
                    <a:pt x="152" y="32"/>
                  </a:cubicBezTo>
                  <a:cubicBezTo>
                    <a:pt x="152" y="32"/>
                    <a:pt x="153" y="33"/>
                    <a:pt x="153" y="33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4"/>
                    <a:pt x="161" y="34"/>
                    <a:pt x="161" y="34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2" y="42"/>
                    <a:pt x="152" y="42"/>
                    <a:pt x="152" y="42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6" y="46"/>
                    <a:pt x="146" y="46"/>
                    <a:pt x="146" y="46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7" y="47"/>
                    <a:pt x="147" y="47"/>
                    <a:pt x="147" y="47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2" y="43"/>
                    <a:pt x="152" y="43"/>
                    <a:pt x="152" y="43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4" y="38"/>
                    <a:pt x="164" y="38"/>
                    <a:pt x="164" y="38"/>
                  </a:cubicBezTo>
                  <a:cubicBezTo>
                    <a:pt x="164" y="37"/>
                    <a:pt x="164" y="37"/>
                    <a:pt x="164" y="37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67" y="35"/>
                    <a:pt x="167" y="35"/>
                    <a:pt x="167" y="35"/>
                  </a:cubicBezTo>
                  <a:cubicBezTo>
                    <a:pt x="167" y="35"/>
                    <a:pt x="167" y="35"/>
                    <a:pt x="167" y="35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2" y="33"/>
                    <a:pt x="182" y="33"/>
                    <a:pt x="182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4" y="34"/>
                    <a:pt x="184" y="34"/>
                    <a:pt x="184" y="34"/>
                  </a:cubicBezTo>
                  <a:cubicBezTo>
                    <a:pt x="184" y="34"/>
                    <a:pt x="184" y="34"/>
                    <a:pt x="184" y="34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6" y="36"/>
                    <a:pt x="186" y="36"/>
                    <a:pt x="186" y="36"/>
                  </a:cubicBezTo>
                  <a:cubicBezTo>
                    <a:pt x="186" y="37"/>
                    <a:pt x="186" y="37"/>
                    <a:pt x="186" y="37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7" y="38"/>
                    <a:pt x="187" y="38"/>
                    <a:pt x="187" y="38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7" y="40"/>
                    <a:pt x="187" y="40"/>
                    <a:pt x="187" y="40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41"/>
                    <a:pt x="185" y="41"/>
                    <a:pt x="185" y="41"/>
                  </a:cubicBezTo>
                  <a:cubicBezTo>
                    <a:pt x="185" y="41"/>
                    <a:pt x="185" y="41"/>
                    <a:pt x="185" y="41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83" y="43"/>
                    <a:pt x="183" y="43"/>
                    <a:pt x="183" y="43"/>
                  </a:cubicBezTo>
                  <a:cubicBezTo>
                    <a:pt x="183" y="43"/>
                    <a:pt x="183" y="43"/>
                    <a:pt x="183" y="43"/>
                  </a:cubicBezTo>
                  <a:cubicBezTo>
                    <a:pt x="182" y="43"/>
                    <a:pt x="182" y="43"/>
                    <a:pt x="182" y="43"/>
                  </a:cubicBezTo>
                  <a:cubicBezTo>
                    <a:pt x="182" y="43"/>
                    <a:pt x="182" y="43"/>
                    <a:pt x="182" y="43"/>
                  </a:cubicBezTo>
                  <a:cubicBezTo>
                    <a:pt x="180" y="42"/>
                    <a:pt x="180" y="42"/>
                    <a:pt x="180" y="42"/>
                  </a:cubicBezTo>
                  <a:cubicBezTo>
                    <a:pt x="180" y="42"/>
                    <a:pt x="180" y="42"/>
                    <a:pt x="180" y="42"/>
                  </a:cubicBezTo>
                  <a:cubicBezTo>
                    <a:pt x="179" y="43"/>
                    <a:pt x="179" y="43"/>
                    <a:pt x="179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5"/>
                    <a:pt x="179" y="45"/>
                    <a:pt x="179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8" y="46"/>
                    <a:pt x="178" y="46"/>
                    <a:pt x="178" y="46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69" y="48"/>
                    <a:pt x="169" y="48"/>
                    <a:pt x="169" y="48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49"/>
                    <a:pt x="172" y="49"/>
                    <a:pt x="172" y="49"/>
                  </a:cubicBezTo>
                  <a:cubicBezTo>
                    <a:pt x="172" y="49"/>
                    <a:pt x="172" y="49"/>
                    <a:pt x="172" y="49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9"/>
                    <a:pt x="174" y="49"/>
                    <a:pt x="174" y="49"/>
                  </a:cubicBezTo>
                  <a:cubicBezTo>
                    <a:pt x="175" y="49"/>
                    <a:pt x="175" y="49"/>
                    <a:pt x="175" y="49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6" y="51"/>
                    <a:pt x="166" y="51"/>
                    <a:pt x="166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62" y="53"/>
                    <a:pt x="162" y="53"/>
                    <a:pt x="162" y="53"/>
                  </a:cubicBezTo>
                  <a:cubicBezTo>
                    <a:pt x="162" y="53"/>
                    <a:pt x="162" y="53"/>
                    <a:pt x="162" y="53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2" y="56"/>
                    <a:pt x="162" y="56"/>
                    <a:pt x="162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4" y="55"/>
                    <a:pt x="164" y="55"/>
                    <a:pt x="164" y="55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7" y="54"/>
                    <a:pt x="167" y="54"/>
                    <a:pt x="167" y="54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69" y="57"/>
                    <a:pt x="169" y="57"/>
                    <a:pt x="169" y="57"/>
                  </a:cubicBezTo>
                  <a:cubicBezTo>
                    <a:pt x="169" y="57"/>
                    <a:pt x="169" y="57"/>
                    <a:pt x="169" y="57"/>
                  </a:cubicBezTo>
                  <a:cubicBezTo>
                    <a:pt x="168" y="58"/>
                    <a:pt x="168" y="58"/>
                    <a:pt x="168" y="58"/>
                  </a:cubicBezTo>
                  <a:cubicBezTo>
                    <a:pt x="167" y="59"/>
                    <a:pt x="167" y="59"/>
                    <a:pt x="167" y="59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4" y="65"/>
                    <a:pt x="164" y="65"/>
                    <a:pt x="164" y="65"/>
                  </a:cubicBezTo>
                  <a:cubicBezTo>
                    <a:pt x="164" y="65"/>
                    <a:pt x="164" y="65"/>
                    <a:pt x="164" y="65"/>
                  </a:cubicBezTo>
                  <a:cubicBezTo>
                    <a:pt x="163" y="66"/>
                    <a:pt x="163" y="66"/>
                    <a:pt x="163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2" y="70"/>
                    <a:pt x="162" y="70"/>
                    <a:pt x="162" y="70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1"/>
                    <a:pt x="163" y="71"/>
                    <a:pt x="163" y="71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9" y="76"/>
                    <a:pt x="159" y="76"/>
                    <a:pt x="159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61" y="82"/>
                    <a:pt x="161" y="82"/>
                    <a:pt x="161" y="82"/>
                  </a:cubicBezTo>
                  <a:cubicBezTo>
                    <a:pt x="161" y="83"/>
                    <a:pt x="161" y="83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7" y="82"/>
                    <a:pt x="157" y="82"/>
                    <a:pt x="157" y="82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4"/>
                    <a:pt x="158" y="84"/>
                    <a:pt x="158" y="84"/>
                  </a:cubicBezTo>
                  <a:cubicBezTo>
                    <a:pt x="158" y="84"/>
                    <a:pt x="158" y="84"/>
                    <a:pt x="158" y="84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3" y="84"/>
                    <a:pt x="163" y="84"/>
                    <a:pt x="163" y="84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4" y="85"/>
                    <a:pt x="164" y="85"/>
                    <a:pt x="164" y="85"/>
                  </a:cubicBezTo>
                  <a:cubicBezTo>
                    <a:pt x="164" y="86"/>
                    <a:pt x="164" y="86"/>
                    <a:pt x="164" y="86"/>
                  </a:cubicBezTo>
                  <a:cubicBezTo>
                    <a:pt x="164" y="86"/>
                    <a:pt x="164" y="86"/>
                    <a:pt x="164" y="86"/>
                  </a:cubicBezTo>
                  <a:cubicBezTo>
                    <a:pt x="164" y="87"/>
                    <a:pt x="164" y="87"/>
                    <a:pt x="164" y="87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9"/>
                    <a:pt x="163" y="89"/>
                    <a:pt x="163" y="89"/>
                  </a:cubicBezTo>
                  <a:cubicBezTo>
                    <a:pt x="163" y="89"/>
                    <a:pt x="163" y="89"/>
                    <a:pt x="163" y="89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9" y="89"/>
                    <a:pt x="159" y="89"/>
                    <a:pt x="159" y="89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55" y="88"/>
                    <a:pt x="155" y="88"/>
                    <a:pt x="155" y="88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54" y="88"/>
                    <a:pt x="154" y="88"/>
                    <a:pt x="154" y="88"/>
                  </a:cubicBezTo>
                  <a:cubicBezTo>
                    <a:pt x="153" y="89"/>
                    <a:pt x="153" y="89"/>
                    <a:pt x="153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3" y="91"/>
                    <a:pt x="153" y="91"/>
                    <a:pt x="153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52" y="94"/>
                    <a:pt x="152" y="94"/>
                    <a:pt x="152" y="94"/>
                  </a:cubicBezTo>
                  <a:cubicBezTo>
                    <a:pt x="152" y="94"/>
                    <a:pt x="152" y="94"/>
                    <a:pt x="152" y="94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4" y="95"/>
                    <a:pt x="154" y="95"/>
                    <a:pt x="154" y="95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7" y="96"/>
                    <a:pt x="157" y="96"/>
                    <a:pt x="157" y="96"/>
                  </a:cubicBezTo>
                  <a:cubicBezTo>
                    <a:pt x="157" y="96"/>
                    <a:pt x="157" y="96"/>
                    <a:pt x="157" y="96"/>
                  </a:cubicBezTo>
                  <a:cubicBezTo>
                    <a:pt x="158" y="97"/>
                    <a:pt x="158" y="97"/>
                    <a:pt x="158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8" y="100"/>
                    <a:pt x="158" y="100"/>
                    <a:pt x="158" y="100"/>
                  </a:cubicBezTo>
                  <a:cubicBezTo>
                    <a:pt x="158" y="100"/>
                    <a:pt x="158" y="100"/>
                    <a:pt x="158" y="100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7" y="100"/>
                    <a:pt x="157" y="100"/>
                    <a:pt x="157" y="100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5" y="106"/>
                    <a:pt x="155" y="106"/>
                    <a:pt x="155" y="106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2" y="103"/>
                    <a:pt x="152" y="103"/>
                    <a:pt x="152" y="103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1" y="102"/>
                    <a:pt x="151" y="102"/>
                    <a:pt x="151" y="102"/>
                  </a:cubicBezTo>
                  <a:cubicBezTo>
                    <a:pt x="150" y="102"/>
                    <a:pt x="150" y="102"/>
                    <a:pt x="150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52" y="103"/>
                    <a:pt x="152" y="103"/>
                    <a:pt x="152" y="103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4" y="106"/>
                    <a:pt x="154" y="106"/>
                    <a:pt x="154" y="106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50" y="106"/>
                    <a:pt x="150" y="106"/>
                    <a:pt x="150" y="106"/>
                  </a:cubicBezTo>
                  <a:cubicBezTo>
                    <a:pt x="150" y="106"/>
                    <a:pt x="150" y="106"/>
                    <a:pt x="150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1" y="107"/>
                    <a:pt x="151" y="107"/>
                    <a:pt x="151" y="107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09"/>
                    <a:pt x="153" y="109"/>
                    <a:pt x="153" y="109"/>
                  </a:cubicBezTo>
                  <a:cubicBezTo>
                    <a:pt x="152" y="109"/>
                    <a:pt x="152" y="109"/>
                    <a:pt x="152" y="109"/>
                  </a:cubicBezTo>
                  <a:cubicBezTo>
                    <a:pt x="152" y="109"/>
                    <a:pt x="152" y="109"/>
                    <a:pt x="152" y="109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9"/>
                    <a:pt x="153" y="109"/>
                    <a:pt x="153" y="10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6" y="111"/>
                    <a:pt x="156" y="111"/>
                    <a:pt x="156" y="111"/>
                  </a:cubicBezTo>
                  <a:cubicBezTo>
                    <a:pt x="156" y="110"/>
                    <a:pt x="156" y="110"/>
                    <a:pt x="156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2" y="111"/>
                    <a:pt x="152" y="111"/>
                    <a:pt x="152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7" y="113"/>
                    <a:pt x="147" y="113"/>
                    <a:pt x="147" y="113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7" y="114"/>
                    <a:pt x="147" y="114"/>
                    <a:pt x="147" y="114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50" y="116"/>
                    <a:pt x="150" y="116"/>
                    <a:pt x="150" y="116"/>
                  </a:cubicBezTo>
                  <a:cubicBezTo>
                    <a:pt x="150" y="117"/>
                    <a:pt x="150" y="117"/>
                    <a:pt x="150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2" y="120"/>
                    <a:pt x="152" y="120"/>
                    <a:pt x="152" y="120"/>
                  </a:cubicBezTo>
                  <a:cubicBezTo>
                    <a:pt x="152" y="121"/>
                    <a:pt x="152" y="121"/>
                    <a:pt x="152" y="121"/>
                  </a:cubicBezTo>
                  <a:cubicBezTo>
                    <a:pt x="152" y="121"/>
                    <a:pt x="152" y="121"/>
                    <a:pt x="152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7" y="122"/>
                    <a:pt x="147" y="122"/>
                    <a:pt x="147" y="122"/>
                  </a:cubicBezTo>
                  <a:cubicBezTo>
                    <a:pt x="147" y="122"/>
                    <a:pt x="147" y="122"/>
                    <a:pt x="147" y="122"/>
                  </a:cubicBezTo>
                  <a:cubicBezTo>
                    <a:pt x="147" y="122"/>
                    <a:pt x="147" y="122"/>
                    <a:pt x="147" y="122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5" y="122"/>
                    <a:pt x="145" y="122"/>
                    <a:pt x="145" y="122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5" y="120"/>
                    <a:pt x="145" y="120"/>
                    <a:pt x="145" y="120"/>
                  </a:cubicBezTo>
                  <a:cubicBezTo>
                    <a:pt x="145" y="120"/>
                    <a:pt x="145" y="120"/>
                    <a:pt x="145" y="120"/>
                  </a:cubicBezTo>
                  <a:cubicBezTo>
                    <a:pt x="146" y="120"/>
                    <a:pt x="146" y="120"/>
                    <a:pt x="146" y="120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5" y="119"/>
                    <a:pt x="145" y="119"/>
                    <a:pt x="145" y="119"/>
                  </a:cubicBezTo>
                  <a:cubicBezTo>
                    <a:pt x="145" y="119"/>
                    <a:pt x="145" y="119"/>
                    <a:pt x="145" y="119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8"/>
                    <a:pt x="140" y="118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7" y="117"/>
                    <a:pt x="137" y="117"/>
                    <a:pt x="137" y="117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7" y="118"/>
                    <a:pt x="137" y="118"/>
                    <a:pt x="137" y="118"/>
                  </a:cubicBezTo>
                  <a:cubicBezTo>
                    <a:pt x="137" y="119"/>
                    <a:pt x="137" y="119"/>
                    <a:pt x="137" y="119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1" y="123"/>
                    <a:pt x="131" y="123"/>
                  </a:cubicBezTo>
                  <a:cubicBezTo>
                    <a:pt x="131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37" y="124"/>
                    <a:pt x="137" y="124"/>
                    <a:pt x="137" y="124"/>
                  </a:cubicBezTo>
                  <a:cubicBezTo>
                    <a:pt x="137" y="124"/>
                    <a:pt x="137" y="124"/>
                    <a:pt x="137" y="124"/>
                  </a:cubicBezTo>
                  <a:cubicBezTo>
                    <a:pt x="137" y="124"/>
                    <a:pt x="137" y="124"/>
                    <a:pt x="137" y="124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35" y="125"/>
                    <a:pt x="135" y="125"/>
                    <a:pt x="135" y="125"/>
                  </a:cubicBezTo>
                  <a:cubicBezTo>
                    <a:pt x="135" y="125"/>
                    <a:pt x="135" y="125"/>
                    <a:pt x="135" y="125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9"/>
                    <a:pt x="137" y="129"/>
                    <a:pt x="137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35" y="129"/>
                    <a:pt x="135" y="129"/>
                    <a:pt x="135" y="129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5" y="130"/>
                    <a:pt x="135" y="130"/>
                    <a:pt x="135" y="130"/>
                  </a:cubicBezTo>
                  <a:cubicBezTo>
                    <a:pt x="135" y="130"/>
                    <a:pt x="135" y="130"/>
                    <a:pt x="135" y="130"/>
                  </a:cubicBezTo>
                  <a:cubicBezTo>
                    <a:pt x="135" y="130"/>
                    <a:pt x="135" y="130"/>
                    <a:pt x="135" y="130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2"/>
                    <a:pt x="140" y="132"/>
                    <a:pt x="140" y="13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3" y="133"/>
                    <a:pt x="143" y="133"/>
                    <a:pt x="143" y="133"/>
                  </a:cubicBezTo>
                  <a:cubicBezTo>
                    <a:pt x="143" y="134"/>
                    <a:pt x="143" y="134"/>
                    <a:pt x="143" y="134"/>
                  </a:cubicBezTo>
                  <a:cubicBezTo>
                    <a:pt x="143" y="134"/>
                    <a:pt x="143" y="134"/>
                    <a:pt x="143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3" y="135"/>
                    <a:pt x="143" y="135"/>
                    <a:pt x="143" y="135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2" y="137"/>
                    <a:pt x="142" y="137"/>
                    <a:pt x="142" y="137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5" y="140"/>
                    <a:pt x="145" y="140"/>
                    <a:pt x="145" y="140"/>
                  </a:cubicBezTo>
                  <a:cubicBezTo>
                    <a:pt x="146" y="140"/>
                    <a:pt x="146" y="140"/>
                    <a:pt x="146" y="140"/>
                  </a:cubicBezTo>
                  <a:cubicBezTo>
                    <a:pt x="146" y="140"/>
                    <a:pt x="146" y="140"/>
                    <a:pt x="146" y="140"/>
                  </a:cubicBezTo>
                  <a:cubicBezTo>
                    <a:pt x="146" y="140"/>
                    <a:pt x="146" y="140"/>
                    <a:pt x="146" y="140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6" y="145"/>
                    <a:pt x="146" y="145"/>
                    <a:pt x="146" y="145"/>
                  </a:cubicBezTo>
                  <a:cubicBezTo>
                    <a:pt x="146" y="146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6"/>
                  </a:cubicBezTo>
                  <a:cubicBezTo>
                    <a:pt x="146" y="147"/>
                    <a:pt x="146" y="147"/>
                    <a:pt x="146" y="147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4" y="146"/>
                    <a:pt x="144" y="146"/>
                    <a:pt x="144" y="146"/>
                  </a:cubicBezTo>
                  <a:cubicBezTo>
                    <a:pt x="144" y="146"/>
                    <a:pt x="144" y="146"/>
                    <a:pt x="144" y="146"/>
                  </a:cubicBezTo>
                  <a:cubicBezTo>
                    <a:pt x="144" y="146"/>
                    <a:pt x="144" y="146"/>
                    <a:pt x="144" y="146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6"/>
                    <a:pt x="143" y="146"/>
                    <a:pt x="143" y="146"/>
                  </a:cubicBezTo>
                  <a:cubicBezTo>
                    <a:pt x="143" y="146"/>
                    <a:pt x="143" y="146"/>
                    <a:pt x="143" y="146"/>
                  </a:cubicBezTo>
                  <a:cubicBezTo>
                    <a:pt x="143" y="145"/>
                    <a:pt x="143" y="145"/>
                    <a:pt x="143" y="145"/>
                  </a:cubicBezTo>
                  <a:cubicBezTo>
                    <a:pt x="143" y="145"/>
                    <a:pt x="143" y="145"/>
                    <a:pt x="143" y="145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6"/>
                    <a:pt x="142" y="146"/>
                    <a:pt x="142" y="146"/>
                  </a:cubicBezTo>
                  <a:cubicBezTo>
                    <a:pt x="142" y="147"/>
                    <a:pt x="142" y="147"/>
                    <a:pt x="142" y="147"/>
                  </a:cubicBezTo>
                  <a:cubicBezTo>
                    <a:pt x="142" y="147"/>
                    <a:pt x="142" y="147"/>
                    <a:pt x="142" y="147"/>
                  </a:cubicBezTo>
                  <a:cubicBezTo>
                    <a:pt x="141" y="147"/>
                    <a:pt x="141" y="147"/>
                    <a:pt x="141" y="147"/>
                  </a:cubicBezTo>
                  <a:cubicBezTo>
                    <a:pt x="141" y="147"/>
                    <a:pt x="141" y="147"/>
                    <a:pt x="141" y="147"/>
                  </a:cubicBezTo>
                  <a:cubicBezTo>
                    <a:pt x="140" y="147"/>
                    <a:pt x="140" y="147"/>
                    <a:pt x="140" y="147"/>
                  </a:cubicBezTo>
                  <a:cubicBezTo>
                    <a:pt x="140" y="147"/>
                    <a:pt x="140" y="147"/>
                    <a:pt x="140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8" y="145"/>
                    <a:pt x="138" y="145"/>
                    <a:pt x="138" y="145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2"/>
                    <a:pt x="137" y="142"/>
                    <a:pt x="137" y="142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1"/>
                    <a:pt x="136" y="141"/>
                    <a:pt x="136" y="141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5" y="139"/>
                    <a:pt x="135" y="139"/>
                    <a:pt x="135" y="139"/>
                  </a:cubicBezTo>
                  <a:cubicBezTo>
                    <a:pt x="135" y="139"/>
                    <a:pt x="135" y="139"/>
                    <a:pt x="135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0" y="136"/>
                    <a:pt x="130" y="136"/>
                    <a:pt x="130" y="136"/>
                  </a:cubicBezTo>
                  <a:cubicBezTo>
                    <a:pt x="130" y="136"/>
                    <a:pt x="130" y="136"/>
                    <a:pt x="130" y="136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9" y="136"/>
                    <a:pt x="129" y="136"/>
                    <a:pt x="129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6" y="132"/>
                    <a:pt x="126" y="132"/>
                    <a:pt x="126" y="132"/>
                  </a:cubicBezTo>
                  <a:cubicBezTo>
                    <a:pt x="126" y="133"/>
                    <a:pt x="126" y="133"/>
                    <a:pt x="126" y="133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5" y="134"/>
                    <a:pt x="125" y="134"/>
                    <a:pt x="125" y="134"/>
                  </a:cubicBezTo>
                  <a:cubicBezTo>
                    <a:pt x="125" y="134"/>
                    <a:pt x="125" y="134"/>
                    <a:pt x="125" y="134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4" y="137"/>
                    <a:pt x="124" y="137"/>
                    <a:pt x="124" y="137"/>
                  </a:cubicBezTo>
                  <a:cubicBezTo>
                    <a:pt x="124" y="137"/>
                    <a:pt x="124" y="137"/>
                    <a:pt x="124" y="137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7"/>
                    <a:pt x="127" y="137"/>
                    <a:pt x="127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30" y="137"/>
                    <a:pt x="130" y="137"/>
                    <a:pt x="130" y="137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3" y="138"/>
                    <a:pt x="133" y="138"/>
                    <a:pt x="133" y="138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6" y="142"/>
                    <a:pt x="126" y="142"/>
                    <a:pt x="126" y="142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5" y="140"/>
                    <a:pt x="125" y="140"/>
                    <a:pt x="125" y="140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5" y="143"/>
                    <a:pt x="125" y="143"/>
                    <a:pt x="125" y="143"/>
                  </a:cubicBezTo>
                  <a:cubicBezTo>
                    <a:pt x="125" y="143"/>
                    <a:pt x="125" y="143"/>
                    <a:pt x="125" y="143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1" y="146"/>
                    <a:pt x="121" y="146"/>
                    <a:pt x="121" y="146"/>
                  </a:cubicBezTo>
                  <a:cubicBezTo>
                    <a:pt x="121" y="145"/>
                    <a:pt x="121" y="145"/>
                    <a:pt x="121" y="145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19" y="147"/>
                    <a:pt x="119" y="147"/>
                    <a:pt x="119" y="147"/>
                  </a:cubicBezTo>
                  <a:cubicBezTo>
                    <a:pt x="121" y="146"/>
                    <a:pt x="121" y="146"/>
                    <a:pt x="121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5" y="147"/>
                    <a:pt x="125" y="147"/>
                    <a:pt x="125" y="147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27" y="146"/>
                    <a:pt x="127" y="146"/>
                    <a:pt x="127" y="146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8" y="146"/>
                    <a:pt x="128" y="146"/>
                    <a:pt x="128" y="146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7" y="148"/>
                    <a:pt x="127" y="148"/>
                    <a:pt x="127" y="148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25" y="148"/>
                    <a:pt x="125" y="148"/>
                    <a:pt x="125" y="148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23" y="149"/>
                    <a:pt x="123" y="149"/>
                    <a:pt x="123" y="149"/>
                  </a:cubicBezTo>
                  <a:cubicBezTo>
                    <a:pt x="123" y="149"/>
                    <a:pt x="123" y="149"/>
                    <a:pt x="123" y="149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6" y="149"/>
                    <a:pt x="126" y="149"/>
                    <a:pt x="126" y="149"/>
                  </a:cubicBezTo>
                  <a:cubicBezTo>
                    <a:pt x="126" y="150"/>
                    <a:pt x="126" y="150"/>
                    <a:pt x="126" y="150"/>
                  </a:cubicBezTo>
                  <a:cubicBezTo>
                    <a:pt x="126" y="149"/>
                    <a:pt x="126" y="149"/>
                    <a:pt x="126" y="149"/>
                  </a:cubicBezTo>
                  <a:cubicBezTo>
                    <a:pt x="127" y="148"/>
                    <a:pt x="127" y="148"/>
                    <a:pt x="127" y="148"/>
                  </a:cubicBezTo>
                  <a:cubicBezTo>
                    <a:pt x="127" y="148"/>
                    <a:pt x="128" y="148"/>
                    <a:pt x="128" y="148"/>
                  </a:cubicBezTo>
                  <a:cubicBezTo>
                    <a:pt x="128" y="148"/>
                    <a:pt x="129" y="148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9" y="149"/>
                    <a:pt x="129" y="149"/>
                    <a:pt x="129" y="149"/>
                  </a:cubicBezTo>
                  <a:cubicBezTo>
                    <a:pt x="130" y="148"/>
                    <a:pt x="130" y="148"/>
                    <a:pt x="130" y="14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33" y="148"/>
                    <a:pt x="133" y="148"/>
                    <a:pt x="133" y="148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7" y="149"/>
                    <a:pt x="137" y="149"/>
                    <a:pt x="137" y="149"/>
                  </a:cubicBezTo>
                  <a:cubicBezTo>
                    <a:pt x="138" y="149"/>
                    <a:pt x="138" y="149"/>
                    <a:pt x="138" y="149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0" y="149"/>
                    <a:pt x="140" y="149"/>
                    <a:pt x="140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43" y="149"/>
                    <a:pt x="143" y="149"/>
                    <a:pt x="143" y="149"/>
                  </a:cubicBezTo>
                  <a:cubicBezTo>
                    <a:pt x="143" y="149"/>
                    <a:pt x="143" y="149"/>
                    <a:pt x="143" y="149"/>
                  </a:cubicBezTo>
                  <a:cubicBezTo>
                    <a:pt x="143" y="150"/>
                    <a:pt x="143" y="150"/>
                    <a:pt x="143" y="150"/>
                  </a:cubicBezTo>
                  <a:cubicBezTo>
                    <a:pt x="142" y="150"/>
                    <a:pt x="142" y="150"/>
                    <a:pt x="142" y="150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6" y="153"/>
                    <a:pt x="136" y="153"/>
                    <a:pt x="136" y="153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4" y="156"/>
                    <a:pt x="134" y="156"/>
                    <a:pt x="134" y="156"/>
                  </a:cubicBezTo>
                  <a:cubicBezTo>
                    <a:pt x="134" y="156"/>
                    <a:pt x="134" y="156"/>
                    <a:pt x="134" y="156"/>
                  </a:cubicBezTo>
                  <a:cubicBezTo>
                    <a:pt x="133" y="156"/>
                    <a:pt x="133" y="156"/>
                    <a:pt x="133" y="156"/>
                  </a:cubicBezTo>
                  <a:cubicBezTo>
                    <a:pt x="133" y="155"/>
                    <a:pt x="133" y="155"/>
                    <a:pt x="133" y="155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3" y="156"/>
                    <a:pt x="133" y="156"/>
                    <a:pt x="133" y="156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0" y="157"/>
                    <a:pt x="130" y="157"/>
                    <a:pt x="130" y="157"/>
                  </a:cubicBezTo>
                  <a:cubicBezTo>
                    <a:pt x="130" y="157"/>
                    <a:pt x="130" y="157"/>
                    <a:pt x="130" y="157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0" y="158"/>
                    <a:pt x="130" y="158"/>
                    <a:pt x="130" y="158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59"/>
                    <a:pt x="127" y="159"/>
                    <a:pt x="127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5" y="160"/>
                    <a:pt x="125" y="160"/>
                    <a:pt x="125" y="160"/>
                  </a:cubicBezTo>
                  <a:cubicBezTo>
                    <a:pt x="125" y="160"/>
                    <a:pt x="125" y="160"/>
                    <a:pt x="125" y="160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23" y="160"/>
                    <a:pt x="123" y="160"/>
                    <a:pt x="123" y="160"/>
                  </a:cubicBezTo>
                  <a:cubicBezTo>
                    <a:pt x="123" y="160"/>
                    <a:pt x="123" y="160"/>
                    <a:pt x="123" y="160"/>
                  </a:cubicBezTo>
                  <a:cubicBezTo>
                    <a:pt x="123" y="160"/>
                    <a:pt x="123" y="160"/>
                    <a:pt x="123" y="16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0"/>
                    <a:pt x="122" y="160"/>
                    <a:pt x="122" y="160"/>
                  </a:cubicBezTo>
                  <a:cubicBezTo>
                    <a:pt x="122" y="160"/>
                    <a:pt x="122" y="160"/>
                    <a:pt x="122" y="160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2"/>
                    <a:pt x="119" y="162"/>
                    <a:pt x="119" y="162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1" y="163"/>
                    <a:pt x="111" y="163"/>
                    <a:pt x="111" y="163"/>
                  </a:cubicBezTo>
                  <a:cubicBezTo>
                    <a:pt x="111" y="163"/>
                    <a:pt x="111" y="163"/>
                    <a:pt x="111" y="163"/>
                  </a:cubicBezTo>
                  <a:cubicBezTo>
                    <a:pt x="110" y="163"/>
                    <a:pt x="110" y="163"/>
                    <a:pt x="110" y="163"/>
                  </a:cubicBezTo>
                  <a:cubicBezTo>
                    <a:pt x="110" y="163"/>
                    <a:pt x="110" y="163"/>
                    <a:pt x="110" y="163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7" y="162"/>
                    <a:pt x="107" y="162"/>
                    <a:pt x="107" y="162"/>
                  </a:cubicBezTo>
                  <a:cubicBezTo>
                    <a:pt x="108" y="162"/>
                    <a:pt x="108" y="162"/>
                    <a:pt x="108" y="162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0"/>
                    <a:pt x="106" y="160"/>
                    <a:pt x="106" y="160"/>
                  </a:cubicBezTo>
                  <a:cubicBezTo>
                    <a:pt x="106" y="159"/>
                    <a:pt x="106" y="159"/>
                    <a:pt x="106" y="159"/>
                  </a:cubicBezTo>
                  <a:cubicBezTo>
                    <a:pt x="106" y="159"/>
                    <a:pt x="106" y="159"/>
                    <a:pt x="106" y="159"/>
                  </a:cubicBezTo>
                  <a:cubicBezTo>
                    <a:pt x="105" y="158"/>
                    <a:pt x="105" y="158"/>
                    <a:pt x="105" y="158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6" y="160"/>
                    <a:pt x="106" y="160"/>
                    <a:pt x="106" y="160"/>
                  </a:cubicBezTo>
                  <a:cubicBezTo>
                    <a:pt x="106" y="160"/>
                    <a:pt x="106" y="160"/>
                    <a:pt x="106" y="160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7" y="162"/>
                    <a:pt x="107" y="162"/>
                    <a:pt x="107" y="162"/>
                  </a:cubicBezTo>
                  <a:cubicBezTo>
                    <a:pt x="107" y="163"/>
                    <a:pt x="107" y="163"/>
                    <a:pt x="107" y="163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7"/>
                    <a:pt x="103" y="167"/>
                    <a:pt x="103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0" y="170"/>
                    <a:pt x="100" y="170"/>
                    <a:pt x="100" y="170"/>
                  </a:cubicBezTo>
                  <a:cubicBezTo>
                    <a:pt x="100" y="170"/>
                    <a:pt x="100" y="170"/>
                    <a:pt x="100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8" y="171"/>
                    <a:pt x="98" y="171"/>
                    <a:pt x="98" y="171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6" y="174"/>
                    <a:pt x="96" y="174"/>
                    <a:pt x="96" y="174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4"/>
                    <a:pt x="96" y="174"/>
                    <a:pt x="96" y="174"/>
                  </a:cubicBezTo>
                  <a:cubicBezTo>
                    <a:pt x="96" y="174"/>
                    <a:pt x="96" y="174"/>
                    <a:pt x="96" y="174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4"/>
                    <a:pt x="92" y="174"/>
                    <a:pt x="92" y="174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1" y="175"/>
                    <a:pt x="91" y="175"/>
                    <a:pt x="91" y="175"/>
                  </a:cubicBezTo>
                  <a:cubicBezTo>
                    <a:pt x="91" y="175"/>
                    <a:pt x="91" y="175"/>
                    <a:pt x="91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91" y="177"/>
                    <a:pt x="91" y="177"/>
                    <a:pt x="91" y="177"/>
                  </a:cubicBezTo>
                  <a:cubicBezTo>
                    <a:pt x="90" y="177"/>
                    <a:pt x="90" y="177"/>
                    <a:pt x="90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7" y="178"/>
                    <a:pt x="87" y="178"/>
                    <a:pt x="87" y="178"/>
                  </a:cubicBezTo>
                  <a:cubicBezTo>
                    <a:pt x="87" y="178"/>
                    <a:pt x="87" y="178"/>
                    <a:pt x="87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4" y="174"/>
                    <a:pt x="84" y="174"/>
                    <a:pt x="84" y="174"/>
                  </a:cubicBezTo>
                  <a:cubicBezTo>
                    <a:pt x="83" y="174"/>
                    <a:pt x="83" y="174"/>
                    <a:pt x="83" y="174"/>
                  </a:cubicBezTo>
                  <a:cubicBezTo>
                    <a:pt x="83" y="174"/>
                    <a:pt x="83" y="174"/>
                    <a:pt x="83" y="174"/>
                  </a:cubicBezTo>
                  <a:cubicBezTo>
                    <a:pt x="83" y="174"/>
                    <a:pt x="83" y="174"/>
                    <a:pt x="83" y="174"/>
                  </a:cubicBezTo>
                  <a:cubicBezTo>
                    <a:pt x="83" y="174"/>
                    <a:pt x="83" y="174"/>
                    <a:pt x="83" y="174"/>
                  </a:cubicBezTo>
                  <a:cubicBezTo>
                    <a:pt x="83" y="174"/>
                    <a:pt x="83" y="174"/>
                    <a:pt x="83" y="174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6"/>
                    <a:pt x="83" y="176"/>
                    <a:pt x="83" y="176"/>
                  </a:cubicBezTo>
                  <a:cubicBezTo>
                    <a:pt x="83" y="177"/>
                    <a:pt x="83" y="177"/>
                    <a:pt x="83" y="177"/>
                  </a:cubicBez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2" y="177"/>
                    <a:pt x="82" y="177"/>
                  </a:cubicBezTo>
                  <a:cubicBezTo>
                    <a:pt x="81" y="176"/>
                    <a:pt x="81" y="176"/>
                    <a:pt x="81" y="176"/>
                  </a:cubicBezTo>
                  <a:cubicBezTo>
                    <a:pt x="81" y="176"/>
                    <a:pt x="81" y="176"/>
                    <a:pt x="81" y="176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1" y="178"/>
                    <a:pt x="81" y="178"/>
                    <a:pt x="81" y="178"/>
                  </a:cubicBezTo>
                  <a:cubicBezTo>
                    <a:pt x="82" y="179"/>
                    <a:pt x="82" y="179"/>
                    <a:pt x="82" y="179"/>
                  </a:cubicBezTo>
                  <a:cubicBezTo>
                    <a:pt x="82" y="179"/>
                    <a:pt x="82" y="179"/>
                    <a:pt x="82" y="179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80" y="180"/>
                    <a:pt x="80" y="180"/>
                    <a:pt x="80" y="180"/>
                  </a:cubicBezTo>
                  <a:cubicBezTo>
                    <a:pt x="80" y="179"/>
                    <a:pt x="80" y="179"/>
                    <a:pt x="80" y="179"/>
                  </a:cubicBezTo>
                  <a:cubicBezTo>
                    <a:pt x="79" y="180"/>
                    <a:pt x="79" y="180"/>
                    <a:pt x="79" y="180"/>
                  </a:cubicBezTo>
                  <a:cubicBezTo>
                    <a:pt x="79" y="180"/>
                    <a:pt x="79" y="180"/>
                    <a:pt x="79" y="180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77" y="180"/>
                    <a:pt x="77" y="180"/>
                    <a:pt x="77" y="180"/>
                  </a:cubicBezTo>
                  <a:cubicBezTo>
                    <a:pt x="77" y="180"/>
                    <a:pt x="77" y="180"/>
                    <a:pt x="77" y="180"/>
                  </a:cubicBezTo>
                  <a:cubicBezTo>
                    <a:pt x="76" y="180"/>
                    <a:pt x="76" y="180"/>
                    <a:pt x="76" y="180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5" y="181"/>
                    <a:pt x="75" y="181"/>
                    <a:pt x="75" y="181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3" y="183"/>
                    <a:pt x="73" y="183"/>
                    <a:pt x="73" y="183"/>
                  </a:cubicBezTo>
                  <a:cubicBezTo>
                    <a:pt x="73" y="183"/>
                    <a:pt x="73" y="183"/>
                    <a:pt x="73" y="183"/>
                  </a:cubicBezTo>
                  <a:cubicBezTo>
                    <a:pt x="72" y="183"/>
                    <a:pt x="72" y="183"/>
                    <a:pt x="72" y="183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70" y="182"/>
                    <a:pt x="70" y="182"/>
                    <a:pt x="70" y="182"/>
                  </a:cubicBezTo>
                  <a:cubicBezTo>
                    <a:pt x="70" y="182"/>
                    <a:pt x="70" y="182"/>
                    <a:pt x="70" y="182"/>
                  </a:cubicBezTo>
                  <a:cubicBezTo>
                    <a:pt x="70" y="182"/>
                    <a:pt x="70" y="182"/>
                    <a:pt x="70" y="182"/>
                  </a:cubicBezTo>
                  <a:cubicBezTo>
                    <a:pt x="70" y="182"/>
                    <a:pt x="70" y="182"/>
                    <a:pt x="70" y="182"/>
                  </a:cubicBezTo>
                  <a:cubicBezTo>
                    <a:pt x="70" y="183"/>
                    <a:pt x="70" y="183"/>
                    <a:pt x="70" y="183"/>
                  </a:cubicBezTo>
                  <a:cubicBezTo>
                    <a:pt x="70" y="183"/>
                    <a:pt x="70" y="183"/>
                    <a:pt x="70" y="183"/>
                  </a:cubicBezTo>
                  <a:cubicBezTo>
                    <a:pt x="70" y="184"/>
                    <a:pt x="70" y="184"/>
                    <a:pt x="70" y="184"/>
                  </a:cubicBezTo>
                  <a:cubicBezTo>
                    <a:pt x="70" y="184"/>
                    <a:pt x="70" y="184"/>
                    <a:pt x="70" y="184"/>
                  </a:cubicBezTo>
                  <a:cubicBezTo>
                    <a:pt x="71" y="184"/>
                    <a:pt x="71" y="184"/>
                    <a:pt x="71" y="184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1" y="187"/>
                    <a:pt x="71" y="187"/>
                    <a:pt x="71" y="187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68" y="187"/>
                    <a:pt x="68" y="187"/>
                    <a:pt x="68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8"/>
                    <a:pt x="67" y="188"/>
                    <a:pt x="67" y="188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9" y="188"/>
                    <a:pt x="69" y="188"/>
                    <a:pt x="69" y="188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70" y="189"/>
                    <a:pt x="70" y="189"/>
                    <a:pt x="70" y="189"/>
                  </a:cubicBezTo>
                  <a:cubicBezTo>
                    <a:pt x="70" y="189"/>
                    <a:pt x="70" y="189"/>
                    <a:pt x="70" y="189"/>
                  </a:cubicBezTo>
                  <a:cubicBezTo>
                    <a:pt x="70" y="189"/>
                    <a:pt x="70" y="189"/>
                    <a:pt x="70" y="189"/>
                  </a:cubicBezTo>
                  <a:cubicBezTo>
                    <a:pt x="70" y="189"/>
                    <a:pt x="70" y="189"/>
                    <a:pt x="70" y="189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70" y="191"/>
                    <a:pt x="70" y="191"/>
                    <a:pt x="70" y="191"/>
                  </a:cubicBezTo>
                  <a:cubicBezTo>
                    <a:pt x="70" y="191"/>
                    <a:pt x="70" y="191"/>
                    <a:pt x="70" y="191"/>
                  </a:cubicBezTo>
                  <a:cubicBezTo>
                    <a:pt x="70" y="192"/>
                    <a:pt x="70" y="192"/>
                    <a:pt x="70" y="192"/>
                  </a:cubicBezTo>
                  <a:cubicBezTo>
                    <a:pt x="70" y="192"/>
                    <a:pt x="70" y="192"/>
                    <a:pt x="70" y="192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8" y="192"/>
                    <a:pt x="68" y="192"/>
                    <a:pt x="68" y="192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69" y="193"/>
                    <a:pt x="69" y="193"/>
                    <a:pt x="69" y="193"/>
                  </a:cubicBezTo>
                  <a:cubicBezTo>
                    <a:pt x="69" y="193"/>
                    <a:pt x="69" y="193"/>
                    <a:pt x="69" y="193"/>
                  </a:cubicBezTo>
                  <a:cubicBezTo>
                    <a:pt x="68" y="193"/>
                    <a:pt x="68" y="193"/>
                    <a:pt x="68" y="193"/>
                  </a:cubicBezTo>
                  <a:cubicBezTo>
                    <a:pt x="68" y="193"/>
                    <a:pt x="68" y="193"/>
                    <a:pt x="68" y="193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7" y="193"/>
                    <a:pt x="67" y="193"/>
                    <a:pt x="67" y="193"/>
                  </a:cubicBezTo>
                  <a:cubicBezTo>
                    <a:pt x="66" y="193"/>
                    <a:pt x="66" y="193"/>
                    <a:pt x="66" y="193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2"/>
                    <a:pt x="65" y="192"/>
                    <a:pt x="65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5" y="194"/>
                    <a:pt x="65" y="194"/>
                    <a:pt x="65" y="194"/>
                  </a:cubicBezTo>
                  <a:cubicBezTo>
                    <a:pt x="65" y="194"/>
                    <a:pt x="65" y="194"/>
                    <a:pt x="65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6"/>
                    <a:pt x="66" y="196"/>
                    <a:pt x="66" y="196"/>
                  </a:cubicBezTo>
                  <a:cubicBezTo>
                    <a:pt x="66" y="196"/>
                    <a:pt x="66" y="196"/>
                    <a:pt x="66" y="196"/>
                  </a:cubicBezTo>
                  <a:cubicBezTo>
                    <a:pt x="65" y="196"/>
                    <a:pt x="65" y="196"/>
                    <a:pt x="65" y="196"/>
                  </a:cubicBezTo>
                  <a:cubicBezTo>
                    <a:pt x="64" y="196"/>
                    <a:pt x="64" y="196"/>
                    <a:pt x="64" y="196"/>
                  </a:cubicBezTo>
                  <a:cubicBezTo>
                    <a:pt x="64" y="196"/>
                    <a:pt x="64" y="196"/>
                    <a:pt x="64" y="196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3" y="196"/>
                    <a:pt x="63" y="196"/>
                    <a:pt x="63" y="196"/>
                  </a:cubicBezTo>
                  <a:cubicBezTo>
                    <a:pt x="63" y="196"/>
                    <a:pt x="63" y="196"/>
                    <a:pt x="63" y="196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5" y="198"/>
                    <a:pt x="65" y="198"/>
                    <a:pt x="65" y="198"/>
                  </a:cubicBezTo>
                  <a:cubicBezTo>
                    <a:pt x="65" y="198"/>
                    <a:pt x="65" y="198"/>
                    <a:pt x="65" y="198"/>
                  </a:cubicBezTo>
                  <a:cubicBezTo>
                    <a:pt x="65" y="198"/>
                    <a:pt x="65" y="198"/>
                    <a:pt x="65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3" y="198"/>
                    <a:pt x="63" y="198"/>
                    <a:pt x="63" y="198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0" y="198"/>
                    <a:pt x="60" y="198"/>
                    <a:pt x="60" y="198"/>
                  </a:cubicBezTo>
                  <a:cubicBezTo>
                    <a:pt x="60" y="198"/>
                    <a:pt x="60" y="198"/>
                    <a:pt x="60" y="198"/>
                  </a:cubicBezTo>
                  <a:cubicBezTo>
                    <a:pt x="60" y="198"/>
                    <a:pt x="60" y="198"/>
                    <a:pt x="60" y="198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9" y="199"/>
                    <a:pt x="59" y="199"/>
                    <a:pt x="59" y="199"/>
                  </a:cubicBezTo>
                  <a:cubicBezTo>
                    <a:pt x="61" y="199"/>
                    <a:pt x="61" y="199"/>
                    <a:pt x="61" y="199"/>
                  </a:cubicBezTo>
                  <a:cubicBezTo>
                    <a:pt x="62" y="199"/>
                    <a:pt x="62" y="199"/>
                    <a:pt x="62" y="199"/>
                  </a:cubicBezTo>
                  <a:cubicBezTo>
                    <a:pt x="62" y="200"/>
                    <a:pt x="62" y="200"/>
                    <a:pt x="62" y="200"/>
                  </a:cubicBezTo>
                  <a:cubicBezTo>
                    <a:pt x="62" y="201"/>
                    <a:pt x="62" y="201"/>
                    <a:pt x="62" y="201"/>
                  </a:cubicBezTo>
                  <a:cubicBezTo>
                    <a:pt x="62" y="201"/>
                    <a:pt x="62" y="201"/>
                    <a:pt x="62" y="201"/>
                  </a:cubicBezTo>
                  <a:cubicBezTo>
                    <a:pt x="62" y="201"/>
                    <a:pt x="62" y="201"/>
                    <a:pt x="62" y="201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59" y="200"/>
                    <a:pt x="59" y="200"/>
                    <a:pt x="59" y="200"/>
                  </a:cubicBezTo>
                  <a:cubicBezTo>
                    <a:pt x="59" y="200"/>
                    <a:pt x="59" y="200"/>
                    <a:pt x="59" y="200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1" y="203"/>
                    <a:pt x="61" y="203"/>
                    <a:pt x="61" y="203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61" y="205"/>
                    <a:pt x="61" y="205"/>
                    <a:pt x="61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9" y="204"/>
                    <a:pt x="59" y="204"/>
                    <a:pt x="59" y="204"/>
                  </a:cubicBezTo>
                  <a:cubicBezTo>
                    <a:pt x="59" y="204"/>
                    <a:pt x="59" y="204"/>
                    <a:pt x="59" y="204"/>
                  </a:cubicBezTo>
                  <a:cubicBezTo>
                    <a:pt x="58" y="204"/>
                    <a:pt x="58" y="204"/>
                    <a:pt x="58" y="204"/>
                  </a:cubicBezTo>
                  <a:cubicBezTo>
                    <a:pt x="59" y="204"/>
                    <a:pt x="59" y="204"/>
                    <a:pt x="59" y="204"/>
                  </a:cubicBezTo>
                  <a:cubicBezTo>
                    <a:pt x="59" y="205"/>
                    <a:pt x="59" y="205"/>
                    <a:pt x="59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5"/>
                    <a:pt x="59" y="205"/>
                    <a:pt x="59" y="205"/>
                  </a:cubicBezTo>
                  <a:cubicBezTo>
                    <a:pt x="59" y="205"/>
                    <a:pt x="59" y="205"/>
                    <a:pt x="59" y="205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7" y="207"/>
                    <a:pt x="57" y="207"/>
                    <a:pt x="57" y="207"/>
                  </a:cubicBezTo>
                  <a:cubicBezTo>
                    <a:pt x="57" y="207"/>
                    <a:pt x="57" y="207"/>
                    <a:pt x="57" y="207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8"/>
                    <a:pt x="57" y="208"/>
                    <a:pt x="57" y="208"/>
                  </a:cubicBezTo>
                  <a:cubicBezTo>
                    <a:pt x="56" y="208"/>
                    <a:pt x="56" y="208"/>
                    <a:pt x="56" y="208"/>
                  </a:cubicBezTo>
                  <a:cubicBezTo>
                    <a:pt x="56" y="208"/>
                    <a:pt x="56" y="208"/>
                    <a:pt x="56" y="208"/>
                  </a:cubicBezTo>
                  <a:cubicBezTo>
                    <a:pt x="56" y="208"/>
                    <a:pt x="56" y="208"/>
                    <a:pt x="56" y="208"/>
                  </a:cubicBezTo>
                  <a:cubicBezTo>
                    <a:pt x="57" y="209"/>
                    <a:pt x="57" y="209"/>
                    <a:pt x="57" y="209"/>
                  </a:cubicBezTo>
                  <a:cubicBezTo>
                    <a:pt x="58" y="209"/>
                    <a:pt x="58" y="209"/>
                    <a:pt x="58" y="209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9" y="210"/>
                    <a:pt x="59" y="210"/>
                    <a:pt x="59" y="210"/>
                  </a:cubicBezTo>
                  <a:cubicBezTo>
                    <a:pt x="58" y="210"/>
                    <a:pt x="58" y="210"/>
                    <a:pt x="58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6" y="210"/>
                    <a:pt x="56" y="210"/>
                    <a:pt x="56" y="210"/>
                  </a:cubicBezTo>
                  <a:cubicBezTo>
                    <a:pt x="56" y="210"/>
                    <a:pt x="56" y="210"/>
                    <a:pt x="56" y="210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0"/>
                    <a:pt x="56" y="210"/>
                    <a:pt x="56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8" y="211"/>
                    <a:pt x="58" y="211"/>
                    <a:pt x="58" y="211"/>
                  </a:cubicBezTo>
                  <a:cubicBezTo>
                    <a:pt x="58" y="212"/>
                    <a:pt x="58" y="212"/>
                    <a:pt x="58" y="212"/>
                  </a:cubicBezTo>
                  <a:cubicBezTo>
                    <a:pt x="57" y="212"/>
                    <a:pt x="57" y="212"/>
                    <a:pt x="57" y="212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7" y="212"/>
                    <a:pt x="57" y="212"/>
                    <a:pt x="57" y="212"/>
                  </a:cubicBezTo>
                  <a:cubicBezTo>
                    <a:pt x="58" y="212"/>
                    <a:pt x="58" y="212"/>
                    <a:pt x="58" y="212"/>
                  </a:cubicBezTo>
                  <a:cubicBezTo>
                    <a:pt x="58" y="213"/>
                    <a:pt x="58" y="213"/>
                    <a:pt x="58" y="213"/>
                  </a:cubicBezTo>
                  <a:cubicBezTo>
                    <a:pt x="57" y="213"/>
                    <a:pt x="57" y="213"/>
                    <a:pt x="57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4" y="212"/>
                    <a:pt x="54" y="212"/>
                    <a:pt x="54" y="212"/>
                  </a:cubicBezTo>
                  <a:cubicBezTo>
                    <a:pt x="54" y="212"/>
                    <a:pt x="54" y="212"/>
                    <a:pt x="54" y="212"/>
                  </a:cubicBezTo>
                  <a:cubicBezTo>
                    <a:pt x="54" y="212"/>
                    <a:pt x="54" y="212"/>
                    <a:pt x="54" y="212"/>
                  </a:cubicBezTo>
                  <a:cubicBezTo>
                    <a:pt x="53" y="212"/>
                    <a:pt x="53" y="212"/>
                    <a:pt x="53" y="212"/>
                  </a:cubicBezTo>
                  <a:cubicBezTo>
                    <a:pt x="53" y="212"/>
                    <a:pt x="53" y="212"/>
                    <a:pt x="53" y="212"/>
                  </a:cubicBezTo>
                  <a:cubicBezTo>
                    <a:pt x="53" y="213"/>
                    <a:pt x="53" y="213"/>
                    <a:pt x="53" y="213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6" y="214"/>
                    <a:pt x="56" y="214"/>
                    <a:pt x="56" y="214"/>
                  </a:cubicBezTo>
                  <a:cubicBezTo>
                    <a:pt x="56" y="215"/>
                    <a:pt x="56" y="215"/>
                    <a:pt x="56" y="215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6" y="215"/>
                    <a:pt x="56" y="215"/>
                    <a:pt x="56" y="215"/>
                  </a:cubicBezTo>
                  <a:cubicBezTo>
                    <a:pt x="56" y="215"/>
                    <a:pt x="56" y="215"/>
                    <a:pt x="56" y="215"/>
                  </a:cubicBezTo>
                  <a:cubicBezTo>
                    <a:pt x="56" y="216"/>
                    <a:pt x="56" y="216"/>
                    <a:pt x="56" y="216"/>
                  </a:cubicBezTo>
                  <a:cubicBezTo>
                    <a:pt x="55" y="216"/>
                    <a:pt x="55" y="216"/>
                    <a:pt x="55" y="216"/>
                  </a:cubicBezTo>
                  <a:close/>
                  <a:moveTo>
                    <a:pt x="54" y="216"/>
                  </a:moveTo>
                  <a:cubicBezTo>
                    <a:pt x="53" y="215"/>
                    <a:pt x="53" y="215"/>
                    <a:pt x="53" y="215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3" y="216"/>
                    <a:pt x="53" y="216"/>
                    <a:pt x="53" y="216"/>
                  </a:cubicBezTo>
                  <a:cubicBezTo>
                    <a:pt x="54" y="216"/>
                    <a:pt x="54" y="216"/>
                    <a:pt x="54" y="216"/>
                  </a:cubicBezTo>
                  <a:cubicBezTo>
                    <a:pt x="54" y="216"/>
                    <a:pt x="54" y="216"/>
                    <a:pt x="54" y="216"/>
                  </a:cubicBezTo>
                  <a:close/>
                  <a:moveTo>
                    <a:pt x="124" y="146"/>
                  </a:moveTo>
                  <a:cubicBezTo>
                    <a:pt x="124" y="146"/>
                    <a:pt x="124" y="146"/>
                    <a:pt x="124" y="146"/>
                  </a:cubicBezTo>
                  <a:cubicBezTo>
                    <a:pt x="125" y="146"/>
                    <a:pt x="125" y="146"/>
                    <a:pt x="125" y="146"/>
                  </a:cubicBezTo>
                  <a:cubicBezTo>
                    <a:pt x="127" y="146"/>
                    <a:pt x="127" y="146"/>
                    <a:pt x="127" y="146"/>
                  </a:cubicBezTo>
                  <a:cubicBezTo>
                    <a:pt x="129" y="146"/>
                    <a:pt x="129" y="146"/>
                    <a:pt x="129" y="146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30" y="145"/>
                    <a:pt x="130" y="145"/>
                    <a:pt x="130" y="145"/>
                  </a:cubicBezTo>
                  <a:cubicBezTo>
                    <a:pt x="131" y="146"/>
                    <a:pt x="131" y="146"/>
                    <a:pt x="131" y="146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5"/>
                    <a:pt x="125" y="145"/>
                    <a:pt x="125" y="145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6"/>
                    <a:pt x="124" y="146"/>
                    <a:pt x="124" y="146"/>
                  </a:cubicBezTo>
                  <a:close/>
                  <a:moveTo>
                    <a:pt x="57" y="211"/>
                  </a:moveTo>
                  <a:cubicBezTo>
                    <a:pt x="58" y="211"/>
                    <a:pt x="58" y="211"/>
                    <a:pt x="58" y="211"/>
                  </a:cubicBezTo>
                  <a:cubicBezTo>
                    <a:pt x="58" y="211"/>
                    <a:pt x="58" y="211"/>
                    <a:pt x="58" y="211"/>
                  </a:cubicBezTo>
                  <a:cubicBezTo>
                    <a:pt x="58" y="210"/>
                    <a:pt x="58" y="210"/>
                    <a:pt x="58" y="210"/>
                  </a:cubicBezTo>
                  <a:cubicBezTo>
                    <a:pt x="58" y="210"/>
                    <a:pt x="58" y="210"/>
                    <a:pt x="58" y="210"/>
                  </a:cubicBezTo>
                  <a:cubicBezTo>
                    <a:pt x="57" y="211"/>
                    <a:pt x="57" y="211"/>
                    <a:pt x="57" y="211"/>
                  </a:cubicBezTo>
                  <a:close/>
                  <a:moveTo>
                    <a:pt x="62" y="203"/>
                  </a:moveTo>
                  <a:cubicBezTo>
                    <a:pt x="62" y="203"/>
                    <a:pt x="62" y="203"/>
                    <a:pt x="62" y="203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2" y="203"/>
                    <a:pt x="62" y="203"/>
                    <a:pt x="62" y="203"/>
                  </a:cubicBezTo>
                  <a:close/>
                  <a:moveTo>
                    <a:pt x="62" y="202"/>
                  </a:moveTo>
                  <a:cubicBezTo>
                    <a:pt x="62" y="202"/>
                    <a:pt x="62" y="202"/>
                    <a:pt x="62" y="202"/>
                  </a:cubicBezTo>
                  <a:cubicBezTo>
                    <a:pt x="63" y="202"/>
                    <a:pt x="63" y="202"/>
                    <a:pt x="63" y="202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2" y="202"/>
                    <a:pt x="62" y="202"/>
                    <a:pt x="62" y="202"/>
                  </a:cubicBezTo>
                  <a:close/>
                  <a:moveTo>
                    <a:pt x="63" y="200"/>
                  </a:moveTo>
                  <a:cubicBezTo>
                    <a:pt x="63" y="200"/>
                    <a:pt x="63" y="200"/>
                    <a:pt x="63" y="200"/>
                  </a:cubicBezTo>
                  <a:cubicBezTo>
                    <a:pt x="63" y="200"/>
                    <a:pt x="63" y="200"/>
                    <a:pt x="63" y="200"/>
                  </a:cubicBezTo>
                  <a:cubicBezTo>
                    <a:pt x="63" y="200"/>
                    <a:pt x="63" y="200"/>
                    <a:pt x="63" y="200"/>
                  </a:cubicBezTo>
                  <a:cubicBezTo>
                    <a:pt x="63" y="200"/>
                    <a:pt x="63" y="200"/>
                    <a:pt x="63" y="200"/>
                  </a:cubicBezTo>
                  <a:cubicBezTo>
                    <a:pt x="63" y="200"/>
                    <a:pt x="63" y="200"/>
                    <a:pt x="63" y="200"/>
                  </a:cubicBezTo>
                  <a:close/>
                  <a:moveTo>
                    <a:pt x="62" y="198"/>
                  </a:moveTo>
                  <a:cubicBezTo>
                    <a:pt x="62" y="199"/>
                    <a:pt x="62" y="199"/>
                    <a:pt x="62" y="199"/>
                  </a:cubicBezTo>
                  <a:cubicBezTo>
                    <a:pt x="63" y="199"/>
                    <a:pt x="63" y="199"/>
                    <a:pt x="63" y="199"/>
                  </a:cubicBezTo>
                  <a:cubicBezTo>
                    <a:pt x="63" y="199"/>
                    <a:pt x="63" y="199"/>
                    <a:pt x="63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3" y="199"/>
                    <a:pt x="63" y="199"/>
                    <a:pt x="63" y="199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198"/>
                    <a:pt x="62" y="198"/>
                    <a:pt x="62" y="198"/>
                  </a:cubicBezTo>
                  <a:close/>
                  <a:moveTo>
                    <a:pt x="66" y="198"/>
                  </a:moveTo>
                  <a:cubicBezTo>
                    <a:pt x="66" y="198"/>
                    <a:pt x="66" y="198"/>
                    <a:pt x="66" y="198"/>
                  </a:cubicBezTo>
                  <a:cubicBezTo>
                    <a:pt x="66" y="197"/>
                    <a:pt x="66" y="197"/>
                    <a:pt x="66" y="197"/>
                  </a:cubicBezTo>
                  <a:cubicBezTo>
                    <a:pt x="66" y="197"/>
                    <a:pt x="66" y="197"/>
                    <a:pt x="66" y="197"/>
                  </a:cubicBezTo>
                  <a:cubicBezTo>
                    <a:pt x="66" y="198"/>
                    <a:pt x="66" y="198"/>
                    <a:pt x="66" y="198"/>
                  </a:cubicBezTo>
                  <a:close/>
                  <a:moveTo>
                    <a:pt x="65" y="193"/>
                  </a:moveTo>
                  <a:cubicBezTo>
                    <a:pt x="65" y="193"/>
                    <a:pt x="65" y="193"/>
                    <a:pt x="65" y="193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3"/>
                    <a:pt x="66" y="193"/>
                    <a:pt x="66" y="193"/>
                  </a:cubicBezTo>
                  <a:cubicBezTo>
                    <a:pt x="65" y="193"/>
                    <a:pt x="65" y="193"/>
                    <a:pt x="65" y="193"/>
                  </a:cubicBezTo>
                  <a:close/>
                  <a:moveTo>
                    <a:pt x="71" y="184"/>
                  </a:moveTo>
                  <a:cubicBezTo>
                    <a:pt x="71" y="185"/>
                    <a:pt x="71" y="185"/>
                    <a:pt x="71" y="185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2" y="187"/>
                    <a:pt x="72" y="187"/>
                    <a:pt x="72" y="187"/>
                  </a:cubicBezTo>
                  <a:cubicBezTo>
                    <a:pt x="72" y="187"/>
                    <a:pt x="72" y="187"/>
                    <a:pt x="72" y="187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71" y="184"/>
                    <a:pt x="71" y="184"/>
                    <a:pt x="71" y="184"/>
                  </a:cubicBezTo>
                  <a:cubicBezTo>
                    <a:pt x="71" y="184"/>
                    <a:pt x="71" y="184"/>
                    <a:pt x="71" y="184"/>
                  </a:cubicBezTo>
                  <a:cubicBezTo>
                    <a:pt x="71" y="184"/>
                    <a:pt x="71" y="184"/>
                    <a:pt x="71" y="184"/>
                  </a:cubicBezTo>
                  <a:close/>
                  <a:moveTo>
                    <a:pt x="75" y="181"/>
                  </a:moveTo>
                  <a:cubicBezTo>
                    <a:pt x="75" y="182"/>
                    <a:pt x="75" y="182"/>
                    <a:pt x="75" y="182"/>
                  </a:cubicBezTo>
                  <a:cubicBezTo>
                    <a:pt x="76" y="182"/>
                    <a:pt x="76" y="182"/>
                    <a:pt x="76" y="182"/>
                  </a:cubicBezTo>
                  <a:cubicBezTo>
                    <a:pt x="76" y="182"/>
                    <a:pt x="76" y="182"/>
                    <a:pt x="76" y="182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5" y="181"/>
                    <a:pt x="75" y="181"/>
                    <a:pt x="75" y="181"/>
                  </a:cubicBezTo>
                  <a:close/>
                  <a:moveTo>
                    <a:pt x="76" y="181"/>
                  </a:moveTo>
                  <a:cubicBezTo>
                    <a:pt x="77" y="181"/>
                    <a:pt x="77" y="181"/>
                    <a:pt x="77" y="181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76" y="180"/>
                    <a:pt x="76" y="180"/>
                    <a:pt x="76" y="180"/>
                  </a:cubicBezTo>
                  <a:cubicBezTo>
                    <a:pt x="76" y="181"/>
                    <a:pt x="76" y="181"/>
                    <a:pt x="76" y="181"/>
                  </a:cubicBezTo>
                  <a:close/>
                  <a:moveTo>
                    <a:pt x="83" y="180"/>
                  </a:moveTo>
                  <a:cubicBezTo>
                    <a:pt x="84" y="180"/>
                    <a:pt x="84" y="180"/>
                    <a:pt x="84" y="180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85" y="179"/>
                    <a:pt x="85" y="179"/>
                    <a:pt x="85" y="179"/>
                  </a:cubicBezTo>
                  <a:cubicBezTo>
                    <a:pt x="84" y="178"/>
                    <a:pt x="84" y="178"/>
                    <a:pt x="84" y="178"/>
                  </a:cubicBezTo>
                  <a:cubicBezTo>
                    <a:pt x="84" y="178"/>
                    <a:pt x="84" y="178"/>
                    <a:pt x="84" y="178"/>
                  </a:cubicBezTo>
                  <a:cubicBezTo>
                    <a:pt x="84" y="178"/>
                    <a:pt x="84" y="178"/>
                    <a:pt x="84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2" y="179"/>
                    <a:pt x="82" y="179"/>
                    <a:pt x="82" y="179"/>
                  </a:cubicBezTo>
                  <a:cubicBezTo>
                    <a:pt x="83" y="180"/>
                    <a:pt x="83" y="180"/>
                    <a:pt x="83" y="180"/>
                  </a:cubicBezTo>
                  <a:cubicBezTo>
                    <a:pt x="83" y="180"/>
                    <a:pt x="83" y="180"/>
                    <a:pt x="83" y="180"/>
                  </a:cubicBezTo>
                  <a:cubicBezTo>
                    <a:pt x="83" y="180"/>
                    <a:pt x="83" y="180"/>
                    <a:pt x="83" y="180"/>
                  </a:cubicBezTo>
                  <a:close/>
                  <a:moveTo>
                    <a:pt x="86" y="180"/>
                  </a:moveTo>
                  <a:cubicBezTo>
                    <a:pt x="86" y="179"/>
                    <a:pt x="86" y="179"/>
                    <a:pt x="86" y="179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6" y="180"/>
                    <a:pt x="86" y="180"/>
                    <a:pt x="86" y="180"/>
                  </a:cubicBezTo>
                  <a:close/>
                  <a:moveTo>
                    <a:pt x="139" y="153"/>
                  </a:moveTo>
                  <a:cubicBezTo>
                    <a:pt x="139" y="153"/>
                    <a:pt x="139" y="153"/>
                    <a:pt x="139" y="153"/>
                  </a:cubicBezTo>
                  <a:cubicBezTo>
                    <a:pt x="139" y="153"/>
                    <a:pt x="139" y="153"/>
                    <a:pt x="139" y="153"/>
                  </a:cubicBezTo>
                  <a:cubicBezTo>
                    <a:pt x="139" y="153"/>
                    <a:pt x="139" y="153"/>
                    <a:pt x="139" y="153"/>
                  </a:cubicBezTo>
                  <a:cubicBezTo>
                    <a:pt x="139" y="153"/>
                    <a:pt x="139" y="153"/>
                    <a:pt x="139" y="153"/>
                  </a:cubicBezTo>
                  <a:cubicBezTo>
                    <a:pt x="139" y="153"/>
                    <a:pt x="139" y="153"/>
                    <a:pt x="139" y="153"/>
                  </a:cubicBezTo>
                  <a:close/>
                  <a:moveTo>
                    <a:pt x="129" y="146"/>
                  </a:move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29" y="146"/>
                    <a:pt x="129" y="146"/>
                  </a:cubicBezTo>
                  <a:close/>
                  <a:moveTo>
                    <a:pt x="125" y="143"/>
                  </a:move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5" y="143"/>
                    <a:pt x="125" y="143"/>
                    <a:pt x="125" y="143"/>
                  </a:cubicBezTo>
                  <a:close/>
                  <a:moveTo>
                    <a:pt x="133" y="141"/>
                  </a:moveTo>
                  <a:cubicBezTo>
                    <a:pt x="133" y="141"/>
                    <a:pt x="133" y="141"/>
                    <a:pt x="133" y="141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lose/>
                  <a:moveTo>
                    <a:pt x="139" y="126"/>
                  </a:moveTo>
                  <a:cubicBezTo>
                    <a:pt x="139" y="126"/>
                    <a:pt x="139" y="126"/>
                    <a:pt x="139" y="126"/>
                  </a:cubicBezTo>
                  <a:cubicBezTo>
                    <a:pt x="139" y="127"/>
                    <a:pt x="139" y="127"/>
                    <a:pt x="139" y="127"/>
                  </a:cubicBezTo>
                  <a:cubicBezTo>
                    <a:pt x="139" y="127"/>
                    <a:pt x="139" y="127"/>
                    <a:pt x="139" y="127"/>
                  </a:cubicBezTo>
                  <a:cubicBezTo>
                    <a:pt x="140" y="128"/>
                    <a:pt x="140" y="128"/>
                    <a:pt x="140" y="128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3" y="131"/>
                    <a:pt x="143" y="131"/>
                    <a:pt x="143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5" y="132"/>
                    <a:pt x="145" y="132"/>
                    <a:pt x="145" y="132"/>
                  </a:cubicBezTo>
                  <a:cubicBezTo>
                    <a:pt x="145" y="132"/>
                    <a:pt x="145" y="132"/>
                    <a:pt x="145" y="132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44" y="130"/>
                    <a:pt x="144" y="130"/>
                    <a:pt x="144" y="130"/>
                  </a:cubicBezTo>
                  <a:cubicBezTo>
                    <a:pt x="144" y="130"/>
                    <a:pt x="144" y="130"/>
                    <a:pt x="144" y="130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44" y="129"/>
                    <a:pt x="144" y="129"/>
                    <a:pt x="144" y="129"/>
                  </a:cubicBezTo>
                  <a:cubicBezTo>
                    <a:pt x="144" y="129"/>
                    <a:pt x="144" y="129"/>
                    <a:pt x="144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47" y="129"/>
                    <a:pt x="147" y="129"/>
                    <a:pt x="147" y="129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1" y="126"/>
                    <a:pt x="141" y="126"/>
                    <a:pt x="141" y="126"/>
                  </a:cubicBezTo>
                  <a:cubicBezTo>
                    <a:pt x="141" y="126"/>
                    <a:pt x="141" y="126"/>
                    <a:pt x="141" y="126"/>
                  </a:cubicBezTo>
                  <a:cubicBezTo>
                    <a:pt x="140" y="126"/>
                    <a:pt x="140" y="126"/>
                    <a:pt x="140" y="126"/>
                  </a:cubicBezTo>
                  <a:cubicBezTo>
                    <a:pt x="139" y="125"/>
                    <a:pt x="139" y="125"/>
                    <a:pt x="139" y="125"/>
                  </a:cubicBezTo>
                  <a:cubicBezTo>
                    <a:pt x="139" y="126"/>
                    <a:pt x="139" y="126"/>
                    <a:pt x="139" y="126"/>
                  </a:cubicBezTo>
                  <a:close/>
                  <a:moveTo>
                    <a:pt x="137" y="126"/>
                  </a:moveTo>
                  <a:cubicBezTo>
                    <a:pt x="137" y="126"/>
                    <a:pt x="137" y="126"/>
                    <a:pt x="137" y="126"/>
                  </a:cubicBezTo>
                  <a:cubicBezTo>
                    <a:pt x="137" y="125"/>
                    <a:pt x="137" y="125"/>
                    <a:pt x="137" y="125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36" y="126"/>
                    <a:pt x="136" y="126"/>
                    <a:pt x="136" y="126"/>
                  </a:cubicBezTo>
                  <a:cubicBezTo>
                    <a:pt x="137" y="126"/>
                    <a:pt x="137" y="126"/>
                    <a:pt x="137" y="126"/>
                  </a:cubicBezTo>
                  <a:close/>
                  <a:moveTo>
                    <a:pt x="139" y="125"/>
                  </a:moveTo>
                  <a:cubicBezTo>
                    <a:pt x="139" y="125"/>
                    <a:pt x="139" y="125"/>
                    <a:pt x="139" y="125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1" y="126"/>
                    <a:pt x="141" y="126"/>
                    <a:pt x="141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4" y="126"/>
                    <a:pt x="144" y="126"/>
                    <a:pt x="144" y="126"/>
                  </a:cubicBezTo>
                  <a:cubicBezTo>
                    <a:pt x="144" y="126"/>
                    <a:pt x="144" y="126"/>
                    <a:pt x="144" y="126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6" y="127"/>
                    <a:pt x="146" y="127"/>
                    <a:pt x="146" y="127"/>
                  </a:cubicBezTo>
                  <a:cubicBezTo>
                    <a:pt x="146" y="127"/>
                    <a:pt x="146" y="127"/>
                    <a:pt x="146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2" y="125"/>
                    <a:pt x="142" y="125"/>
                    <a:pt x="142" y="125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39" y="124"/>
                    <a:pt x="139" y="124"/>
                    <a:pt x="139" y="124"/>
                  </a:cubicBezTo>
                  <a:cubicBezTo>
                    <a:pt x="139" y="124"/>
                    <a:pt x="139" y="125"/>
                    <a:pt x="139" y="125"/>
                  </a:cubicBezTo>
                  <a:close/>
                  <a:moveTo>
                    <a:pt x="135" y="122"/>
                  </a:moveTo>
                  <a:cubicBezTo>
                    <a:pt x="136" y="122"/>
                    <a:pt x="136" y="122"/>
                    <a:pt x="136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38" y="124"/>
                    <a:pt x="138" y="124"/>
                    <a:pt x="138" y="124"/>
                  </a:cubicBezTo>
                  <a:cubicBezTo>
                    <a:pt x="139" y="124"/>
                    <a:pt x="139" y="124"/>
                    <a:pt x="139" y="124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4" y="123"/>
                    <a:pt x="144" y="123"/>
                    <a:pt x="144" y="123"/>
                  </a:cubicBezTo>
                  <a:cubicBezTo>
                    <a:pt x="143" y="123"/>
                    <a:pt x="143" y="123"/>
                    <a:pt x="143" y="123"/>
                  </a:cubicBezTo>
                  <a:cubicBezTo>
                    <a:pt x="141" y="123"/>
                    <a:pt x="141" y="123"/>
                    <a:pt x="141" y="123"/>
                  </a:cubicBezTo>
                  <a:cubicBezTo>
                    <a:pt x="141" y="123"/>
                    <a:pt x="141" y="123"/>
                    <a:pt x="141" y="123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2"/>
                    <a:pt x="142" y="122"/>
                    <a:pt x="142" y="122"/>
                  </a:cubicBezTo>
                  <a:cubicBezTo>
                    <a:pt x="140" y="121"/>
                    <a:pt x="140" y="121"/>
                    <a:pt x="140" y="121"/>
                  </a:cubicBezTo>
                  <a:cubicBezTo>
                    <a:pt x="138" y="121"/>
                    <a:pt x="138" y="121"/>
                    <a:pt x="138" y="121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5" y="122"/>
                    <a:pt x="135" y="122"/>
                    <a:pt x="135" y="122"/>
                  </a:cubicBezTo>
                  <a:close/>
                  <a:moveTo>
                    <a:pt x="149" y="124"/>
                  </a:moveTo>
                  <a:cubicBezTo>
                    <a:pt x="149" y="124"/>
                    <a:pt x="149" y="124"/>
                    <a:pt x="149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lose/>
                  <a:moveTo>
                    <a:pt x="150" y="112"/>
                  </a:moveTo>
                  <a:cubicBezTo>
                    <a:pt x="149" y="113"/>
                    <a:pt x="149" y="113"/>
                    <a:pt x="149" y="113"/>
                  </a:cubicBezTo>
                  <a:cubicBezTo>
                    <a:pt x="149" y="114"/>
                    <a:pt x="149" y="114"/>
                    <a:pt x="149" y="114"/>
                  </a:cubicBezTo>
                  <a:cubicBezTo>
                    <a:pt x="149" y="114"/>
                    <a:pt x="149" y="114"/>
                    <a:pt x="149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1" y="112"/>
                    <a:pt x="151" y="112"/>
                    <a:pt x="151" y="112"/>
                  </a:cubicBezTo>
                  <a:cubicBezTo>
                    <a:pt x="150" y="112"/>
                    <a:pt x="150" y="112"/>
                    <a:pt x="150" y="112"/>
                  </a:cubicBezTo>
                  <a:close/>
                  <a:moveTo>
                    <a:pt x="158" y="111"/>
                  </a:moveTo>
                  <a:cubicBezTo>
                    <a:pt x="158" y="111"/>
                    <a:pt x="158" y="111"/>
                    <a:pt x="158" y="111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8" y="111"/>
                    <a:pt x="158" y="111"/>
                    <a:pt x="158" y="111"/>
                  </a:cubicBezTo>
                  <a:close/>
                  <a:moveTo>
                    <a:pt x="154" y="107"/>
                  </a:moveTo>
                  <a:cubicBezTo>
                    <a:pt x="154" y="107"/>
                    <a:pt x="154" y="107"/>
                    <a:pt x="154" y="107"/>
                  </a:cubicBezTo>
                  <a:cubicBezTo>
                    <a:pt x="154" y="108"/>
                    <a:pt x="154" y="108"/>
                    <a:pt x="154" y="108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55" y="107"/>
                    <a:pt x="155" y="107"/>
                    <a:pt x="155" y="107"/>
                  </a:cubicBezTo>
                  <a:cubicBezTo>
                    <a:pt x="154" y="107"/>
                    <a:pt x="154" y="107"/>
                    <a:pt x="154" y="107"/>
                  </a:cubicBezTo>
                  <a:close/>
                  <a:moveTo>
                    <a:pt x="160" y="104"/>
                  </a:moveTo>
                  <a:cubicBezTo>
                    <a:pt x="160" y="105"/>
                    <a:pt x="160" y="105"/>
                    <a:pt x="160" y="105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4" y="106"/>
                    <a:pt x="164" y="106"/>
                    <a:pt x="164" y="106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60" y="104"/>
                    <a:pt x="160" y="104"/>
                    <a:pt x="160" y="104"/>
                  </a:cubicBezTo>
                  <a:close/>
                  <a:moveTo>
                    <a:pt x="161" y="91"/>
                  </a:moveTo>
                  <a:cubicBezTo>
                    <a:pt x="160" y="91"/>
                    <a:pt x="160" y="91"/>
                    <a:pt x="160" y="91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3"/>
                    <a:pt x="161" y="93"/>
                    <a:pt x="161" y="93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1" y="93"/>
                    <a:pt x="161" y="93"/>
                    <a:pt x="161" y="93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1" y="91"/>
                    <a:pt x="161" y="91"/>
                    <a:pt x="161" y="91"/>
                  </a:cubicBezTo>
                  <a:close/>
                  <a:moveTo>
                    <a:pt x="154" y="93"/>
                  </a:moveTo>
                  <a:cubicBezTo>
                    <a:pt x="154" y="94"/>
                    <a:pt x="154" y="94"/>
                    <a:pt x="154" y="94"/>
                  </a:cubicBezTo>
                  <a:cubicBezTo>
                    <a:pt x="154" y="94"/>
                    <a:pt x="154" y="94"/>
                    <a:pt x="154" y="94"/>
                  </a:cubicBezTo>
                  <a:cubicBezTo>
                    <a:pt x="155" y="94"/>
                    <a:pt x="155" y="94"/>
                    <a:pt x="155" y="94"/>
                  </a:cubicBezTo>
                  <a:cubicBezTo>
                    <a:pt x="156" y="93"/>
                    <a:pt x="156" y="93"/>
                    <a:pt x="156" y="93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4" y="93"/>
                    <a:pt x="154" y="93"/>
                    <a:pt x="154" y="93"/>
                  </a:cubicBezTo>
                  <a:close/>
                  <a:moveTo>
                    <a:pt x="153" y="92"/>
                  </a:moveTo>
                  <a:cubicBezTo>
                    <a:pt x="153" y="92"/>
                    <a:pt x="153" y="92"/>
                    <a:pt x="153" y="92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3" y="91"/>
                    <a:pt x="153" y="91"/>
                    <a:pt x="153" y="91"/>
                  </a:cubicBezTo>
                  <a:cubicBezTo>
                    <a:pt x="153" y="92"/>
                    <a:pt x="153" y="92"/>
                    <a:pt x="153" y="92"/>
                  </a:cubicBezTo>
                  <a:close/>
                  <a:moveTo>
                    <a:pt x="159" y="78"/>
                  </a:moveTo>
                  <a:cubicBezTo>
                    <a:pt x="159" y="79"/>
                    <a:pt x="159" y="79"/>
                    <a:pt x="159" y="79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59" y="78"/>
                    <a:pt x="159" y="78"/>
                    <a:pt x="159" y="78"/>
                  </a:cubicBezTo>
                  <a:close/>
                  <a:moveTo>
                    <a:pt x="164" y="82"/>
                  </a:moveTo>
                  <a:cubicBezTo>
                    <a:pt x="164" y="82"/>
                    <a:pt x="165" y="82"/>
                    <a:pt x="165" y="82"/>
                  </a:cubicBezTo>
                  <a:cubicBezTo>
                    <a:pt x="165" y="82"/>
                    <a:pt x="165" y="82"/>
                    <a:pt x="165" y="82"/>
                  </a:cubicBezTo>
                  <a:cubicBezTo>
                    <a:pt x="165" y="82"/>
                    <a:pt x="165" y="82"/>
                    <a:pt x="165" y="82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4" y="82"/>
                    <a:pt x="164" y="82"/>
                    <a:pt x="164" y="82"/>
                  </a:cubicBezTo>
                  <a:close/>
                  <a:moveTo>
                    <a:pt x="162" y="77"/>
                  </a:move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2" y="76"/>
                    <a:pt x="162" y="76"/>
                    <a:pt x="162" y="76"/>
                  </a:cubicBezTo>
                  <a:cubicBezTo>
                    <a:pt x="162" y="77"/>
                    <a:pt x="162" y="77"/>
                    <a:pt x="162" y="77"/>
                  </a:cubicBezTo>
                  <a:close/>
                  <a:moveTo>
                    <a:pt x="162" y="74"/>
                  </a:moveTo>
                  <a:cubicBezTo>
                    <a:pt x="162" y="74"/>
                    <a:pt x="162" y="74"/>
                    <a:pt x="162" y="74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62" y="74"/>
                    <a:pt x="162" y="74"/>
                    <a:pt x="162" y="74"/>
                  </a:cubicBezTo>
                  <a:close/>
                  <a:moveTo>
                    <a:pt x="166" y="65"/>
                  </a:moveTo>
                  <a:cubicBezTo>
                    <a:pt x="167" y="66"/>
                    <a:pt x="167" y="66"/>
                    <a:pt x="167" y="66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7" y="66"/>
                    <a:pt x="167" y="66"/>
                    <a:pt x="167" y="66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7" y="64"/>
                    <a:pt x="167" y="64"/>
                    <a:pt x="167" y="64"/>
                  </a:cubicBezTo>
                  <a:cubicBezTo>
                    <a:pt x="167" y="64"/>
                    <a:pt x="167" y="64"/>
                    <a:pt x="167" y="64"/>
                  </a:cubicBezTo>
                  <a:cubicBezTo>
                    <a:pt x="166" y="65"/>
                    <a:pt x="166" y="65"/>
                    <a:pt x="166" y="65"/>
                  </a:cubicBezTo>
                  <a:close/>
                  <a:moveTo>
                    <a:pt x="164" y="54"/>
                  </a:moveTo>
                  <a:cubicBezTo>
                    <a:pt x="164" y="54"/>
                    <a:pt x="164" y="54"/>
                    <a:pt x="164" y="54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5" y="53"/>
                    <a:pt x="165" y="53"/>
                    <a:pt x="165" y="53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4" y="54"/>
                    <a:pt x="164" y="54"/>
                    <a:pt x="164" y="54"/>
                  </a:cubicBezTo>
                  <a:close/>
                  <a:moveTo>
                    <a:pt x="173" y="32"/>
                  </a:moveTo>
                  <a:cubicBezTo>
                    <a:pt x="173" y="31"/>
                    <a:pt x="173" y="31"/>
                    <a:pt x="173" y="31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3" y="28"/>
                    <a:pt x="173" y="28"/>
                    <a:pt x="173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3" y="32"/>
                    <a:pt x="173" y="32"/>
                    <a:pt x="173" y="32"/>
                  </a:cubicBezTo>
                  <a:close/>
                  <a:moveTo>
                    <a:pt x="170" y="34"/>
                  </a:moveTo>
                  <a:cubicBezTo>
                    <a:pt x="170" y="34"/>
                    <a:pt x="170" y="34"/>
                    <a:pt x="170" y="34"/>
                  </a:cubicBezTo>
                  <a:cubicBezTo>
                    <a:pt x="171" y="34"/>
                    <a:pt x="171" y="34"/>
                    <a:pt x="171" y="34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4"/>
                    <a:pt x="170" y="34"/>
                    <a:pt x="170" y="34"/>
                  </a:cubicBezTo>
                  <a:close/>
                  <a:moveTo>
                    <a:pt x="169" y="32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9" y="32"/>
                    <a:pt x="169" y="32"/>
                    <a:pt x="169" y="32"/>
                  </a:cubicBezTo>
                  <a:close/>
                  <a:moveTo>
                    <a:pt x="122" y="2"/>
                  </a:moveTo>
                  <a:cubicBezTo>
                    <a:pt x="122" y="2"/>
                    <a:pt x="122" y="2"/>
                    <a:pt x="122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2" y="2"/>
                    <a:pt x="122" y="2"/>
                    <a:pt x="122" y="2"/>
                  </a:cubicBezTo>
                  <a:close/>
                  <a:moveTo>
                    <a:pt x="122" y="4"/>
                  </a:moveTo>
                  <a:cubicBezTo>
                    <a:pt x="122" y="4"/>
                    <a:pt x="122" y="4"/>
                    <a:pt x="122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4"/>
                    <a:pt x="122" y="4"/>
                    <a:pt x="122" y="4"/>
                  </a:cubicBezTo>
                  <a:close/>
                  <a:moveTo>
                    <a:pt x="118" y="4"/>
                  </a:moveTo>
                  <a:cubicBezTo>
                    <a:pt x="119" y="5"/>
                    <a:pt x="119" y="5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4"/>
                    <a:pt x="118" y="4"/>
                    <a:pt x="118" y="4"/>
                  </a:cubicBezTo>
                  <a:close/>
                  <a:moveTo>
                    <a:pt x="116" y="5"/>
                  </a:moveTo>
                  <a:cubicBezTo>
                    <a:pt x="116" y="5"/>
                    <a:pt x="116" y="5"/>
                    <a:pt x="116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5"/>
                    <a:pt x="116" y="5"/>
                    <a:pt x="116" y="5"/>
                  </a:cubicBezTo>
                  <a:close/>
                  <a:moveTo>
                    <a:pt x="103" y="8"/>
                  </a:moveTo>
                  <a:cubicBezTo>
                    <a:pt x="103" y="9"/>
                    <a:pt x="103" y="9"/>
                    <a:pt x="103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3" y="8"/>
                    <a:pt x="103" y="8"/>
                    <a:pt x="103" y="8"/>
                  </a:cubicBezTo>
                  <a:close/>
                  <a:moveTo>
                    <a:pt x="102" y="9"/>
                  </a:move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9"/>
                    <a:pt x="102" y="9"/>
                    <a:pt x="102" y="9"/>
                  </a:cubicBezTo>
                  <a:close/>
                  <a:moveTo>
                    <a:pt x="98" y="8"/>
                  </a:moveTo>
                  <a:cubicBezTo>
                    <a:pt x="98" y="9"/>
                    <a:pt x="98" y="9"/>
                    <a:pt x="98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lose/>
                  <a:moveTo>
                    <a:pt x="95" y="16"/>
                  </a:moveTo>
                  <a:cubicBezTo>
                    <a:pt x="95" y="16"/>
                    <a:pt x="95" y="16"/>
                    <a:pt x="95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5" y="16"/>
                    <a:pt x="95" y="16"/>
                    <a:pt x="95" y="16"/>
                  </a:cubicBezTo>
                  <a:close/>
                  <a:moveTo>
                    <a:pt x="96" y="23"/>
                  </a:moveTo>
                  <a:cubicBezTo>
                    <a:pt x="97" y="23"/>
                    <a:pt x="97" y="23"/>
                    <a:pt x="97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lose/>
                  <a:moveTo>
                    <a:pt x="96" y="24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6" y="24"/>
                    <a:pt x="96" y="24"/>
                    <a:pt x="96" y="24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82" y="22"/>
                  </a:moveTo>
                  <a:cubicBezTo>
                    <a:pt x="82" y="22"/>
                    <a:pt x="82" y="22"/>
                    <a:pt x="82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22"/>
                    <a:pt x="82" y="22"/>
                    <a:pt x="82" y="22"/>
                  </a:cubicBezTo>
                  <a:close/>
                  <a:moveTo>
                    <a:pt x="34" y="28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4" y="28"/>
                    <a:pt x="34" y="28"/>
                    <a:pt x="34" y="28"/>
                  </a:cubicBezTo>
                  <a:close/>
                  <a:moveTo>
                    <a:pt x="4" y="63"/>
                  </a:move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lose/>
                  <a:moveTo>
                    <a:pt x="0" y="63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lose/>
                  <a:moveTo>
                    <a:pt x="34" y="97"/>
                  </a:moveTo>
                  <a:cubicBezTo>
                    <a:pt x="33" y="97"/>
                    <a:pt x="33" y="97"/>
                    <a:pt x="33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97"/>
                    <a:pt x="34" y="97"/>
                    <a:pt x="34" y="97"/>
                  </a:cubicBezTo>
                  <a:close/>
                  <a:moveTo>
                    <a:pt x="34" y="100"/>
                  </a:moveTo>
                  <a:cubicBezTo>
                    <a:pt x="34" y="100"/>
                    <a:pt x="34" y="100"/>
                    <a:pt x="34" y="100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lose/>
                  <a:moveTo>
                    <a:pt x="35" y="101"/>
                  </a:moveTo>
                  <a:cubicBezTo>
                    <a:pt x="35" y="101"/>
                    <a:pt x="35" y="101"/>
                    <a:pt x="35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101"/>
                    <a:pt x="35" y="101"/>
                    <a:pt x="35" y="101"/>
                  </a:cubicBezTo>
                  <a:close/>
                  <a:moveTo>
                    <a:pt x="35" y="106"/>
                  </a:moveTo>
                  <a:cubicBezTo>
                    <a:pt x="35" y="107"/>
                    <a:pt x="35" y="107"/>
                    <a:pt x="35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lose/>
                  <a:moveTo>
                    <a:pt x="34" y="108"/>
                  </a:moveTo>
                  <a:cubicBezTo>
                    <a:pt x="34" y="109"/>
                    <a:pt x="34" y="109"/>
                    <a:pt x="34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08"/>
                    <a:pt x="34" y="108"/>
                    <a:pt x="34" y="108"/>
                  </a:cubicBezTo>
                  <a:close/>
                  <a:moveTo>
                    <a:pt x="35" y="111"/>
                  </a:moveTo>
                  <a:cubicBezTo>
                    <a:pt x="36" y="111"/>
                    <a:pt x="36" y="111"/>
                    <a:pt x="36" y="111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close/>
                  <a:moveTo>
                    <a:pt x="37" y="112"/>
                  </a:move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34" y="113"/>
                  </a:moveTo>
                  <a:cubicBezTo>
                    <a:pt x="34" y="113"/>
                    <a:pt x="34" y="113"/>
                    <a:pt x="34" y="113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4" y="113"/>
                    <a:pt x="34" y="113"/>
                    <a:pt x="34" y="113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5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5" y="113"/>
                    <a:pt x="35" y="113"/>
                    <a:pt x="35" y="113"/>
                  </a:cubicBezTo>
                  <a:close/>
                  <a:moveTo>
                    <a:pt x="35" y="114"/>
                  </a:moveTo>
                  <a:cubicBezTo>
                    <a:pt x="35" y="113"/>
                    <a:pt x="35" y="113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5" y="114"/>
                    <a:pt x="35" y="114"/>
                    <a:pt x="35" y="114"/>
                  </a:cubicBezTo>
                  <a:close/>
                  <a:moveTo>
                    <a:pt x="35" y="115"/>
                  </a:moveTo>
                  <a:cubicBezTo>
                    <a:pt x="36" y="115"/>
                    <a:pt x="36" y="115"/>
                    <a:pt x="36" y="115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5" y="115"/>
                    <a:pt x="35" y="115"/>
                    <a:pt x="35" y="115"/>
                  </a:cubicBezTo>
                  <a:close/>
                  <a:moveTo>
                    <a:pt x="36" y="116"/>
                  </a:moveTo>
                  <a:cubicBezTo>
                    <a:pt x="37" y="116"/>
                    <a:pt x="37" y="116"/>
                    <a:pt x="37" y="116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6"/>
                    <a:pt x="36" y="116"/>
                  </a:cubicBezTo>
                  <a:close/>
                  <a:moveTo>
                    <a:pt x="33" y="118"/>
                  </a:moveTo>
                  <a:cubicBezTo>
                    <a:pt x="34" y="117"/>
                    <a:pt x="34" y="117"/>
                    <a:pt x="34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3" y="118"/>
                    <a:pt x="33" y="118"/>
                    <a:pt x="33" y="118"/>
                  </a:cubicBezTo>
                  <a:close/>
                  <a:moveTo>
                    <a:pt x="35" y="119"/>
                  </a:moveTo>
                  <a:cubicBezTo>
                    <a:pt x="36" y="118"/>
                    <a:pt x="36" y="118"/>
                    <a:pt x="36" y="118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19"/>
                    <a:pt x="35" y="119"/>
                    <a:pt x="35" y="119"/>
                  </a:cubicBezTo>
                  <a:close/>
                  <a:moveTo>
                    <a:pt x="36" y="119"/>
                  </a:moveTo>
                  <a:cubicBezTo>
                    <a:pt x="36" y="119"/>
                    <a:pt x="36" y="119"/>
                    <a:pt x="36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6" y="119"/>
                    <a:pt x="36" y="119"/>
                    <a:pt x="36" y="119"/>
                  </a:cubicBezTo>
                  <a:close/>
                  <a:moveTo>
                    <a:pt x="36" y="120"/>
                  </a:moveTo>
                  <a:cubicBezTo>
                    <a:pt x="36" y="119"/>
                    <a:pt x="36" y="119"/>
                    <a:pt x="36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6" y="120"/>
                    <a:pt x="36" y="120"/>
                    <a:pt x="36" y="120"/>
                  </a:cubicBezTo>
                  <a:close/>
                  <a:moveTo>
                    <a:pt x="34" y="120"/>
                  </a:moveTo>
                  <a:cubicBezTo>
                    <a:pt x="35" y="120"/>
                    <a:pt x="35" y="120"/>
                    <a:pt x="35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4" y="120"/>
                    <a:pt x="34" y="120"/>
                    <a:pt x="34" y="120"/>
                  </a:cubicBezTo>
                  <a:close/>
                  <a:moveTo>
                    <a:pt x="33" y="123"/>
                  </a:moveTo>
                  <a:cubicBezTo>
                    <a:pt x="33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3" y="123"/>
                    <a:pt x="33" y="123"/>
                  </a:cubicBezTo>
                  <a:close/>
                  <a:moveTo>
                    <a:pt x="32" y="125"/>
                  </a:moveTo>
                  <a:cubicBezTo>
                    <a:pt x="32" y="126"/>
                    <a:pt x="32" y="126"/>
                    <a:pt x="32" y="126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2" y="125"/>
                    <a:pt x="32" y="125"/>
                    <a:pt x="32" y="125"/>
                  </a:cubicBezTo>
                  <a:close/>
                  <a:moveTo>
                    <a:pt x="52" y="218"/>
                  </a:moveTo>
                  <a:cubicBezTo>
                    <a:pt x="52" y="217"/>
                    <a:pt x="52" y="217"/>
                    <a:pt x="52" y="217"/>
                  </a:cubicBezTo>
                  <a:cubicBezTo>
                    <a:pt x="53" y="217"/>
                    <a:pt x="53" y="217"/>
                    <a:pt x="53" y="217"/>
                  </a:cubicBezTo>
                  <a:cubicBezTo>
                    <a:pt x="53" y="217"/>
                    <a:pt x="53" y="217"/>
                    <a:pt x="53" y="217"/>
                  </a:cubicBezTo>
                  <a:cubicBezTo>
                    <a:pt x="53" y="218"/>
                    <a:pt x="53" y="218"/>
                    <a:pt x="53" y="218"/>
                  </a:cubicBezTo>
                  <a:cubicBezTo>
                    <a:pt x="52" y="218"/>
                    <a:pt x="52" y="218"/>
                    <a:pt x="52" y="218"/>
                  </a:cubicBezTo>
                  <a:cubicBezTo>
                    <a:pt x="52" y="218"/>
                    <a:pt x="52" y="218"/>
                    <a:pt x="52" y="218"/>
                  </a:cubicBezTo>
                  <a:cubicBezTo>
                    <a:pt x="52" y="218"/>
                    <a:pt x="52" y="218"/>
                    <a:pt x="52" y="218"/>
                  </a:cubicBezTo>
                  <a:close/>
                  <a:moveTo>
                    <a:pt x="47" y="215"/>
                  </a:moveTo>
                  <a:cubicBezTo>
                    <a:pt x="47" y="215"/>
                    <a:pt x="47" y="215"/>
                    <a:pt x="47" y="215"/>
                  </a:cubicBezTo>
                  <a:cubicBezTo>
                    <a:pt x="47" y="215"/>
                    <a:pt x="47" y="215"/>
                    <a:pt x="47" y="215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7" y="215"/>
                    <a:pt x="47" y="215"/>
                    <a:pt x="47" y="215"/>
                  </a:cubicBezTo>
                  <a:close/>
                  <a:moveTo>
                    <a:pt x="44" y="210"/>
                  </a:moveTo>
                  <a:cubicBezTo>
                    <a:pt x="44" y="210"/>
                    <a:pt x="44" y="210"/>
                    <a:pt x="44" y="210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45" y="210"/>
                    <a:pt x="45" y="210"/>
                    <a:pt x="45" y="210"/>
                  </a:cubicBezTo>
                  <a:cubicBezTo>
                    <a:pt x="45" y="209"/>
                    <a:pt x="45" y="209"/>
                    <a:pt x="45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10"/>
                    <a:pt x="44" y="210"/>
                    <a:pt x="44" y="210"/>
                  </a:cubicBezTo>
                  <a:close/>
                  <a:moveTo>
                    <a:pt x="42" y="210"/>
                  </a:moveTo>
                  <a:cubicBezTo>
                    <a:pt x="42" y="210"/>
                    <a:pt x="42" y="210"/>
                    <a:pt x="42" y="210"/>
                  </a:cubicBezTo>
                  <a:cubicBezTo>
                    <a:pt x="43" y="210"/>
                    <a:pt x="43" y="210"/>
                    <a:pt x="43" y="210"/>
                  </a:cubicBezTo>
                  <a:cubicBezTo>
                    <a:pt x="43" y="210"/>
                    <a:pt x="43" y="210"/>
                    <a:pt x="43" y="210"/>
                  </a:cubicBezTo>
                  <a:cubicBezTo>
                    <a:pt x="42" y="209"/>
                    <a:pt x="42" y="209"/>
                    <a:pt x="42" y="209"/>
                  </a:cubicBezTo>
                  <a:cubicBezTo>
                    <a:pt x="42" y="210"/>
                    <a:pt x="42" y="210"/>
                    <a:pt x="42" y="210"/>
                  </a:cubicBezTo>
                  <a:close/>
                  <a:moveTo>
                    <a:pt x="37" y="210"/>
                  </a:moveTo>
                  <a:cubicBezTo>
                    <a:pt x="37" y="210"/>
                    <a:pt x="37" y="210"/>
                    <a:pt x="37" y="210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8" y="211"/>
                    <a:pt x="38" y="211"/>
                    <a:pt x="38" y="211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7" y="210"/>
                    <a:pt x="37" y="210"/>
                    <a:pt x="37" y="210"/>
                  </a:cubicBezTo>
                  <a:close/>
                  <a:moveTo>
                    <a:pt x="31" y="186"/>
                  </a:moveTo>
                  <a:cubicBezTo>
                    <a:pt x="31" y="186"/>
                    <a:pt x="31" y="186"/>
                    <a:pt x="31" y="186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1" y="186"/>
                    <a:pt x="31" y="186"/>
                    <a:pt x="31" y="186"/>
                  </a:cubicBezTo>
                  <a:close/>
                  <a:moveTo>
                    <a:pt x="31" y="185"/>
                  </a:move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1" y="185"/>
                    <a:pt x="31" y="185"/>
                    <a:pt x="31" y="185"/>
                  </a:cubicBezTo>
                  <a:close/>
                  <a:moveTo>
                    <a:pt x="27" y="177"/>
                  </a:moveTo>
                  <a:cubicBezTo>
                    <a:pt x="27" y="177"/>
                    <a:pt x="27" y="177"/>
                    <a:pt x="27" y="177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8" y="177"/>
                    <a:pt x="28" y="177"/>
                    <a:pt x="28" y="177"/>
                  </a:cubicBezTo>
                  <a:cubicBezTo>
                    <a:pt x="28" y="177"/>
                    <a:pt x="28" y="177"/>
                    <a:pt x="28" y="177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7" y="177"/>
                    <a:pt x="27" y="177"/>
                    <a:pt x="27" y="177"/>
                  </a:cubicBezTo>
                  <a:close/>
                  <a:moveTo>
                    <a:pt x="27" y="176"/>
                  </a:moveTo>
                  <a:cubicBezTo>
                    <a:pt x="27" y="176"/>
                    <a:pt x="27" y="176"/>
                    <a:pt x="27" y="176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6"/>
                    <a:pt x="27" y="176"/>
                    <a:pt x="27" y="176"/>
                  </a:cubicBezTo>
                  <a:close/>
                  <a:moveTo>
                    <a:pt x="27" y="168"/>
                  </a:moveTo>
                  <a:cubicBezTo>
                    <a:pt x="28" y="168"/>
                    <a:pt x="28" y="168"/>
                    <a:pt x="28" y="168"/>
                  </a:cubicBezTo>
                  <a:cubicBezTo>
                    <a:pt x="29" y="168"/>
                    <a:pt x="29" y="168"/>
                    <a:pt x="29" y="168"/>
                  </a:cubicBezTo>
                  <a:cubicBezTo>
                    <a:pt x="28" y="167"/>
                    <a:pt x="28" y="167"/>
                    <a:pt x="28" y="167"/>
                  </a:cubicBezTo>
                  <a:cubicBezTo>
                    <a:pt x="27" y="168"/>
                    <a:pt x="27" y="168"/>
                    <a:pt x="27" y="168"/>
                  </a:cubicBezTo>
                  <a:close/>
                  <a:moveTo>
                    <a:pt x="28" y="167"/>
                  </a:moveTo>
                  <a:cubicBezTo>
                    <a:pt x="28" y="167"/>
                    <a:pt x="28" y="167"/>
                    <a:pt x="28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8" y="167"/>
                    <a:pt x="28" y="167"/>
                    <a:pt x="28" y="167"/>
                  </a:cubicBezTo>
                  <a:cubicBezTo>
                    <a:pt x="28" y="167"/>
                    <a:pt x="28" y="167"/>
                    <a:pt x="28" y="167"/>
                  </a:cubicBezTo>
                  <a:close/>
                  <a:moveTo>
                    <a:pt x="26" y="167"/>
                  </a:moveTo>
                  <a:cubicBezTo>
                    <a:pt x="26" y="167"/>
                    <a:pt x="26" y="167"/>
                    <a:pt x="26" y="167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26" y="167"/>
                    <a:pt x="26" y="167"/>
                    <a:pt x="26" y="167"/>
                  </a:cubicBezTo>
                  <a:cubicBezTo>
                    <a:pt x="26" y="167"/>
                    <a:pt x="26" y="167"/>
                    <a:pt x="26" y="167"/>
                  </a:cubicBezTo>
                  <a:close/>
                  <a:moveTo>
                    <a:pt x="29" y="160"/>
                  </a:moveTo>
                  <a:cubicBezTo>
                    <a:pt x="28" y="160"/>
                    <a:pt x="28" y="160"/>
                    <a:pt x="28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6" y="157"/>
                  </a:moveTo>
                  <a:cubicBezTo>
                    <a:pt x="36" y="157"/>
                    <a:pt x="36" y="157"/>
                    <a:pt x="36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157"/>
                    <a:pt x="36" y="157"/>
                    <a:pt x="36" y="157"/>
                  </a:cubicBezTo>
                  <a:close/>
                  <a:moveTo>
                    <a:pt x="33" y="153"/>
                  </a:moveTo>
                  <a:cubicBezTo>
                    <a:pt x="33" y="154"/>
                    <a:pt x="33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lose/>
                  <a:moveTo>
                    <a:pt x="36" y="153"/>
                  </a:moveTo>
                  <a:cubicBezTo>
                    <a:pt x="37" y="153"/>
                    <a:pt x="37" y="153"/>
                    <a:pt x="37" y="153"/>
                  </a:cubicBezTo>
                  <a:cubicBezTo>
                    <a:pt x="37" y="153"/>
                    <a:pt x="37" y="153"/>
                    <a:pt x="37" y="153"/>
                  </a:cubicBezTo>
                  <a:cubicBezTo>
                    <a:pt x="38" y="153"/>
                    <a:pt x="38" y="153"/>
                    <a:pt x="38" y="153"/>
                  </a:cubicBezTo>
                  <a:cubicBezTo>
                    <a:pt x="37" y="153"/>
                    <a:pt x="37" y="153"/>
                    <a:pt x="37" y="153"/>
                  </a:cubicBezTo>
                  <a:cubicBezTo>
                    <a:pt x="36" y="153"/>
                    <a:pt x="36" y="153"/>
                    <a:pt x="36" y="153"/>
                  </a:cubicBezTo>
                  <a:close/>
                  <a:moveTo>
                    <a:pt x="34" y="153"/>
                  </a:moveTo>
                  <a:cubicBezTo>
                    <a:pt x="35" y="153"/>
                    <a:pt x="35" y="153"/>
                    <a:pt x="35" y="153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close/>
                  <a:moveTo>
                    <a:pt x="42" y="137"/>
                  </a:moveTo>
                  <a:cubicBezTo>
                    <a:pt x="42" y="138"/>
                    <a:pt x="42" y="138"/>
                    <a:pt x="42" y="138"/>
                  </a:cubicBezTo>
                  <a:cubicBezTo>
                    <a:pt x="43" y="138"/>
                    <a:pt x="43" y="138"/>
                    <a:pt x="43" y="138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2" y="137"/>
                    <a:pt x="42" y="137"/>
                    <a:pt x="42" y="137"/>
                  </a:cubicBezTo>
                  <a:close/>
                  <a:moveTo>
                    <a:pt x="42" y="135"/>
                  </a:moveTo>
                  <a:cubicBezTo>
                    <a:pt x="41" y="135"/>
                    <a:pt x="41" y="135"/>
                    <a:pt x="41" y="135"/>
                  </a:cubicBezTo>
                  <a:cubicBezTo>
                    <a:pt x="42" y="136"/>
                    <a:pt x="42" y="136"/>
                    <a:pt x="42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2" y="135"/>
                    <a:pt x="42" y="135"/>
                    <a:pt x="42" y="135"/>
                  </a:cubicBezTo>
                  <a:close/>
                  <a:moveTo>
                    <a:pt x="39" y="130"/>
                  </a:moveTo>
                  <a:cubicBezTo>
                    <a:pt x="40" y="130"/>
                    <a:pt x="40" y="130"/>
                    <a:pt x="40" y="130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30"/>
                    <a:pt x="39" y="130"/>
                    <a:pt x="39" y="130"/>
                  </a:cubicBezTo>
                  <a:close/>
                  <a:moveTo>
                    <a:pt x="39" y="133"/>
                  </a:move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39" y="133"/>
                    <a:pt x="39" y="133"/>
                    <a:pt x="39" y="133"/>
                  </a:cubicBezTo>
                  <a:close/>
                  <a:moveTo>
                    <a:pt x="36" y="133"/>
                  </a:moveTo>
                  <a:cubicBezTo>
                    <a:pt x="37" y="133"/>
                    <a:pt x="37" y="133"/>
                    <a:pt x="37" y="133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3"/>
                    <a:pt x="36" y="133"/>
                    <a:pt x="36" y="133"/>
                  </a:cubicBezTo>
                  <a:close/>
                  <a:moveTo>
                    <a:pt x="31" y="137"/>
                  </a:moveTo>
                  <a:cubicBezTo>
                    <a:pt x="31" y="137"/>
                    <a:pt x="31" y="137"/>
                    <a:pt x="31" y="137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31" y="137"/>
                    <a:pt x="31" y="137"/>
                    <a:pt x="31" y="137"/>
                  </a:cubicBezTo>
                  <a:close/>
                  <a:moveTo>
                    <a:pt x="41" y="144"/>
                  </a:moveTo>
                  <a:cubicBezTo>
                    <a:pt x="41" y="145"/>
                    <a:pt x="41" y="145"/>
                    <a:pt x="41" y="145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2" y="146"/>
                    <a:pt x="42" y="146"/>
                    <a:pt x="42" y="146"/>
                  </a:cubicBezTo>
                  <a:cubicBezTo>
                    <a:pt x="42" y="146"/>
                    <a:pt x="42" y="146"/>
                    <a:pt x="42" y="146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1" y="144"/>
                    <a:pt x="41" y="144"/>
                    <a:pt x="41" y="144"/>
                  </a:cubicBezTo>
                  <a:close/>
                  <a:moveTo>
                    <a:pt x="31" y="147"/>
                  </a:moveTo>
                  <a:cubicBezTo>
                    <a:pt x="31" y="147"/>
                    <a:pt x="31" y="147"/>
                    <a:pt x="31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40" y="146"/>
                    <a:pt x="40" y="146"/>
                    <a:pt x="40" y="146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7" y="142"/>
                    <a:pt x="37" y="142"/>
                    <a:pt x="37" y="142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2"/>
                    <a:pt x="32" y="142"/>
                    <a:pt x="32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lnTo>
                    <a:pt x="31" y="1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3" name="Freeform 161"/>
            <p:cNvSpPr>
              <a:spLocks noEditPoints="1"/>
            </p:cNvSpPr>
            <p:nvPr/>
          </p:nvSpPr>
          <p:spPr bwMode="auto">
            <a:xfrm>
              <a:off x="1705606" y="742950"/>
              <a:ext cx="1834736" cy="1541384"/>
            </a:xfrm>
            <a:custGeom>
              <a:avLst/>
              <a:gdLst>
                <a:gd name="T0" fmla="*/ 282 w 385"/>
                <a:gd name="T1" fmla="*/ 23 h 323"/>
                <a:gd name="T2" fmla="*/ 282 w 385"/>
                <a:gd name="T3" fmla="*/ 55 h 323"/>
                <a:gd name="T4" fmla="*/ 281 w 385"/>
                <a:gd name="T5" fmla="*/ 61 h 323"/>
                <a:gd name="T6" fmla="*/ 300 w 385"/>
                <a:gd name="T7" fmla="*/ 38 h 323"/>
                <a:gd name="T8" fmla="*/ 301 w 385"/>
                <a:gd name="T9" fmla="*/ 22 h 323"/>
                <a:gd name="T10" fmla="*/ 325 w 385"/>
                <a:gd name="T11" fmla="*/ 10 h 323"/>
                <a:gd name="T12" fmla="*/ 379 w 385"/>
                <a:gd name="T13" fmla="*/ 12 h 323"/>
                <a:gd name="T14" fmla="*/ 330 w 385"/>
                <a:gd name="T15" fmla="*/ 46 h 323"/>
                <a:gd name="T16" fmla="*/ 296 w 385"/>
                <a:gd name="T17" fmla="*/ 67 h 323"/>
                <a:gd name="T18" fmla="*/ 308 w 385"/>
                <a:gd name="T19" fmla="*/ 151 h 323"/>
                <a:gd name="T20" fmla="*/ 270 w 385"/>
                <a:gd name="T21" fmla="*/ 63 h 323"/>
                <a:gd name="T22" fmla="*/ 241 w 385"/>
                <a:gd name="T23" fmla="*/ 43 h 323"/>
                <a:gd name="T24" fmla="*/ 201 w 385"/>
                <a:gd name="T25" fmla="*/ 40 h 323"/>
                <a:gd name="T26" fmla="*/ 263 w 385"/>
                <a:gd name="T27" fmla="*/ 71 h 323"/>
                <a:gd name="T28" fmla="*/ 273 w 385"/>
                <a:gd name="T29" fmla="*/ 98 h 323"/>
                <a:gd name="T30" fmla="*/ 165 w 385"/>
                <a:gd name="T31" fmla="*/ 52 h 323"/>
                <a:gd name="T32" fmla="*/ 239 w 385"/>
                <a:gd name="T33" fmla="*/ 81 h 323"/>
                <a:gd name="T34" fmla="*/ 222 w 385"/>
                <a:gd name="T35" fmla="*/ 71 h 323"/>
                <a:gd name="T36" fmla="*/ 213 w 385"/>
                <a:gd name="T37" fmla="*/ 74 h 323"/>
                <a:gd name="T38" fmla="*/ 201 w 385"/>
                <a:gd name="T39" fmla="*/ 63 h 323"/>
                <a:gd name="T40" fmla="*/ 145 w 385"/>
                <a:gd name="T41" fmla="*/ 70 h 323"/>
                <a:gd name="T42" fmla="*/ 207 w 385"/>
                <a:gd name="T43" fmla="*/ 101 h 323"/>
                <a:gd name="T44" fmla="*/ 221 w 385"/>
                <a:gd name="T45" fmla="*/ 106 h 323"/>
                <a:gd name="T46" fmla="*/ 277 w 385"/>
                <a:gd name="T47" fmla="*/ 112 h 323"/>
                <a:gd name="T48" fmla="*/ 266 w 385"/>
                <a:gd name="T49" fmla="*/ 145 h 323"/>
                <a:gd name="T50" fmla="*/ 191 w 385"/>
                <a:gd name="T51" fmla="*/ 148 h 323"/>
                <a:gd name="T52" fmla="*/ 188 w 385"/>
                <a:gd name="T53" fmla="*/ 109 h 323"/>
                <a:gd name="T54" fmla="*/ 162 w 385"/>
                <a:gd name="T55" fmla="*/ 87 h 323"/>
                <a:gd name="T56" fmla="*/ 142 w 385"/>
                <a:gd name="T57" fmla="*/ 130 h 323"/>
                <a:gd name="T58" fmla="*/ 182 w 385"/>
                <a:gd name="T59" fmla="*/ 139 h 323"/>
                <a:gd name="T60" fmla="*/ 277 w 385"/>
                <a:gd name="T61" fmla="*/ 194 h 323"/>
                <a:gd name="T62" fmla="*/ 280 w 385"/>
                <a:gd name="T63" fmla="*/ 154 h 323"/>
                <a:gd name="T64" fmla="*/ 242 w 385"/>
                <a:gd name="T65" fmla="*/ 135 h 323"/>
                <a:gd name="T66" fmla="*/ 258 w 385"/>
                <a:gd name="T67" fmla="*/ 120 h 323"/>
                <a:gd name="T68" fmla="*/ 287 w 385"/>
                <a:gd name="T69" fmla="*/ 120 h 323"/>
                <a:gd name="T70" fmla="*/ 296 w 385"/>
                <a:gd name="T71" fmla="*/ 143 h 323"/>
                <a:gd name="T72" fmla="*/ 305 w 385"/>
                <a:gd name="T73" fmla="*/ 158 h 323"/>
                <a:gd name="T74" fmla="*/ 320 w 385"/>
                <a:gd name="T75" fmla="*/ 177 h 323"/>
                <a:gd name="T76" fmla="*/ 306 w 385"/>
                <a:gd name="T77" fmla="*/ 178 h 323"/>
                <a:gd name="T78" fmla="*/ 298 w 385"/>
                <a:gd name="T79" fmla="*/ 202 h 323"/>
                <a:gd name="T80" fmla="*/ 241 w 385"/>
                <a:gd name="T81" fmla="*/ 185 h 323"/>
                <a:gd name="T82" fmla="*/ 283 w 385"/>
                <a:gd name="T83" fmla="*/ 220 h 323"/>
                <a:gd name="T84" fmla="*/ 229 w 385"/>
                <a:gd name="T85" fmla="*/ 245 h 323"/>
                <a:gd name="T86" fmla="*/ 305 w 385"/>
                <a:gd name="T87" fmla="*/ 297 h 323"/>
                <a:gd name="T88" fmla="*/ 326 w 385"/>
                <a:gd name="T89" fmla="*/ 297 h 323"/>
                <a:gd name="T90" fmla="*/ 318 w 385"/>
                <a:gd name="T91" fmla="*/ 278 h 323"/>
                <a:gd name="T92" fmla="*/ 35 w 385"/>
                <a:gd name="T93" fmla="*/ 268 h 323"/>
                <a:gd name="T94" fmla="*/ 20 w 385"/>
                <a:gd name="T95" fmla="*/ 240 h 323"/>
                <a:gd name="T96" fmla="*/ 65 w 385"/>
                <a:gd name="T97" fmla="*/ 112 h 323"/>
                <a:gd name="T98" fmla="*/ 28 w 385"/>
                <a:gd name="T99" fmla="*/ 245 h 323"/>
                <a:gd name="T100" fmla="*/ 68 w 385"/>
                <a:gd name="T101" fmla="*/ 116 h 323"/>
                <a:gd name="T102" fmla="*/ 112 w 385"/>
                <a:gd name="T103" fmla="*/ 117 h 323"/>
                <a:gd name="T104" fmla="*/ 169 w 385"/>
                <a:gd name="T105" fmla="*/ 137 h 323"/>
                <a:gd name="T106" fmla="*/ 201 w 385"/>
                <a:gd name="T107" fmla="*/ 156 h 323"/>
                <a:gd name="T108" fmla="*/ 225 w 385"/>
                <a:gd name="T109" fmla="*/ 132 h 323"/>
                <a:gd name="T110" fmla="*/ 258 w 385"/>
                <a:gd name="T111" fmla="*/ 148 h 323"/>
                <a:gd name="T112" fmla="*/ 216 w 385"/>
                <a:gd name="T113" fmla="*/ 185 h 323"/>
                <a:gd name="T114" fmla="*/ 178 w 385"/>
                <a:gd name="T115" fmla="*/ 234 h 323"/>
                <a:gd name="T116" fmla="*/ 246 w 385"/>
                <a:gd name="T117" fmla="*/ 222 h 323"/>
                <a:gd name="T118" fmla="*/ 293 w 385"/>
                <a:gd name="T119" fmla="*/ 224 h 323"/>
                <a:gd name="T120" fmla="*/ 312 w 385"/>
                <a:gd name="T121" fmla="*/ 258 h 323"/>
                <a:gd name="T122" fmla="*/ 275 w 385"/>
                <a:gd name="T123" fmla="*/ 281 h 323"/>
                <a:gd name="T124" fmla="*/ 281 w 385"/>
                <a:gd name="T125" fmla="*/ 30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323">
                  <a:moveTo>
                    <a:pt x="278" y="57"/>
                  </a:moveTo>
                  <a:cubicBezTo>
                    <a:pt x="279" y="56"/>
                    <a:pt x="279" y="56"/>
                    <a:pt x="279" y="56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82" y="52"/>
                    <a:pt x="282" y="52"/>
                    <a:pt x="282" y="52"/>
                  </a:cubicBezTo>
                  <a:cubicBezTo>
                    <a:pt x="282" y="52"/>
                    <a:pt x="282" y="52"/>
                    <a:pt x="282" y="52"/>
                  </a:cubicBezTo>
                  <a:cubicBezTo>
                    <a:pt x="282" y="53"/>
                    <a:pt x="282" y="53"/>
                    <a:pt x="282" y="53"/>
                  </a:cubicBezTo>
                  <a:cubicBezTo>
                    <a:pt x="282" y="54"/>
                    <a:pt x="282" y="54"/>
                    <a:pt x="282" y="54"/>
                  </a:cubicBezTo>
                  <a:cubicBezTo>
                    <a:pt x="282" y="54"/>
                    <a:pt x="282" y="54"/>
                    <a:pt x="282" y="54"/>
                  </a:cubicBezTo>
                  <a:cubicBezTo>
                    <a:pt x="283" y="54"/>
                    <a:pt x="283" y="54"/>
                    <a:pt x="283" y="54"/>
                  </a:cubicBezTo>
                  <a:cubicBezTo>
                    <a:pt x="283" y="53"/>
                    <a:pt x="283" y="53"/>
                    <a:pt x="283" y="53"/>
                  </a:cubicBezTo>
                  <a:cubicBezTo>
                    <a:pt x="284" y="53"/>
                    <a:pt x="284" y="53"/>
                    <a:pt x="284" y="53"/>
                  </a:cubicBezTo>
                  <a:cubicBezTo>
                    <a:pt x="284" y="52"/>
                    <a:pt x="284" y="52"/>
                    <a:pt x="284" y="52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4" y="51"/>
                    <a:pt x="284" y="51"/>
                    <a:pt x="284" y="51"/>
                  </a:cubicBezTo>
                  <a:cubicBezTo>
                    <a:pt x="284" y="50"/>
                    <a:pt x="284" y="50"/>
                    <a:pt x="284" y="50"/>
                  </a:cubicBezTo>
                  <a:cubicBezTo>
                    <a:pt x="284" y="50"/>
                    <a:pt x="284" y="50"/>
                    <a:pt x="284" y="50"/>
                  </a:cubicBezTo>
                  <a:cubicBezTo>
                    <a:pt x="284" y="49"/>
                    <a:pt x="284" y="49"/>
                    <a:pt x="284" y="49"/>
                  </a:cubicBezTo>
                  <a:cubicBezTo>
                    <a:pt x="285" y="48"/>
                    <a:pt x="285" y="48"/>
                    <a:pt x="285" y="48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86" y="47"/>
                    <a:pt x="286" y="47"/>
                    <a:pt x="286" y="47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286" y="47"/>
                    <a:pt x="286" y="47"/>
                    <a:pt x="286" y="47"/>
                  </a:cubicBezTo>
                  <a:cubicBezTo>
                    <a:pt x="286" y="49"/>
                    <a:pt x="286" y="49"/>
                    <a:pt x="286" y="49"/>
                  </a:cubicBezTo>
                  <a:cubicBezTo>
                    <a:pt x="285" y="50"/>
                    <a:pt x="285" y="50"/>
                    <a:pt x="285" y="50"/>
                  </a:cubicBezTo>
                  <a:cubicBezTo>
                    <a:pt x="285" y="51"/>
                    <a:pt x="285" y="51"/>
                    <a:pt x="285" y="51"/>
                  </a:cubicBezTo>
                  <a:cubicBezTo>
                    <a:pt x="285" y="51"/>
                    <a:pt x="285" y="51"/>
                    <a:pt x="285" y="51"/>
                  </a:cubicBezTo>
                  <a:cubicBezTo>
                    <a:pt x="285" y="52"/>
                    <a:pt x="285" y="52"/>
                    <a:pt x="285" y="52"/>
                  </a:cubicBezTo>
                  <a:cubicBezTo>
                    <a:pt x="286" y="52"/>
                    <a:pt x="286" y="52"/>
                    <a:pt x="286" y="52"/>
                  </a:cubicBezTo>
                  <a:cubicBezTo>
                    <a:pt x="287" y="51"/>
                    <a:pt x="287" y="51"/>
                    <a:pt x="287" y="51"/>
                  </a:cubicBezTo>
                  <a:cubicBezTo>
                    <a:pt x="288" y="49"/>
                    <a:pt x="288" y="49"/>
                    <a:pt x="288" y="49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90" y="46"/>
                    <a:pt x="290" y="46"/>
                    <a:pt x="290" y="46"/>
                  </a:cubicBezTo>
                  <a:cubicBezTo>
                    <a:pt x="290" y="47"/>
                    <a:pt x="290" y="47"/>
                    <a:pt x="290" y="47"/>
                  </a:cubicBezTo>
                  <a:cubicBezTo>
                    <a:pt x="290" y="47"/>
                    <a:pt x="290" y="47"/>
                    <a:pt x="290" y="47"/>
                  </a:cubicBezTo>
                  <a:cubicBezTo>
                    <a:pt x="290" y="48"/>
                    <a:pt x="290" y="48"/>
                    <a:pt x="290" y="48"/>
                  </a:cubicBezTo>
                  <a:cubicBezTo>
                    <a:pt x="290" y="48"/>
                    <a:pt x="290" y="48"/>
                    <a:pt x="290" y="48"/>
                  </a:cubicBezTo>
                  <a:cubicBezTo>
                    <a:pt x="291" y="47"/>
                    <a:pt x="291" y="47"/>
                    <a:pt x="291" y="47"/>
                  </a:cubicBezTo>
                  <a:cubicBezTo>
                    <a:pt x="292" y="47"/>
                    <a:pt x="292" y="47"/>
                    <a:pt x="292" y="47"/>
                  </a:cubicBezTo>
                  <a:cubicBezTo>
                    <a:pt x="293" y="47"/>
                    <a:pt x="293" y="47"/>
                    <a:pt x="293" y="47"/>
                  </a:cubicBezTo>
                  <a:cubicBezTo>
                    <a:pt x="295" y="46"/>
                    <a:pt x="295" y="46"/>
                    <a:pt x="295" y="46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297" y="46"/>
                    <a:pt x="297" y="46"/>
                    <a:pt x="297" y="46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7" y="44"/>
                    <a:pt x="297" y="44"/>
                    <a:pt x="297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7" y="43"/>
                    <a:pt x="297" y="43"/>
                    <a:pt x="297" y="43"/>
                  </a:cubicBezTo>
                  <a:cubicBezTo>
                    <a:pt x="297" y="42"/>
                    <a:pt x="297" y="42"/>
                    <a:pt x="297" y="42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6" y="41"/>
                    <a:pt x="296" y="41"/>
                    <a:pt x="296" y="41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6" y="41"/>
                    <a:pt x="296" y="41"/>
                    <a:pt x="296" y="41"/>
                  </a:cubicBezTo>
                  <a:cubicBezTo>
                    <a:pt x="297" y="41"/>
                    <a:pt x="297" y="41"/>
                    <a:pt x="297" y="41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6" y="39"/>
                    <a:pt x="296" y="39"/>
                    <a:pt x="296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94" y="39"/>
                    <a:pt x="294" y="39"/>
                    <a:pt x="294" y="39"/>
                  </a:cubicBezTo>
                  <a:cubicBezTo>
                    <a:pt x="294" y="39"/>
                    <a:pt x="294" y="39"/>
                    <a:pt x="294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2" y="40"/>
                    <a:pt x="292" y="40"/>
                    <a:pt x="292" y="40"/>
                  </a:cubicBez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ubicBezTo>
                    <a:pt x="294" y="38"/>
                    <a:pt x="294" y="38"/>
                    <a:pt x="294" y="38"/>
                  </a:cubicBezTo>
                  <a:cubicBezTo>
                    <a:pt x="295" y="38"/>
                    <a:pt x="295" y="38"/>
                    <a:pt x="295" y="38"/>
                  </a:cubicBezTo>
                  <a:cubicBezTo>
                    <a:pt x="296" y="37"/>
                    <a:pt x="296" y="37"/>
                    <a:pt x="296" y="37"/>
                  </a:cubicBezTo>
                  <a:cubicBezTo>
                    <a:pt x="297" y="36"/>
                    <a:pt x="297" y="36"/>
                    <a:pt x="297" y="36"/>
                  </a:cubicBezTo>
                  <a:cubicBezTo>
                    <a:pt x="298" y="35"/>
                    <a:pt x="298" y="35"/>
                    <a:pt x="298" y="35"/>
                  </a:cubicBezTo>
                  <a:cubicBezTo>
                    <a:pt x="298" y="33"/>
                    <a:pt x="298" y="33"/>
                    <a:pt x="298" y="33"/>
                  </a:cubicBezTo>
                  <a:cubicBezTo>
                    <a:pt x="298" y="33"/>
                    <a:pt x="298" y="33"/>
                    <a:pt x="298" y="33"/>
                  </a:cubicBezTo>
                  <a:cubicBezTo>
                    <a:pt x="297" y="33"/>
                    <a:pt x="297" y="33"/>
                    <a:pt x="297" y="33"/>
                  </a:cubicBezTo>
                  <a:cubicBezTo>
                    <a:pt x="297" y="34"/>
                    <a:pt x="297" y="34"/>
                    <a:pt x="297" y="34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7" y="33"/>
                    <a:pt x="297" y="33"/>
                    <a:pt x="297" y="33"/>
                  </a:cubicBezTo>
                  <a:cubicBezTo>
                    <a:pt x="297" y="33"/>
                    <a:pt x="297" y="33"/>
                    <a:pt x="297" y="33"/>
                  </a:cubicBezTo>
                  <a:cubicBezTo>
                    <a:pt x="298" y="33"/>
                    <a:pt x="298" y="33"/>
                    <a:pt x="298" y="33"/>
                  </a:cubicBezTo>
                  <a:cubicBezTo>
                    <a:pt x="298" y="32"/>
                    <a:pt x="298" y="32"/>
                    <a:pt x="298" y="32"/>
                  </a:cubicBezTo>
                  <a:cubicBezTo>
                    <a:pt x="298" y="31"/>
                    <a:pt x="298" y="31"/>
                    <a:pt x="298" y="31"/>
                  </a:cubicBezTo>
                  <a:cubicBezTo>
                    <a:pt x="299" y="30"/>
                    <a:pt x="299" y="30"/>
                    <a:pt x="299" y="30"/>
                  </a:cubicBezTo>
                  <a:cubicBezTo>
                    <a:pt x="299" y="30"/>
                    <a:pt x="299" y="30"/>
                    <a:pt x="299" y="30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8" y="28"/>
                    <a:pt x="298" y="28"/>
                    <a:pt x="298" y="28"/>
                  </a:cubicBezTo>
                  <a:cubicBezTo>
                    <a:pt x="297" y="29"/>
                    <a:pt x="297" y="29"/>
                    <a:pt x="297" y="29"/>
                  </a:cubicBezTo>
                  <a:cubicBezTo>
                    <a:pt x="296" y="30"/>
                    <a:pt x="296" y="30"/>
                    <a:pt x="296" y="30"/>
                  </a:cubicBezTo>
                  <a:cubicBezTo>
                    <a:pt x="296" y="31"/>
                    <a:pt x="296" y="31"/>
                    <a:pt x="296" y="31"/>
                  </a:cubicBezTo>
                  <a:cubicBezTo>
                    <a:pt x="297" y="32"/>
                    <a:pt x="297" y="32"/>
                    <a:pt x="297" y="32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5" y="33"/>
                    <a:pt x="295" y="33"/>
                    <a:pt x="295" y="33"/>
                  </a:cubicBezTo>
                  <a:cubicBezTo>
                    <a:pt x="295" y="32"/>
                    <a:pt x="295" y="32"/>
                    <a:pt x="295" y="32"/>
                  </a:cubicBezTo>
                  <a:cubicBezTo>
                    <a:pt x="295" y="32"/>
                    <a:pt x="295" y="32"/>
                    <a:pt x="295" y="32"/>
                  </a:cubicBezTo>
                  <a:cubicBezTo>
                    <a:pt x="295" y="31"/>
                    <a:pt x="295" y="31"/>
                    <a:pt x="295" y="31"/>
                  </a:cubicBezTo>
                  <a:cubicBezTo>
                    <a:pt x="296" y="30"/>
                    <a:pt x="296" y="30"/>
                    <a:pt x="296" y="30"/>
                  </a:cubicBezTo>
                  <a:cubicBezTo>
                    <a:pt x="296" y="29"/>
                    <a:pt x="296" y="29"/>
                    <a:pt x="296" y="29"/>
                  </a:cubicBezTo>
                  <a:cubicBezTo>
                    <a:pt x="296" y="29"/>
                    <a:pt x="296" y="29"/>
                    <a:pt x="296" y="29"/>
                  </a:cubicBezTo>
                  <a:cubicBezTo>
                    <a:pt x="296" y="29"/>
                    <a:pt x="296" y="29"/>
                    <a:pt x="296" y="29"/>
                  </a:cubicBezTo>
                  <a:cubicBezTo>
                    <a:pt x="297" y="29"/>
                    <a:pt x="297" y="29"/>
                    <a:pt x="297" y="29"/>
                  </a:cubicBezTo>
                  <a:cubicBezTo>
                    <a:pt x="296" y="28"/>
                    <a:pt x="296" y="28"/>
                    <a:pt x="296" y="28"/>
                  </a:cubicBezTo>
                  <a:cubicBezTo>
                    <a:pt x="296" y="27"/>
                    <a:pt x="296" y="27"/>
                    <a:pt x="296" y="27"/>
                  </a:cubicBezTo>
                  <a:cubicBezTo>
                    <a:pt x="295" y="27"/>
                    <a:pt x="295" y="27"/>
                    <a:pt x="295" y="27"/>
                  </a:cubicBezTo>
                  <a:cubicBezTo>
                    <a:pt x="294" y="27"/>
                    <a:pt x="294" y="27"/>
                    <a:pt x="294" y="27"/>
                  </a:cubicBezTo>
                  <a:cubicBezTo>
                    <a:pt x="294" y="28"/>
                    <a:pt x="294" y="28"/>
                    <a:pt x="294" y="28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93" y="25"/>
                    <a:pt x="293" y="25"/>
                    <a:pt x="293" y="25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3" y="21"/>
                    <a:pt x="293" y="21"/>
                    <a:pt x="293" y="21"/>
                  </a:cubicBezTo>
                  <a:cubicBezTo>
                    <a:pt x="294" y="20"/>
                    <a:pt x="294" y="20"/>
                    <a:pt x="294" y="20"/>
                  </a:cubicBezTo>
                  <a:cubicBezTo>
                    <a:pt x="293" y="19"/>
                    <a:pt x="293" y="19"/>
                    <a:pt x="293" y="19"/>
                  </a:cubicBezTo>
                  <a:cubicBezTo>
                    <a:pt x="294" y="17"/>
                    <a:pt x="294" y="17"/>
                    <a:pt x="294" y="17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3" y="16"/>
                    <a:pt x="293" y="16"/>
                    <a:pt x="293" y="16"/>
                  </a:cubicBezTo>
                  <a:cubicBezTo>
                    <a:pt x="293" y="15"/>
                    <a:pt x="293" y="15"/>
                    <a:pt x="293" y="15"/>
                  </a:cubicBezTo>
                  <a:cubicBezTo>
                    <a:pt x="292" y="14"/>
                    <a:pt x="292" y="14"/>
                    <a:pt x="292" y="14"/>
                  </a:cubicBezTo>
                  <a:cubicBezTo>
                    <a:pt x="292" y="13"/>
                    <a:pt x="292" y="13"/>
                    <a:pt x="292" y="13"/>
                  </a:cubicBezTo>
                  <a:cubicBezTo>
                    <a:pt x="290" y="13"/>
                    <a:pt x="290" y="13"/>
                    <a:pt x="290" y="13"/>
                  </a:cubicBezTo>
                  <a:cubicBezTo>
                    <a:pt x="290" y="13"/>
                    <a:pt x="290" y="13"/>
                    <a:pt x="290" y="13"/>
                  </a:cubicBezTo>
                  <a:cubicBezTo>
                    <a:pt x="290" y="13"/>
                    <a:pt x="290" y="13"/>
                    <a:pt x="290" y="13"/>
                  </a:cubicBezTo>
                  <a:cubicBezTo>
                    <a:pt x="290" y="14"/>
                    <a:pt x="290" y="14"/>
                    <a:pt x="290" y="14"/>
                  </a:cubicBezTo>
                  <a:cubicBezTo>
                    <a:pt x="289" y="13"/>
                    <a:pt x="289" y="13"/>
                    <a:pt x="289" y="13"/>
                  </a:cubicBezTo>
                  <a:cubicBezTo>
                    <a:pt x="288" y="13"/>
                    <a:pt x="288" y="13"/>
                    <a:pt x="288" y="13"/>
                  </a:cubicBezTo>
                  <a:cubicBezTo>
                    <a:pt x="288" y="14"/>
                    <a:pt x="288" y="14"/>
                    <a:pt x="288" y="14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8" y="15"/>
                    <a:pt x="288" y="15"/>
                    <a:pt x="288" y="15"/>
                  </a:cubicBezTo>
                  <a:cubicBezTo>
                    <a:pt x="288" y="15"/>
                    <a:pt x="288" y="15"/>
                    <a:pt x="288" y="15"/>
                  </a:cubicBezTo>
                  <a:cubicBezTo>
                    <a:pt x="289" y="15"/>
                    <a:pt x="289" y="15"/>
                    <a:pt x="289" y="15"/>
                  </a:cubicBezTo>
                  <a:cubicBezTo>
                    <a:pt x="290" y="15"/>
                    <a:pt x="290" y="15"/>
                    <a:pt x="290" y="15"/>
                  </a:cubicBezTo>
                  <a:cubicBezTo>
                    <a:pt x="291" y="16"/>
                    <a:pt x="291" y="16"/>
                    <a:pt x="291" y="16"/>
                  </a:cubicBezTo>
                  <a:cubicBezTo>
                    <a:pt x="291" y="16"/>
                    <a:pt x="291" y="16"/>
                    <a:pt x="291" y="16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6" y="19"/>
                    <a:pt x="286" y="19"/>
                    <a:pt x="286" y="19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4" y="18"/>
                    <a:pt x="284" y="18"/>
                    <a:pt x="284" y="18"/>
                  </a:cubicBezTo>
                  <a:cubicBezTo>
                    <a:pt x="283" y="19"/>
                    <a:pt x="283" y="19"/>
                    <a:pt x="283" y="19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4" y="21"/>
                    <a:pt x="284" y="21"/>
                    <a:pt x="284" y="21"/>
                  </a:cubicBezTo>
                  <a:cubicBezTo>
                    <a:pt x="285" y="22"/>
                    <a:pt x="285" y="22"/>
                    <a:pt x="285" y="22"/>
                  </a:cubicBezTo>
                  <a:cubicBezTo>
                    <a:pt x="285" y="22"/>
                    <a:pt x="285" y="22"/>
                    <a:pt x="285" y="22"/>
                  </a:cubicBezTo>
                  <a:cubicBezTo>
                    <a:pt x="284" y="22"/>
                    <a:pt x="284" y="22"/>
                    <a:pt x="284" y="22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85" y="23"/>
                    <a:pt x="285" y="23"/>
                    <a:pt x="285" y="23"/>
                  </a:cubicBezTo>
                  <a:cubicBezTo>
                    <a:pt x="285" y="24"/>
                    <a:pt x="285" y="24"/>
                    <a:pt x="285" y="24"/>
                  </a:cubicBezTo>
                  <a:cubicBezTo>
                    <a:pt x="284" y="24"/>
                    <a:pt x="284" y="24"/>
                    <a:pt x="284" y="24"/>
                  </a:cubicBezTo>
                  <a:cubicBezTo>
                    <a:pt x="283" y="23"/>
                    <a:pt x="283" y="23"/>
                    <a:pt x="283" y="23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1" y="23"/>
                    <a:pt x="281" y="23"/>
                    <a:pt x="281" y="23"/>
                  </a:cubicBezTo>
                  <a:cubicBezTo>
                    <a:pt x="280" y="23"/>
                    <a:pt x="280" y="23"/>
                    <a:pt x="280" y="23"/>
                  </a:cubicBezTo>
                  <a:cubicBezTo>
                    <a:pt x="280" y="24"/>
                    <a:pt x="280" y="24"/>
                    <a:pt x="280" y="24"/>
                  </a:cubicBezTo>
                  <a:cubicBezTo>
                    <a:pt x="280" y="24"/>
                    <a:pt x="280" y="24"/>
                    <a:pt x="280" y="24"/>
                  </a:cubicBezTo>
                  <a:cubicBezTo>
                    <a:pt x="280" y="25"/>
                    <a:pt x="280" y="25"/>
                    <a:pt x="280" y="25"/>
                  </a:cubicBezTo>
                  <a:cubicBezTo>
                    <a:pt x="280" y="25"/>
                    <a:pt x="280" y="25"/>
                    <a:pt x="280" y="25"/>
                  </a:cubicBezTo>
                  <a:cubicBezTo>
                    <a:pt x="280" y="24"/>
                    <a:pt x="280" y="24"/>
                    <a:pt x="280" y="24"/>
                  </a:cubicBezTo>
                  <a:cubicBezTo>
                    <a:pt x="279" y="24"/>
                    <a:pt x="279" y="24"/>
                    <a:pt x="279" y="24"/>
                  </a:cubicBezTo>
                  <a:cubicBezTo>
                    <a:pt x="278" y="24"/>
                    <a:pt x="278" y="24"/>
                    <a:pt x="278" y="24"/>
                  </a:cubicBezTo>
                  <a:cubicBezTo>
                    <a:pt x="278" y="24"/>
                    <a:pt x="278" y="24"/>
                    <a:pt x="278" y="24"/>
                  </a:cubicBezTo>
                  <a:cubicBezTo>
                    <a:pt x="277" y="23"/>
                    <a:pt x="277" y="23"/>
                    <a:pt x="277" y="23"/>
                  </a:cubicBezTo>
                  <a:cubicBezTo>
                    <a:pt x="277" y="23"/>
                    <a:pt x="277" y="23"/>
                    <a:pt x="277" y="23"/>
                  </a:cubicBezTo>
                  <a:cubicBezTo>
                    <a:pt x="276" y="23"/>
                    <a:pt x="276" y="23"/>
                    <a:pt x="276" y="23"/>
                  </a:cubicBezTo>
                  <a:cubicBezTo>
                    <a:pt x="277" y="24"/>
                    <a:pt x="277" y="24"/>
                    <a:pt x="277" y="24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6"/>
                    <a:pt x="277" y="26"/>
                    <a:pt x="277" y="26"/>
                  </a:cubicBezTo>
                  <a:cubicBezTo>
                    <a:pt x="278" y="27"/>
                    <a:pt x="278" y="27"/>
                    <a:pt x="278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8" y="27"/>
                    <a:pt x="278" y="27"/>
                    <a:pt x="278" y="27"/>
                  </a:cubicBezTo>
                  <a:cubicBezTo>
                    <a:pt x="279" y="28"/>
                    <a:pt x="279" y="28"/>
                    <a:pt x="279" y="28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2" y="30"/>
                    <a:pt x="282" y="30"/>
                    <a:pt x="282" y="30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77" y="30"/>
                    <a:pt x="277" y="30"/>
                    <a:pt x="277" y="30"/>
                  </a:cubicBezTo>
                  <a:cubicBezTo>
                    <a:pt x="276" y="28"/>
                    <a:pt x="276" y="28"/>
                    <a:pt x="276" y="28"/>
                  </a:cubicBezTo>
                  <a:cubicBezTo>
                    <a:pt x="276" y="28"/>
                    <a:pt x="276" y="28"/>
                    <a:pt x="276" y="28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5" y="29"/>
                    <a:pt x="275" y="29"/>
                    <a:pt x="275" y="29"/>
                  </a:cubicBezTo>
                  <a:cubicBezTo>
                    <a:pt x="275" y="29"/>
                    <a:pt x="275" y="29"/>
                    <a:pt x="275" y="29"/>
                  </a:cubicBezTo>
                  <a:cubicBezTo>
                    <a:pt x="274" y="29"/>
                    <a:pt x="274" y="29"/>
                    <a:pt x="274" y="29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4" y="31"/>
                    <a:pt x="274" y="31"/>
                    <a:pt x="274" y="31"/>
                  </a:cubicBezTo>
                  <a:cubicBezTo>
                    <a:pt x="274" y="31"/>
                    <a:pt x="274" y="31"/>
                    <a:pt x="274" y="31"/>
                  </a:cubicBezTo>
                  <a:cubicBezTo>
                    <a:pt x="274" y="32"/>
                    <a:pt x="274" y="32"/>
                    <a:pt x="274" y="32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273" y="34"/>
                    <a:pt x="273" y="34"/>
                    <a:pt x="273" y="34"/>
                  </a:cubicBezTo>
                  <a:cubicBezTo>
                    <a:pt x="274" y="34"/>
                    <a:pt x="274" y="34"/>
                    <a:pt x="274" y="34"/>
                  </a:cubicBezTo>
                  <a:cubicBezTo>
                    <a:pt x="275" y="34"/>
                    <a:pt x="275" y="34"/>
                    <a:pt x="275" y="34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7" y="35"/>
                    <a:pt x="277" y="35"/>
                    <a:pt x="277" y="35"/>
                  </a:cubicBezTo>
                  <a:cubicBezTo>
                    <a:pt x="277" y="35"/>
                    <a:pt x="277" y="35"/>
                    <a:pt x="277" y="35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5" y="35"/>
                    <a:pt x="275" y="35"/>
                    <a:pt x="275" y="35"/>
                  </a:cubicBezTo>
                  <a:cubicBezTo>
                    <a:pt x="274" y="35"/>
                    <a:pt x="274" y="35"/>
                    <a:pt x="274" y="35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2" y="35"/>
                    <a:pt x="272" y="35"/>
                    <a:pt x="272" y="35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1" y="37"/>
                    <a:pt x="271" y="37"/>
                    <a:pt x="271" y="37"/>
                  </a:cubicBezTo>
                  <a:cubicBezTo>
                    <a:pt x="272" y="37"/>
                    <a:pt x="272" y="37"/>
                    <a:pt x="272" y="37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9"/>
                    <a:pt x="271" y="39"/>
                    <a:pt x="271" y="39"/>
                  </a:cubicBezTo>
                  <a:cubicBezTo>
                    <a:pt x="271" y="39"/>
                    <a:pt x="271" y="39"/>
                    <a:pt x="271" y="39"/>
                  </a:cubicBezTo>
                  <a:cubicBezTo>
                    <a:pt x="272" y="39"/>
                    <a:pt x="272" y="39"/>
                    <a:pt x="272" y="39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73" y="40"/>
                    <a:pt x="273" y="40"/>
                    <a:pt x="273" y="40"/>
                  </a:cubicBezTo>
                  <a:cubicBezTo>
                    <a:pt x="273" y="40"/>
                    <a:pt x="273" y="40"/>
                    <a:pt x="273" y="40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6" y="39"/>
                    <a:pt x="276" y="39"/>
                    <a:pt x="276" y="39"/>
                  </a:cubicBezTo>
                  <a:cubicBezTo>
                    <a:pt x="276" y="40"/>
                    <a:pt x="276" y="40"/>
                    <a:pt x="276" y="40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6" y="40"/>
                    <a:pt x="276" y="40"/>
                    <a:pt x="276" y="4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77" y="41"/>
                    <a:pt x="277" y="41"/>
                    <a:pt x="277" y="41"/>
                  </a:cubicBezTo>
                  <a:cubicBezTo>
                    <a:pt x="277" y="41"/>
                    <a:pt x="277" y="41"/>
                    <a:pt x="277" y="41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79" y="42"/>
                    <a:pt x="279" y="42"/>
                    <a:pt x="279" y="42"/>
                  </a:cubicBezTo>
                  <a:cubicBezTo>
                    <a:pt x="282" y="42"/>
                    <a:pt x="282" y="42"/>
                    <a:pt x="282" y="42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80" y="43"/>
                    <a:pt x="280" y="43"/>
                    <a:pt x="280" y="43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8" y="42"/>
                    <a:pt x="278" y="42"/>
                    <a:pt x="278" y="42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7" y="43"/>
                    <a:pt x="277" y="43"/>
                    <a:pt x="277" y="43"/>
                  </a:cubicBezTo>
                  <a:cubicBezTo>
                    <a:pt x="278" y="43"/>
                    <a:pt x="278" y="43"/>
                    <a:pt x="278" y="43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1" y="44"/>
                    <a:pt x="281" y="44"/>
                    <a:pt x="281" y="4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7" y="44"/>
                    <a:pt x="277" y="44"/>
                    <a:pt x="277" y="44"/>
                  </a:cubicBezTo>
                  <a:cubicBezTo>
                    <a:pt x="276" y="43"/>
                    <a:pt x="276" y="43"/>
                    <a:pt x="276" y="43"/>
                  </a:cubicBezTo>
                  <a:cubicBezTo>
                    <a:pt x="275" y="43"/>
                    <a:pt x="275" y="43"/>
                    <a:pt x="275" y="43"/>
                  </a:cubicBezTo>
                  <a:cubicBezTo>
                    <a:pt x="274" y="42"/>
                    <a:pt x="274" y="42"/>
                    <a:pt x="274" y="42"/>
                  </a:cubicBezTo>
                  <a:cubicBezTo>
                    <a:pt x="273" y="42"/>
                    <a:pt x="273" y="42"/>
                    <a:pt x="273" y="42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2" y="43"/>
                    <a:pt x="272" y="43"/>
                    <a:pt x="272" y="43"/>
                  </a:cubicBezTo>
                  <a:cubicBezTo>
                    <a:pt x="271" y="43"/>
                    <a:pt x="271" y="43"/>
                    <a:pt x="271" y="43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72" y="46"/>
                    <a:pt x="272" y="46"/>
                    <a:pt x="272" y="46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1" y="46"/>
                    <a:pt x="271" y="46"/>
                    <a:pt x="271" y="46"/>
                  </a:cubicBezTo>
                  <a:cubicBezTo>
                    <a:pt x="270" y="46"/>
                    <a:pt x="270" y="46"/>
                    <a:pt x="270" y="46"/>
                  </a:cubicBezTo>
                  <a:cubicBezTo>
                    <a:pt x="270" y="47"/>
                    <a:pt x="270" y="47"/>
                    <a:pt x="270" y="47"/>
                  </a:cubicBezTo>
                  <a:cubicBezTo>
                    <a:pt x="270" y="48"/>
                    <a:pt x="270" y="48"/>
                    <a:pt x="270" y="48"/>
                  </a:cubicBezTo>
                  <a:cubicBezTo>
                    <a:pt x="270" y="49"/>
                    <a:pt x="270" y="49"/>
                    <a:pt x="270" y="49"/>
                  </a:cubicBezTo>
                  <a:cubicBezTo>
                    <a:pt x="271" y="48"/>
                    <a:pt x="271" y="48"/>
                    <a:pt x="271" y="48"/>
                  </a:cubicBezTo>
                  <a:cubicBezTo>
                    <a:pt x="271" y="48"/>
                    <a:pt x="271" y="48"/>
                    <a:pt x="271" y="48"/>
                  </a:cubicBezTo>
                  <a:cubicBezTo>
                    <a:pt x="272" y="49"/>
                    <a:pt x="272" y="49"/>
                    <a:pt x="272" y="49"/>
                  </a:cubicBezTo>
                  <a:cubicBezTo>
                    <a:pt x="273" y="49"/>
                    <a:pt x="273" y="49"/>
                    <a:pt x="273" y="49"/>
                  </a:cubicBezTo>
                  <a:cubicBezTo>
                    <a:pt x="272" y="50"/>
                    <a:pt x="272" y="50"/>
                    <a:pt x="272" y="50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1" y="49"/>
                    <a:pt x="271" y="49"/>
                    <a:pt x="271" y="49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271" y="54"/>
                    <a:pt x="271" y="54"/>
                    <a:pt x="271" y="54"/>
                  </a:cubicBezTo>
                  <a:cubicBezTo>
                    <a:pt x="272" y="54"/>
                    <a:pt x="272" y="54"/>
                    <a:pt x="272" y="54"/>
                  </a:cubicBezTo>
                  <a:cubicBezTo>
                    <a:pt x="274" y="56"/>
                    <a:pt x="274" y="56"/>
                    <a:pt x="274" y="56"/>
                  </a:cubicBezTo>
                  <a:cubicBezTo>
                    <a:pt x="275" y="55"/>
                    <a:pt x="275" y="55"/>
                    <a:pt x="275" y="55"/>
                  </a:cubicBezTo>
                  <a:cubicBezTo>
                    <a:pt x="275" y="55"/>
                    <a:pt x="275" y="55"/>
                    <a:pt x="275" y="55"/>
                  </a:cubicBezTo>
                  <a:cubicBezTo>
                    <a:pt x="275" y="54"/>
                    <a:pt x="275" y="54"/>
                    <a:pt x="275" y="54"/>
                  </a:cubicBezTo>
                  <a:cubicBezTo>
                    <a:pt x="276" y="54"/>
                    <a:pt x="276" y="54"/>
                    <a:pt x="276" y="54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6"/>
                    <a:pt x="276" y="56"/>
                    <a:pt x="276" y="56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8" y="54"/>
                    <a:pt x="278" y="54"/>
                    <a:pt x="278" y="54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9" y="50"/>
                    <a:pt x="279" y="50"/>
                    <a:pt x="279" y="50"/>
                  </a:cubicBezTo>
                  <a:cubicBezTo>
                    <a:pt x="279" y="50"/>
                    <a:pt x="279" y="50"/>
                    <a:pt x="279" y="50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8" y="54"/>
                    <a:pt x="278" y="54"/>
                    <a:pt x="278" y="54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8" y="56"/>
                    <a:pt x="278" y="56"/>
                    <a:pt x="278" y="56"/>
                  </a:cubicBezTo>
                  <a:cubicBezTo>
                    <a:pt x="278" y="57"/>
                    <a:pt x="278" y="57"/>
                    <a:pt x="278" y="57"/>
                  </a:cubicBezTo>
                  <a:cubicBezTo>
                    <a:pt x="278" y="57"/>
                    <a:pt x="278" y="57"/>
                    <a:pt x="278" y="57"/>
                  </a:cubicBezTo>
                  <a:close/>
                  <a:moveTo>
                    <a:pt x="281" y="22"/>
                  </a:moveTo>
                  <a:cubicBezTo>
                    <a:pt x="281" y="21"/>
                    <a:pt x="281" y="21"/>
                    <a:pt x="281" y="21"/>
                  </a:cubicBezTo>
                  <a:cubicBezTo>
                    <a:pt x="281" y="21"/>
                    <a:pt x="281" y="21"/>
                    <a:pt x="281" y="21"/>
                  </a:cubicBezTo>
                  <a:cubicBezTo>
                    <a:pt x="282" y="22"/>
                    <a:pt x="282" y="22"/>
                    <a:pt x="282" y="22"/>
                  </a:cubicBezTo>
                  <a:cubicBezTo>
                    <a:pt x="282" y="22"/>
                    <a:pt x="282" y="22"/>
                    <a:pt x="282" y="22"/>
                  </a:cubicBezTo>
                  <a:cubicBezTo>
                    <a:pt x="283" y="22"/>
                    <a:pt x="283" y="22"/>
                    <a:pt x="283" y="22"/>
                  </a:cubicBezTo>
                  <a:cubicBezTo>
                    <a:pt x="282" y="22"/>
                    <a:pt x="282" y="22"/>
                    <a:pt x="282" y="22"/>
                  </a:cubicBezTo>
                  <a:cubicBezTo>
                    <a:pt x="282" y="22"/>
                    <a:pt x="282" y="22"/>
                    <a:pt x="282" y="22"/>
                  </a:cubicBezTo>
                  <a:cubicBezTo>
                    <a:pt x="281" y="22"/>
                    <a:pt x="281" y="22"/>
                    <a:pt x="281" y="22"/>
                  </a:cubicBezTo>
                  <a:cubicBezTo>
                    <a:pt x="281" y="22"/>
                    <a:pt x="281" y="22"/>
                    <a:pt x="281" y="22"/>
                  </a:cubicBezTo>
                  <a:close/>
                  <a:moveTo>
                    <a:pt x="281" y="57"/>
                  </a:moveTo>
                  <a:cubicBezTo>
                    <a:pt x="281" y="56"/>
                    <a:pt x="281" y="56"/>
                    <a:pt x="281" y="56"/>
                  </a:cubicBezTo>
                  <a:cubicBezTo>
                    <a:pt x="282" y="55"/>
                    <a:pt x="282" y="55"/>
                    <a:pt x="282" y="55"/>
                  </a:cubicBezTo>
                  <a:cubicBezTo>
                    <a:pt x="282" y="55"/>
                    <a:pt x="282" y="55"/>
                    <a:pt x="282" y="55"/>
                  </a:cubicBezTo>
                  <a:cubicBezTo>
                    <a:pt x="283" y="55"/>
                    <a:pt x="283" y="55"/>
                    <a:pt x="283" y="55"/>
                  </a:cubicBezTo>
                  <a:cubicBezTo>
                    <a:pt x="283" y="55"/>
                    <a:pt x="283" y="55"/>
                    <a:pt x="283" y="55"/>
                  </a:cubicBezTo>
                  <a:cubicBezTo>
                    <a:pt x="283" y="55"/>
                    <a:pt x="283" y="55"/>
                    <a:pt x="283" y="55"/>
                  </a:cubicBezTo>
                  <a:cubicBezTo>
                    <a:pt x="282" y="56"/>
                    <a:pt x="282" y="56"/>
                    <a:pt x="282" y="56"/>
                  </a:cubicBezTo>
                  <a:cubicBezTo>
                    <a:pt x="282" y="57"/>
                    <a:pt x="282" y="57"/>
                    <a:pt x="282" y="57"/>
                  </a:cubicBezTo>
                  <a:cubicBezTo>
                    <a:pt x="281" y="57"/>
                    <a:pt x="281" y="57"/>
                    <a:pt x="281" y="57"/>
                  </a:cubicBezTo>
                  <a:close/>
                  <a:moveTo>
                    <a:pt x="290" y="49"/>
                  </a:moveTo>
                  <a:cubicBezTo>
                    <a:pt x="291" y="48"/>
                    <a:pt x="291" y="48"/>
                    <a:pt x="291" y="48"/>
                  </a:cubicBezTo>
                  <a:cubicBezTo>
                    <a:pt x="292" y="48"/>
                    <a:pt x="292" y="48"/>
                    <a:pt x="292" y="48"/>
                  </a:cubicBezTo>
                  <a:cubicBezTo>
                    <a:pt x="293" y="47"/>
                    <a:pt x="293" y="47"/>
                    <a:pt x="293" y="47"/>
                  </a:cubicBezTo>
                  <a:cubicBezTo>
                    <a:pt x="294" y="48"/>
                    <a:pt x="294" y="48"/>
                    <a:pt x="294" y="48"/>
                  </a:cubicBezTo>
                  <a:cubicBezTo>
                    <a:pt x="295" y="48"/>
                    <a:pt x="295" y="48"/>
                    <a:pt x="295" y="48"/>
                  </a:cubicBezTo>
                  <a:cubicBezTo>
                    <a:pt x="294" y="49"/>
                    <a:pt x="294" y="49"/>
                    <a:pt x="294" y="49"/>
                  </a:cubicBezTo>
                  <a:cubicBezTo>
                    <a:pt x="293" y="49"/>
                    <a:pt x="293" y="49"/>
                    <a:pt x="293" y="49"/>
                  </a:cubicBezTo>
                  <a:cubicBezTo>
                    <a:pt x="292" y="49"/>
                    <a:pt x="292" y="49"/>
                    <a:pt x="292" y="49"/>
                  </a:cubicBezTo>
                  <a:cubicBezTo>
                    <a:pt x="291" y="50"/>
                    <a:pt x="291" y="50"/>
                    <a:pt x="291" y="50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0" y="49"/>
                    <a:pt x="290" y="49"/>
                    <a:pt x="290" y="49"/>
                  </a:cubicBezTo>
                  <a:close/>
                  <a:moveTo>
                    <a:pt x="357" y="2"/>
                  </a:moveTo>
                  <a:cubicBezTo>
                    <a:pt x="357" y="1"/>
                    <a:pt x="357" y="1"/>
                    <a:pt x="357" y="1"/>
                  </a:cubicBezTo>
                  <a:cubicBezTo>
                    <a:pt x="358" y="1"/>
                    <a:pt x="358" y="1"/>
                    <a:pt x="358" y="1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8" y="2"/>
                    <a:pt x="358" y="2"/>
                    <a:pt x="358" y="2"/>
                  </a:cubicBezTo>
                  <a:cubicBezTo>
                    <a:pt x="357" y="2"/>
                    <a:pt x="357" y="2"/>
                    <a:pt x="357" y="2"/>
                  </a:cubicBezTo>
                  <a:close/>
                  <a:moveTo>
                    <a:pt x="325" y="58"/>
                  </a:moveTo>
                  <a:cubicBezTo>
                    <a:pt x="325" y="59"/>
                    <a:pt x="325" y="59"/>
                    <a:pt x="325" y="59"/>
                  </a:cubicBezTo>
                  <a:cubicBezTo>
                    <a:pt x="325" y="59"/>
                    <a:pt x="325" y="59"/>
                    <a:pt x="325" y="59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5" y="58"/>
                    <a:pt x="325" y="58"/>
                    <a:pt x="325" y="58"/>
                  </a:cubicBezTo>
                  <a:close/>
                  <a:moveTo>
                    <a:pt x="309" y="67"/>
                  </a:moveTo>
                  <a:cubicBezTo>
                    <a:pt x="309" y="68"/>
                    <a:pt x="309" y="68"/>
                    <a:pt x="309" y="68"/>
                  </a:cubicBezTo>
                  <a:cubicBezTo>
                    <a:pt x="310" y="68"/>
                    <a:pt x="310" y="68"/>
                    <a:pt x="310" y="68"/>
                  </a:cubicBezTo>
                  <a:cubicBezTo>
                    <a:pt x="310" y="67"/>
                    <a:pt x="310" y="67"/>
                    <a:pt x="310" y="67"/>
                  </a:cubicBezTo>
                  <a:cubicBezTo>
                    <a:pt x="309" y="67"/>
                    <a:pt x="309" y="67"/>
                    <a:pt x="309" y="67"/>
                  </a:cubicBezTo>
                  <a:close/>
                  <a:moveTo>
                    <a:pt x="287" y="67"/>
                  </a:moveTo>
                  <a:cubicBezTo>
                    <a:pt x="286" y="66"/>
                    <a:pt x="286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7" y="67"/>
                    <a:pt x="287" y="67"/>
                  </a:cubicBezTo>
                  <a:close/>
                  <a:moveTo>
                    <a:pt x="280" y="79"/>
                  </a:move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7"/>
                    <a:pt x="280" y="77"/>
                    <a:pt x="280" y="77"/>
                  </a:cubicBezTo>
                  <a:cubicBezTo>
                    <a:pt x="280" y="77"/>
                    <a:pt x="280" y="77"/>
                    <a:pt x="280" y="77"/>
                  </a:cubicBezTo>
                  <a:cubicBezTo>
                    <a:pt x="279" y="77"/>
                    <a:pt x="279" y="77"/>
                    <a:pt x="279" y="77"/>
                  </a:cubicBezTo>
                  <a:cubicBezTo>
                    <a:pt x="279" y="78"/>
                    <a:pt x="279" y="78"/>
                    <a:pt x="279" y="78"/>
                  </a:cubicBezTo>
                  <a:cubicBezTo>
                    <a:pt x="279" y="79"/>
                    <a:pt x="279" y="79"/>
                    <a:pt x="279" y="79"/>
                  </a:cubicBezTo>
                  <a:cubicBezTo>
                    <a:pt x="280" y="80"/>
                    <a:pt x="280" y="80"/>
                    <a:pt x="280" y="80"/>
                  </a:cubicBezTo>
                  <a:cubicBezTo>
                    <a:pt x="280" y="81"/>
                    <a:pt x="280" y="81"/>
                    <a:pt x="280" y="81"/>
                  </a:cubicBezTo>
                  <a:cubicBezTo>
                    <a:pt x="279" y="81"/>
                    <a:pt x="279" y="81"/>
                    <a:pt x="279" y="81"/>
                  </a:cubicBezTo>
                  <a:cubicBezTo>
                    <a:pt x="279" y="80"/>
                    <a:pt x="279" y="80"/>
                    <a:pt x="279" y="80"/>
                  </a:cubicBezTo>
                  <a:cubicBezTo>
                    <a:pt x="277" y="80"/>
                    <a:pt x="277" y="80"/>
                    <a:pt x="277" y="80"/>
                  </a:cubicBezTo>
                  <a:cubicBezTo>
                    <a:pt x="277" y="80"/>
                    <a:pt x="277" y="80"/>
                    <a:pt x="277" y="80"/>
                  </a:cubicBezTo>
                  <a:cubicBezTo>
                    <a:pt x="276" y="80"/>
                    <a:pt x="276" y="80"/>
                    <a:pt x="276" y="80"/>
                  </a:cubicBezTo>
                  <a:cubicBezTo>
                    <a:pt x="275" y="79"/>
                    <a:pt x="275" y="79"/>
                    <a:pt x="275" y="79"/>
                  </a:cubicBezTo>
                  <a:cubicBezTo>
                    <a:pt x="275" y="79"/>
                    <a:pt x="275" y="79"/>
                    <a:pt x="275" y="79"/>
                  </a:cubicBezTo>
                  <a:cubicBezTo>
                    <a:pt x="274" y="79"/>
                    <a:pt x="274" y="79"/>
                    <a:pt x="274" y="79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75" y="76"/>
                    <a:pt x="275" y="76"/>
                    <a:pt x="275" y="76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74" y="76"/>
                    <a:pt x="274" y="76"/>
                    <a:pt x="274" y="76"/>
                  </a:cubicBezTo>
                  <a:cubicBezTo>
                    <a:pt x="274" y="76"/>
                    <a:pt x="274" y="76"/>
                    <a:pt x="274" y="76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2" y="78"/>
                    <a:pt x="272" y="78"/>
                    <a:pt x="272" y="78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2" y="76"/>
                    <a:pt x="272" y="76"/>
                    <a:pt x="272" y="76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2" y="74"/>
                    <a:pt x="272" y="74"/>
                    <a:pt x="272" y="74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1" y="75"/>
                    <a:pt x="271" y="75"/>
                    <a:pt x="271" y="75"/>
                  </a:cubicBezTo>
                  <a:cubicBezTo>
                    <a:pt x="271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cubicBezTo>
                    <a:pt x="271" y="77"/>
                    <a:pt x="271" y="77"/>
                    <a:pt x="271" y="77"/>
                  </a:cubicBezTo>
                  <a:cubicBezTo>
                    <a:pt x="270" y="77"/>
                    <a:pt x="270" y="77"/>
                    <a:pt x="270" y="77"/>
                  </a:cubicBezTo>
                  <a:cubicBezTo>
                    <a:pt x="269" y="77"/>
                    <a:pt x="269" y="77"/>
                    <a:pt x="269" y="77"/>
                  </a:cubicBezTo>
                  <a:cubicBezTo>
                    <a:pt x="269" y="77"/>
                    <a:pt x="269" y="77"/>
                    <a:pt x="269" y="77"/>
                  </a:cubicBezTo>
                  <a:cubicBezTo>
                    <a:pt x="269" y="76"/>
                    <a:pt x="269" y="76"/>
                    <a:pt x="269" y="76"/>
                  </a:cubicBezTo>
                  <a:cubicBezTo>
                    <a:pt x="269" y="76"/>
                    <a:pt x="269" y="76"/>
                    <a:pt x="269" y="76"/>
                  </a:cubicBezTo>
                  <a:cubicBezTo>
                    <a:pt x="269" y="75"/>
                    <a:pt x="269" y="75"/>
                    <a:pt x="269" y="75"/>
                  </a:cubicBezTo>
                  <a:cubicBezTo>
                    <a:pt x="269" y="74"/>
                    <a:pt x="269" y="74"/>
                    <a:pt x="269" y="74"/>
                  </a:cubicBezTo>
                  <a:cubicBezTo>
                    <a:pt x="269" y="74"/>
                    <a:pt x="269" y="74"/>
                    <a:pt x="269" y="74"/>
                  </a:cubicBezTo>
                  <a:cubicBezTo>
                    <a:pt x="270" y="72"/>
                    <a:pt x="270" y="72"/>
                    <a:pt x="270" y="72"/>
                  </a:cubicBezTo>
                  <a:cubicBezTo>
                    <a:pt x="270" y="72"/>
                    <a:pt x="270" y="72"/>
                    <a:pt x="270" y="72"/>
                  </a:cubicBezTo>
                  <a:cubicBezTo>
                    <a:pt x="269" y="73"/>
                    <a:pt x="269" y="73"/>
                    <a:pt x="269" y="73"/>
                  </a:cubicBezTo>
                  <a:cubicBezTo>
                    <a:pt x="269" y="74"/>
                    <a:pt x="269" y="74"/>
                    <a:pt x="269" y="74"/>
                  </a:cubicBezTo>
                  <a:cubicBezTo>
                    <a:pt x="269" y="75"/>
                    <a:pt x="269" y="75"/>
                    <a:pt x="269" y="75"/>
                  </a:cubicBezTo>
                  <a:cubicBezTo>
                    <a:pt x="268" y="76"/>
                    <a:pt x="268" y="76"/>
                    <a:pt x="268" y="76"/>
                  </a:cubicBezTo>
                  <a:cubicBezTo>
                    <a:pt x="268" y="76"/>
                    <a:pt x="268" y="76"/>
                    <a:pt x="268" y="76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8" y="75"/>
                    <a:pt x="268" y="75"/>
                    <a:pt x="268" y="75"/>
                  </a:cubicBezTo>
                  <a:cubicBezTo>
                    <a:pt x="268" y="76"/>
                    <a:pt x="268" y="76"/>
                    <a:pt x="268" y="76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66" y="75"/>
                    <a:pt x="266" y="75"/>
                    <a:pt x="266" y="75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6" y="73"/>
                    <a:pt x="266" y="73"/>
                    <a:pt x="266" y="73"/>
                  </a:cubicBezTo>
                  <a:cubicBezTo>
                    <a:pt x="267" y="73"/>
                    <a:pt x="267" y="73"/>
                    <a:pt x="267" y="73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0"/>
                    <a:pt x="268" y="70"/>
                    <a:pt x="268" y="70"/>
                  </a:cubicBezTo>
                  <a:cubicBezTo>
                    <a:pt x="269" y="70"/>
                    <a:pt x="269" y="70"/>
                    <a:pt x="269" y="70"/>
                  </a:cubicBezTo>
                  <a:cubicBezTo>
                    <a:pt x="269" y="70"/>
                    <a:pt x="269" y="70"/>
                    <a:pt x="269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69"/>
                    <a:pt x="271" y="69"/>
                    <a:pt x="271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8"/>
                    <a:pt x="273" y="68"/>
                    <a:pt x="273" y="68"/>
                  </a:cubicBezTo>
                  <a:cubicBezTo>
                    <a:pt x="274" y="68"/>
                    <a:pt x="274" y="68"/>
                    <a:pt x="274" y="68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6" y="69"/>
                  </a:cubicBezTo>
                  <a:cubicBezTo>
                    <a:pt x="277" y="68"/>
                    <a:pt x="277" y="68"/>
                    <a:pt x="277" y="68"/>
                  </a:cubicBezTo>
                  <a:cubicBezTo>
                    <a:pt x="277" y="69"/>
                    <a:pt x="277" y="69"/>
                    <a:pt x="277" y="69"/>
                  </a:cubicBezTo>
                  <a:cubicBezTo>
                    <a:pt x="278" y="69"/>
                    <a:pt x="278" y="69"/>
                    <a:pt x="278" y="69"/>
                  </a:cubicBezTo>
                  <a:cubicBezTo>
                    <a:pt x="278" y="69"/>
                    <a:pt x="278" y="69"/>
                    <a:pt x="278" y="69"/>
                  </a:cubicBezTo>
                  <a:cubicBezTo>
                    <a:pt x="278" y="69"/>
                    <a:pt x="278" y="69"/>
                    <a:pt x="278" y="69"/>
                  </a:cubicBezTo>
                  <a:cubicBezTo>
                    <a:pt x="279" y="69"/>
                    <a:pt x="279" y="69"/>
                    <a:pt x="279" y="69"/>
                  </a:cubicBezTo>
                  <a:cubicBezTo>
                    <a:pt x="280" y="69"/>
                    <a:pt x="280" y="69"/>
                    <a:pt x="280" y="69"/>
                  </a:cubicBezTo>
                  <a:cubicBezTo>
                    <a:pt x="280" y="69"/>
                    <a:pt x="280" y="69"/>
                    <a:pt x="280" y="69"/>
                  </a:cubicBezTo>
                  <a:cubicBezTo>
                    <a:pt x="281" y="69"/>
                    <a:pt x="281" y="69"/>
                    <a:pt x="281" y="69"/>
                  </a:cubicBezTo>
                  <a:cubicBezTo>
                    <a:pt x="281" y="69"/>
                    <a:pt x="281" y="69"/>
                    <a:pt x="281" y="69"/>
                  </a:cubicBezTo>
                  <a:cubicBezTo>
                    <a:pt x="281" y="69"/>
                    <a:pt x="281" y="69"/>
                    <a:pt x="281" y="69"/>
                  </a:cubicBezTo>
                  <a:cubicBezTo>
                    <a:pt x="280" y="69"/>
                    <a:pt x="280" y="69"/>
                    <a:pt x="280" y="69"/>
                  </a:cubicBezTo>
                  <a:cubicBezTo>
                    <a:pt x="280" y="68"/>
                    <a:pt x="280" y="68"/>
                    <a:pt x="280" y="68"/>
                  </a:cubicBezTo>
                  <a:cubicBezTo>
                    <a:pt x="279" y="68"/>
                    <a:pt x="279" y="68"/>
                    <a:pt x="279" y="68"/>
                  </a:cubicBezTo>
                  <a:cubicBezTo>
                    <a:pt x="280" y="68"/>
                    <a:pt x="280" y="68"/>
                    <a:pt x="280" y="68"/>
                  </a:cubicBezTo>
                  <a:cubicBezTo>
                    <a:pt x="280" y="68"/>
                    <a:pt x="280" y="68"/>
                    <a:pt x="280" y="68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79" y="67"/>
                    <a:pt x="279" y="67"/>
                    <a:pt x="279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1" y="67"/>
                    <a:pt x="281" y="67"/>
                    <a:pt x="281" y="67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79" y="66"/>
                    <a:pt x="279" y="66"/>
                    <a:pt x="279" y="66"/>
                  </a:cubicBezTo>
                  <a:cubicBezTo>
                    <a:pt x="279" y="67"/>
                    <a:pt x="279" y="67"/>
                    <a:pt x="279" y="67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9" y="64"/>
                    <a:pt x="279" y="64"/>
                    <a:pt x="279" y="64"/>
                  </a:cubicBezTo>
                  <a:cubicBezTo>
                    <a:pt x="279" y="62"/>
                    <a:pt x="279" y="62"/>
                    <a:pt x="279" y="62"/>
                  </a:cubicBezTo>
                  <a:cubicBezTo>
                    <a:pt x="279" y="62"/>
                    <a:pt x="279" y="62"/>
                    <a:pt x="279" y="62"/>
                  </a:cubicBezTo>
                  <a:cubicBezTo>
                    <a:pt x="279" y="61"/>
                    <a:pt x="279" y="61"/>
                    <a:pt x="279" y="61"/>
                  </a:cubicBezTo>
                  <a:cubicBezTo>
                    <a:pt x="279" y="61"/>
                    <a:pt x="279" y="61"/>
                    <a:pt x="279" y="61"/>
                  </a:cubicBezTo>
                  <a:cubicBezTo>
                    <a:pt x="279" y="61"/>
                    <a:pt x="279" y="61"/>
                    <a:pt x="279" y="61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281" y="61"/>
                    <a:pt x="281" y="61"/>
                    <a:pt x="281" y="61"/>
                  </a:cubicBezTo>
                  <a:cubicBezTo>
                    <a:pt x="282" y="60"/>
                    <a:pt x="282" y="60"/>
                    <a:pt x="282" y="60"/>
                  </a:cubicBezTo>
                  <a:cubicBezTo>
                    <a:pt x="283" y="61"/>
                    <a:pt x="283" y="61"/>
                    <a:pt x="283" y="61"/>
                  </a:cubicBezTo>
                  <a:cubicBezTo>
                    <a:pt x="283" y="61"/>
                    <a:pt x="283" y="61"/>
                    <a:pt x="283" y="61"/>
                  </a:cubicBezTo>
                  <a:cubicBezTo>
                    <a:pt x="284" y="62"/>
                    <a:pt x="284" y="62"/>
                    <a:pt x="284" y="62"/>
                  </a:cubicBezTo>
                  <a:cubicBezTo>
                    <a:pt x="285" y="63"/>
                    <a:pt x="285" y="63"/>
                    <a:pt x="285" y="63"/>
                  </a:cubicBezTo>
                  <a:cubicBezTo>
                    <a:pt x="285" y="66"/>
                    <a:pt x="285" y="66"/>
                    <a:pt x="285" y="66"/>
                  </a:cubicBezTo>
                  <a:cubicBezTo>
                    <a:pt x="284" y="67"/>
                    <a:pt x="284" y="67"/>
                    <a:pt x="284" y="67"/>
                  </a:cubicBezTo>
                  <a:cubicBezTo>
                    <a:pt x="285" y="67"/>
                    <a:pt x="285" y="67"/>
                    <a:pt x="285" y="67"/>
                  </a:cubicBezTo>
                  <a:cubicBezTo>
                    <a:pt x="285" y="67"/>
                    <a:pt x="285" y="67"/>
                    <a:pt x="285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8" y="68"/>
                    <a:pt x="288" y="68"/>
                    <a:pt x="288" y="68"/>
                  </a:cubicBezTo>
                  <a:cubicBezTo>
                    <a:pt x="290" y="68"/>
                    <a:pt x="290" y="68"/>
                    <a:pt x="290" y="68"/>
                  </a:cubicBezTo>
                  <a:cubicBezTo>
                    <a:pt x="291" y="69"/>
                    <a:pt x="291" y="69"/>
                    <a:pt x="291" y="69"/>
                  </a:cubicBezTo>
                  <a:cubicBezTo>
                    <a:pt x="291" y="69"/>
                    <a:pt x="291" y="69"/>
                    <a:pt x="291" y="69"/>
                  </a:cubicBezTo>
                  <a:cubicBezTo>
                    <a:pt x="291" y="68"/>
                    <a:pt x="291" y="68"/>
                    <a:pt x="291" y="68"/>
                  </a:cubicBezTo>
                  <a:cubicBezTo>
                    <a:pt x="292" y="68"/>
                    <a:pt x="292" y="68"/>
                    <a:pt x="292" y="68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294" y="66"/>
                    <a:pt x="294" y="66"/>
                    <a:pt x="294" y="66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7" y="64"/>
                    <a:pt x="297" y="64"/>
                    <a:pt x="297" y="64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298" y="62"/>
                    <a:pt x="298" y="62"/>
                    <a:pt x="298" y="62"/>
                  </a:cubicBezTo>
                  <a:cubicBezTo>
                    <a:pt x="297" y="62"/>
                    <a:pt x="297" y="62"/>
                    <a:pt x="297" y="62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4" y="66"/>
                    <a:pt x="294" y="66"/>
                    <a:pt x="294" y="66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291" y="67"/>
                    <a:pt x="291" y="67"/>
                    <a:pt x="291" y="67"/>
                  </a:cubicBezTo>
                  <a:cubicBezTo>
                    <a:pt x="291" y="67"/>
                    <a:pt x="291" y="67"/>
                    <a:pt x="291" y="67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9" y="67"/>
                    <a:pt x="289" y="67"/>
                    <a:pt x="289" y="67"/>
                  </a:cubicBezTo>
                  <a:cubicBezTo>
                    <a:pt x="288" y="66"/>
                    <a:pt x="288" y="66"/>
                    <a:pt x="288" y="66"/>
                  </a:cubicBezTo>
                  <a:cubicBezTo>
                    <a:pt x="288" y="66"/>
                    <a:pt x="288" y="66"/>
                    <a:pt x="288" y="66"/>
                  </a:cubicBezTo>
                  <a:cubicBezTo>
                    <a:pt x="289" y="65"/>
                    <a:pt x="289" y="65"/>
                    <a:pt x="289" y="65"/>
                  </a:cubicBezTo>
                  <a:cubicBezTo>
                    <a:pt x="289" y="65"/>
                    <a:pt x="289" y="65"/>
                    <a:pt x="289" y="65"/>
                  </a:cubicBezTo>
                  <a:cubicBezTo>
                    <a:pt x="290" y="64"/>
                    <a:pt x="290" y="64"/>
                    <a:pt x="290" y="64"/>
                  </a:cubicBezTo>
                  <a:cubicBezTo>
                    <a:pt x="289" y="65"/>
                    <a:pt x="289" y="65"/>
                    <a:pt x="289" y="65"/>
                  </a:cubicBezTo>
                  <a:cubicBezTo>
                    <a:pt x="288" y="65"/>
                    <a:pt x="288" y="65"/>
                    <a:pt x="288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4"/>
                    <a:pt x="287" y="64"/>
                    <a:pt x="287" y="64"/>
                  </a:cubicBezTo>
                  <a:cubicBezTo>
                    <a:pt x="287" y="64"/>
                    <a:pt x="287" y="64"/>
                    <a:pt x="287" y="64"/>
                  </a:cubicBezTo>
                  <a:cubicBezTo>
                    <a:pt x="288" y="64"/>
                    <a:pt x="288" y="64"/>
                    <a:pt x="288" y="64"/>
                  </a:cubicBezTo>
                  <a:cubicBezTo>
                    <a:pt x="288" y="64"/>
                    <a:pt x="288" y="64"/>
                    <a:pt x="288" y="64"/>
                  </a:cubicBezTo>
                  <a:cubicBezTo>
                    <a:pt x="288" y="63"/>
                    <a:pt x="288" y="63"/>
                    <a:pt x="288" y="63"/>
                  </a:cubicBezTo>
                  <a:cubicBezTo>
                    <a:pt x="288" y="63"/>
                    <a:pt x="288" y="63"/>
                    <a:pt x="288" y="63"/>
                  </a:cubicBezTo>
                  <a:cubicBezTo>
                    <a:pt x="288" y="63"/>
                    <a:pt x="288" y="63"/>
                    <a:pt x="288" y="63"/>
                  </a:cubicBezTo>
                  <a:cubicBezTo>
                    <a:pt x="288" y="63"/>
                    <a:pt x="288" y="63"/>
                    <a:pt x="288" y="63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289" y="62"/>
                    <a:pt x="289" y="62"/>
                    <a:pt x="289" y="62"/>
                  </a:cubicBezTo>
                  <a:cubicBezTo>
                    <a:pt x="289" y="62"/>
                    <a:pt x="289" y="62"/>
                    <a:pt x="289" y="62"/>
                  </a:cubicBezTo>
                  <a:cubicBezTo>
                    <a:pt x="288" y="62"/>
                    <a:pt x="288" y="62"/>
                    <a:pt x="288" y="62"/>
                  </a:cubicBezTo>
                  <a:cubicBezTo>
                    <a:pt x="288" y="62"/>
                    <a:pt x="288" y="62"/>
                    <a:pt x="288" y="62"/>
                  </a:cubicBezTo>
                  <a:cubicBezTo>
                    <a:pt x="287" y="62"/>
                    <a:pt x="287" y="62"/>
                    <a:pt x="287" y="62"/>
                  </a:cubicBezTo>
                  <a:cubicBezTo>
                    <a:pt x="287" y="62"/>
                    <a:pt x="287" y="62"/>
                    <a:pt x="287" y="62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88" y="61"/>
                    <a:pt x="288" y="61"/>
                    <a:pt x="288" y="61"/>
                  </a:cubicBezTo>
                  <a:cubicBezTo>
                    <a:pt x="288" y="61"/>
                    <a:pt x="288" y="61"/>
                    <a:pt x="288" y="61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90" y="60"/>
                    <a:pt x="290" y="60"/>
                    <a:pt x="290" y="60"/>
                  </a:cubicBezTo>
                  <a:cubicBezTo>
                    <a:pt x="290" y="60"/>
                    <a:pt x="290" y="60"/>
                    <a:pt x="290" y="60"/>
                  </a:cubicBezTo>
                  <a:cubicBezTo>
                    <a:pt x="291" y="60"/>
                    <a:pt x="291" y="60"/>
                    <a:pt x="291" y="60"/>
                  </a:cubicBezTo>
                  <a:cubicBezTo>
                    <a:pt x="291" y="59"/>
                    <a:pt x="291" y="59"/>
                    <a:pt x="291" y="59"/>
                  </a:cubicBezTo>
                  <a:cubicBezTo>
                    <a:pt x="291" y="59"/>
                    <a:pt x="291" y="59"/>
                    <a:pt x="291" y="59"/>
                  </a:cubicBezTo>
                  <a:cubicBezTo>
                    <a:pt x="291" y="59"/>
                    <a:pt x="291" y="59"/>
                    <a:pt x="291" y="59"/>
                  </a:cubicBezTo>
                  <a:cubicBezTo>
                    <a:pt x="291" y="58"/>
                    <a:pt x="291" y="58"/>
                    <a:pt x="291" y="58"/>
                  </a:cubicBezTo>
                  <a:cubicBezTo>
                    <a:pt x="292" y="58"/>
                    <a:pt x="292" y="58"/>
                    <a:pt x="292" y="58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293" y="56"/>
                    <a:pt x="293" y="56"/>
                    <a:pt x="293" y="56"/>
                  </a:cubicBezTo>
                  <a:cubicBezTo>
                    <a:pt x="293" y="56"/>
                    <a:pt x="293" y="56"/>
                    <a:pt x="293" y="56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3" y="55"/>
                    <a:pt x="293" y="55"/>
                    <a:pt x="293" y="55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291" y="58"/>
                    <a:pt x="291" y="58"/>
                    <a:pt x="291" y="58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6" y="60"/>
                    <a:pt x="286" y="60"/>
                    <a:pt x="286" y="60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8" y="58"/>
                    <a:pt x="288" y="58"/>
                    <a:pt x="288" y="58"/>
                  </a:cubicBezTo>
                  <a:cubicBezTo>
                    <a:pt x="288" y="57"/>
                    <a:pt x="288" y="57"/>
                    <a:pt x="288" y="57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59"/>
                    <a:pt x="285" y="59"/>
                    <a:pt x="285" y="59"/>
                  </a:cubicBezTo>
                  <a:cubicBezTo>
                    <a:pt x="285" y="59"/>
                    <a:pt x="285" y="59"/>
                    <a:pt x="285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2" y="58"/>
                    <a:pt x="282" y="58"/>
                    <a:pt x="282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4" y="58"/>
                    <a:pt x="284" y="58"/>
                    <a:pt x="284" y="58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3" y="57"/>
                    <a:pt x="283" y="57"/>
                    <a:pt x="283" y="57"/>
                  </a:cubicBezTo>
                  <a:cubicBezTo>
                    <a:pt x="283" y="56"/>
                    <a:pt x="283" y="56"/>
                    <a:pt x="283" y="56"/>
                  </a:cubicBezTo>
                  <a:cubicBezTo>
                    <a:pt x="284" y="56"/>
                    <a:pt x="284" y="56"/>
                    <a:pt x="284" y="56"/>
                  </a:cubicBezTo>
                  <a:cubicBezTo>
                    <a:pt x="284" y="55"/>
                    <a:pt x="284" y="55"/>
                    <a:pt x="284" y="55"/>
                  </a:cubicBezTo>
                  <a:cubicBezTo>
                    <a:pt x="285" y="55"/>
                    <a:pt x="285" y="55"/>
                    <a:pt x="285" y="55"/>
                  </a:cubicBezTo>
                  <a:cubicBezTo>
                    <a:pt x="286" y="54"/>
                    <a:pt x="286" y="54"/>
                    <a:pt x="286" y="54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7" y="53"/>
                    <a:pt x="287" y="53"/>
                    <a:pt x="287" y="53"/>
                  </a:cubicBezTo>
                  <a:cubicBezTo>
                    <a:pt x="288" y="52"/>
                    <a:pt x="288" y="52"/>
                    <a:pt x="288" y="52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90" y="51"/>
                    <a:pt x="290" y="51"/>
                    <a:pt x="290" y="51"/>
                  </a:cubicBezTo>
                  <a:cubicBezTo>
                    <a:pt x="291" y="51"/>
                    <a:pt x="291" y="51"/>
                    <a:pt x="291" y="51"/>
                  </a:cubicBezTo>
                  <a:cubicBezTo>
                    <a:pt x="293" y="51"/>
                    <a:pt x="293" y="51"/>
                    <a:pt x="293" y="51"/>
                  </a:cubicBezTo>
                  <a:cubicBezTo>
                    <a:pt x="293" y="51"/>
                    <a:pt x="293" y="51"/>
                    <a:pt x="293" y="51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5" y="50"/>
                    <a:pt x="295" y="50"/>
                    <a:pt x="295" y="50"/>
                  </a:cubicBezTo>
                  <a:cubicBezTo>
                    <a:pt x="296" y="50"/>
                    <a:pt x="296" y="50"/>
                    <a:pt x="296" y="50"/>
                  </a:cubicBezTo>
                  <a:cubicBezTo>
                    <a:pt x="296" y="50"/>
                    <a:pt x="296" y="50"/>
                    <a:pt x="296" y="50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9" y="52"/>
                    <a:pt x="299" y="52"/>
                    <a:pt x="299" y="52"/>
                  </a:cubicBezTo>
                  <a:cubicBezTo>
                    <a:pt x="300" y="53"/>
                    <a:pt x="300" y="53"/>
                    <a:pt x="300" y="53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01" y="54"/>
                    <a:pt x="301" y="54"/>
                    <a:pt x="301" y="54"/>
                  </a:cubicBezTo>
                  <a:cubicBezTo>
                    <a:pt x="302" y="55"/>
                    <a:pt x="302" y="55"/>
                    <a:pt x="302" y="55"/>
                  </a:cubicBezTo>
                  <a:cubicBezTo>
                    <a:pt x="302" y="54"/>
                    <a:pt x="302" y="54"/>
                    <a:pt x="302" y="54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2" y="54"/>
                    <a:pt x="302" y="54"/>
                    <a:pt x="302" y="54"/>
                  </a:cubicBezTo>
                  <a:cubicBezTo>
                    <a:pt x="301" y="54"/>
                    <a:pt x="301" y="54"/>
                    <a:pt x="301" y="54"/>
                  </a:cubicBezTo>
                  <a:cubicBezTo>
                    <a:pt x="301" y="53"/>
                    <a:pt x="301" y="53"/>
                    <a:pt x="301" y="53"/>
                  </a:cubicBezTo>
                  <a:cubicBezTo>
                    <a:pt x="301" y="53"/>
                    <a:pt x="301" y="53"/>
                    <a:pt x="301" y="53"/>
                  </a:cubicBezTo>
                  <a:cubicBezTo>
                    <a:pt x="302" y="52"/>
                    <a:pt x="302" y="52"/>
                    <a:pt x="302" y="52"/>
                  </a:cubicBezTo>
                  <a:cubicBezTo>
                    <a:pt x="304" y="52"/>
                    <a:pt x="304" y="52"/>
                    <a:pt x="304" y="52"/>
                  </a:cubicBezTo>
                  <a:cubicBezTo>
                    <a:pt x="305" y="53"/>
                    <a:pt x="305" y="53"/>
                    <a:pt x="305" y="53"/>
                  </a:cubicBezTo>
                  <a:cubicBezTo>
                    <a:pt x="305" y="53"/>
                    <a:pt x="305" y="53"/>
                    <a:pt x="305" y="53"/>
                  </a:cubicBezTo>
                  <a:cubicBezTo>
                    <a:pt x="305" y="52"/>
                    <a:pt x="305" y="52"/>
                    <a:pt x="305" y="52"/>
                  </a:cubicBezTo>
                  <a:cubicBezTo>
                    <a:pt x="305" y="51"/>
                    <a:pt x="305" y="51"/>
                    <a:pt x="305" y="51"/>
                  </a:cubicBezTo>
                  <a:cubicBezTo>
                    <a:pt x="305" y="50"/>
                    <a:pt x="305" y="50"/>
                    <a:pt x="305" y="50"/>
                  </a:cubicBezTo>
                  <a:cubicBezTo>
                    <a:pt x="305" y="50"/>
                    <a:pt x="305" y="50"/>
                    <a:pt x="305" y="50"/>
                  </a:cubicBezTo>
                  <a:cubicBezTo>
                    <a:pt x="305" y="51"/>
                    <a:pt x="305" y="51"/>
                    <a:pt x="305" y="51"/>
                  </a:cubicBezTo>
                  <a:cubicBezTo>
                    <a:pt x="304" y="52"/>
                    <a:pt x="304" y="52"/>
                    <a:pt x="304" y="52"/>
                  </a:cubicBezTo>
                  <a:cubicBezTo>
                    <a:pt x="303" y="52"/>
                    <a:pt x="303" y="52"/>
                    <a:pt x="303" y="52"/>
                  </a:cubicBezTo>
                  <a:cubicBezTo>
                    <a:pt x="301" y="52"/>
                    <a:pt x="301" y="52"/>
                    <a:pt x="301" y="52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300" y="51"/>
                    <a:pt x="300" y="51"/>
                    <a:pt x="300" y="51"/>
                  </a:cubicBezTo>
                  <a:cubicBezTo>
                    <a:pt x="299" y="51"/>
                    <a:pt x="299" y="51"/>
                    <a:pt x="299" y="51"/>
                  </a:cubicBezTo>
                  <a:cubicBezTo>
                    <a:pt x="298" y="51"/>
                    <a:pt x="298" y="51"/>
                    <a:pt x="298" y="51"/>
                  </a:cubicBezTo>
                  <a:cubicBezTo>
                    <a:pt x="297" y="49"/>
                    <a:pt x="297" y="49"/>
                    <a:pt x="297" y="49"/>
                  </a:cubicBezTo>
                  <a:cubicBezTo>
                    <a:pt x="296" y="48"/>
                    <a:pt x="296" y="48"/>
                    <a:pt x="296" y="48"/>
                  </a:cubicBezTo>
                  <a:cubicBezTo>
                    <a:pt x="297" y="47"/>
                    <a:pt x="297" y="47"/>
                    <a:pt x="297" y="47"/>
                  </a:cubicBezTo>
                  <a:cubicBezTo>
                    <a:pt x="298" y="48"/>
                    <a:pt x="298" y="48"/>
                    <a:pt x="298" y="48"/>
                  </a:cubicBezTo>
                  <a:cubicBezTo>
                    <a:pt x="298" y="49"/>
                    <a:pt x="298" y="49"/>
                    <a:pt x="298" y="49"/>
                  </a:cubicBezTo>
                  <a:cubicBezTo>
                    <a:pt x="298" y="49"/>
                    <a:pt x="298" y="49"/>
                    <a:pt x="298" y="49"/>
                  </a:cubicBezTo>
                  <a:cubicBezTo>
                    <a:pt x="299" y="48"/>
                    <a:pt x="299" y="48"/>
                    <a:pt x="299" y="48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298" y="47"/>
                    <a:pt x="298" y="47"/>
                    <a:pt x="298" y="47"/>
                  </a:cubicBezTo>
                  <a:cubicBezTo>
                    <a:pt x="298" y="46"/>
                    <a:pt x="298" y="46"/>
                    <a:pt x="298" y="46"/>
                  </a:cubicBezTo>
                  <a:cubicBezTo>
                    <a:pt x="299" y="45"/>
                    <a:pt x="299" y="45"/>
                    <a:pt x="299" y="45"/>
                  </a:cubicBezTo>
                  <a:cubicBezTo>
                    <a:pt x="299" y="44"/>
                    <a:pt x="299" y="44"/>
                    <a:pt x="299" y="44"/>
                  </a:cubicBezTo>
                  <a:cubicBezTo>
                    <a:pt x="300" y="43"/>
                    <a:pt x="300" y="43"/>
                    <a:pt x="300" y="43"/>
                  </a:cubicBezTo>
                  <a:cubicBezTo>
                    <a:pt x="299" y="40"/>
                    <a:pt x="299" y="40"/>
                    <a:pt x="299" y="40"/>
                  </a:cubicBezTo>
                  <a:cubicBezTo>
                    <a:pt x="299" y="39"/>
                    <a:pt x="299" y="39"/>
                    <a:pt x="299" y="39"/>
                  </a:cubicBezTo>
                  <a:cubicBezTo>
                    <a:pt x="298" y="39"/>
                    <a:pt x="298" y="39"/>
                    <a:pt x="298" y="39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299" y="37"/>
                    <a:pt x="299" y="37"/>
                    <a:pt x="299" y="37"/>
                  </a:cubicBezTo>
                  <a:cubicBezTo>
                    <a:pt x="299" y="37"/>
                    <a:pt x="299" y="37"/>
                    <a:pt x="299" y="37"/>
                  </a:cubicBezTo>
                  <a:cubicBezTo>
                    <a:pt x="300" y="38"/>
                    <a:pt x="300" y="38"/>
                    <a:pt x="300" y="38"/>
                  </a:cubicBezTo>
                  <a:cubicBezTo>
                    <a:pt x="300" y="38"/>
                    <a:pt x="300" y="38"/>
                    <a:pt x="300" y="38"/>
                  </a:cubicBezTo>
                  <a:cubicBezTo>
                    <a:pt x="301" y="39"/>
                    <a:pt x="301" y="39"/>
                    <a:pt x="301" y="39"/>
                  </a:cubicBezTo>
                  <a:cubicBezTo>
                    <a:pt x="301" y="39"/>
                    <a:pt x="301" y="39"/>
                    <a:pt x="301" y="39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0" y="37"/>
                    <a:pt x="300" y="37"/>
                    <a:pt x="300" y="37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300" y="35"/>
                    <a:pt x="300" y="35"/>
                    <a:pt x="300" y="35"/>
                  </a:cubicBezTo>
                  <a:cubicBezTo>
                    <a:pt x="302" y="32"/>
                    <a:pt x="302" y="32"/>
                    <a:pt x="302" y="32"/>
                  </a:cubicBezTo>
                  <a:cubicBezTo>
                    <a:pt x="304" y="32"/>
                    <a:pt x="304" y="32"/>
                    <a:pt x="304" y="32"/>
                  </a:cubicBezTo>
                  <a:cubicBezTo>
                    <a:pt x="304" y="32"/>
                    <a:pt x="304" y="32"/>
                    <a:pt x="304" y="32"/>
                  </a:cubicBezTo>
                  <a:cubicBezTo>
                    <a:pt x="305" y="33"/>
                    <a:pt x="305" y="33"/>
                    <a:pt x="305" y="33"/>
                  </a:cubicBezTo>
                  <a:cubicBezTo>
                    <a:pt x="306" y="33"/>
                    <a:pt x="306" y="33"/>
                    <a:pt x="306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8" y="35"/>
                    <a:pt x="308" y="35"/>
                    <a:pt x="308" y="35"/>
                  </a:cubicBezTo>
                  <a:cubicBezTo>
                    <a:pt x="308" y="35"/>
                    <a:pt x="308" y="35"/>
                    <a:pt x="308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0" y="40"/>
                    <a:pt x="310" y="40"/>
                    <a:pt x="310" y="40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11" y="42"/>
                    <a:pt x="311" y="42"/>
                    <a:pt x="311" y="42"/>
                  </a:cubicBezTo>
                  <a:cubicBezTo>
                    <a:pt x="311" y="42"/>
                    <a:pt x="311" y="42"/>
                    <a:pt x="311" y="42"/>
                  </a:cubicBezTo>
                  <a:cubicBezTo>
                    <a:pt x="311" y="42"/>
                    <a:pt x="311" y="42"/>
                    <a:pt x="311" y="42"/>
                  </a:cubicBezTo>
                  <a:cubicBezTo>
                    <a:pt x="312" y="42"/>
                    <a:pt x="312" y="42"/>
                    <a:pt x="312" y="42"/>
                  </a:cubicBezTo>
                  <a:cubicBezTo>
                    <a:pt x="312" y="43"/>
                    <a:pt x="312" y="43"/>
                    <a:pt x="312" y="43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4" y="42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2" y="42"/>
                    <a:pt x="312" y="42"/>
                    <a:pt x="312" y="42"/>
                  </a:cubicBezTo>
                  <a:cubicBezTo>
                    <a:pt x="312" y="41"/>
                    <a:pt x="312" y="41"/>
                    <a:pt x="312" y="41"/>
                  </a:cubicBezTo>
                  <a:cubicBezTo>
                    <a:pt x="311" y="41"/>
                    <a:pt x="311" y="41"/>
                    <a:pt x="311" y="41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39"/>
                    <a:pt x="312" y="39"/>
                    <a:pt x="312" y="39"/>
                  </a:cubicBezTo>
                  <a:cubicBezTo>
                    <a:pt x="312" y="39"/>
                    <a:pt x="312" y="39"/>
                    <a:pt x="312" y="39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2" y="34"/>
                    <a:pt x="312" y="34"/>
                    <a:pt x="312" y="34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4" y="34"/>
                    <a:pt x="314" y="34"/>
                    <a:pt x="314" y="34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8" y="35"/>
                    <a:pt x="318" y="35"/>
                    <a:pt x="318" y="35"/>
                  </a:cubicBezTo>
                  <a:cubicBezTo>
                    <a:pt x="320" y="35"/>
                    <a:pt x="320" y="35"/>
                    <a:pt x="320" y="35"/>
                  </a:cubicBezTo>
                  <a:cubicBezTo>
                    <a:pt x="321" y="35"/>
                    <a:pt x="321" y="35"/>
                    <a:pt x="321" y="35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4" y="36"/>
                    <a:pt x="324" y="36"/>
                    <a:pt x="324" y="36"/>
                  </a:cubicBezTo>
                  <a:cubicBezTo>
                    <a:pt x="325" y="36"/>
                    <a:pt x="325" y="36"/>
                    <a:pt x="325" y="36"/>
                  </a:cubicBezTo>
                  <a:cubicBezTo>
                    <a:pt x="326" y="36"/>
                    <a:pt x="326" y="36"/>
                    <a:pt x="326" y="36"/>
                  </a:cubicBezTo>
                  <a:cubicBezTo>
                    <a:pt x="326" y="35"/>
                    <a:pt x="326" y="35"/>
                    <a:pt x="326" y="35"/>
                  </a:cubicBezTo>
                  <a:cubicBezTo>
                    <a:pt x="325" y="35"/>
                    <a:pt x="325" y="35"/>
                    <a:pt x="325" y="35"/>
                  </a:cubicBezTo>
                  <a:cubicBezTo>
                    <a:pt x="324" y="35"/>
                    <a:pt x="324" y="35"/>
                    <a:pt x="324" y="35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2" y="34"/>
                    <a:pt x="322" y="34"/>
                    <a:pt x="322" y="34"/>
                  </a:cubicBezTo>
                  <a:cubicBezTo>
                    <a:pt x="322" y="34"/>
                    <a:pt x="322" y="34"/>
                    <a:pt x="322" y="34"/>
                  </a:cubicBezTo>
                  <a:cubicBezTo>
                    <a:pt x="323" y="34"/>
                    <a:pt x="323" y="34"/>
                    <a:pt x="323" y="34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7" y="33"/>
                    <a:pt x="327" y="33"/>
                    <a:pt x="327" y="33"/>
                  </a:cubicBezTo>
                  <a:cubicBezTo>
                    <a:pt x="329" y="33"/>
                    <a:pt x="329" y="33"/>
                    <a:pt x="329" y="33"/>
                  </a:cubicBezTo>
                  <a:cubicBezTo>
                    <a:pt x="331" y="34"/>
                    <a:pt x="331" y="34"/>
                    <a:pt x="331" y="34"/>
                  </a:cubicBezTo>
                  <a:cubicBezTo>
                    <a:pt x="332" y="34"/>
                    <a:pt x="332" y="34"/>
                    <a:pt x="332" y="34"/>
                  </a:cubicBezTo>
                  <a:cubicBezTo>
                    <a:pt x="333" y="34"/>
                    <a:pt x="333" y="34"/>
                    <a:pt x="333" y="34"/>
                  </a:cubicBezTo>
                  <a:cubicBezTo>
                    <a:pt x="334" y="34"/>
                    <a:pt x="334" y="34"/>
                    <a:pt x="334" y="34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1" y="32"/>
                    <a:pt x="331" y="32"/>
                    <a:pt x="331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27" y="32"/>
                    <a:pt x="327" y="32"/>
                    <a:pt x="327" y="32"/>
                  </a:cubicBezTo>
                  <a:cubicBezTo>
                    <a:pt x="327" y="32"/>
                    <a:pt x="327" y="32"/>
                    <a:pt x="327" y="32"/>
                  </a:cubicBezTo>
                  <a:cubicBezTo>
                    <a:pt x="328" y="31"/>
                    <a:pt x="328" y="31"/>
                    <a:pt x="328" y="31"/>
                  </a:cubicBezTo>
                  <a:cubicBezTo>
                    <a:pt x="328" y="30"/>
                    <a:pt x="328" y="30"/>
                    <a:pt x="328" y="30"/>
                  </a:cubicBezTo>
                  <a:cubicBezTo>
                    <a:pt x="329" y="30"/>
                    <a:pt x="329" y="30"/>
                    <a:pt x="329" y="30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1" y="28"/>
                    <a:pt x="331" y="28"/>
                    <a:pt x="331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4" y="27"/>
                    <a:pt x="334" y="27"/>
                    <a:pt x="334" y="27"/>
                  </a:cubicBezTo>
                  <a:cubicBezTo>
                    <a:pt x="336" y="26"/>
                    <a:pt x="336" y="26"/>
                    <a:pt x="336" y="26"/>
                  </a:cubicBezTo>
                  <a:cubicBezTo>
                    <a:pt x="336" y="26"/>
                    <a:pt x="336" y="26"/>
                    <a:pt x="336" y="26"/>
                  </a:cubicBezTo>
                  <a:cubicBezTo>
                    <a:pt x="334" y="26"/>
                    <a:pt x="334" y="26"/>
                    <a:pt x="334" y="26"/>
                  </a:cubicBezTo>
                  <a:cubicBezTo>
                    <a:pt x="332" y="27"/>
                    <a:pt x="332" y="27"/>
                    <a:pt x="332" y="27"/>
                  </a:cubicBezTo>
                  <a:cubicBezTo>
                    <a:pt x="330" y="28"/>
                    <a:pt x="330" y="28"/>
                    <a:pt x="330" y="28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29" y="29"/>
                    <a:pt x="329" y="29"/>
                    <a:pt x="329" y="29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8" y="29"/>
                    <a:pt x="328" y="29"/>
                    <a:pt x="328" y="29"/>
                  </a:cubicBezTo>
                  <a:cubicBezTo>
                    <a:pt x="327" y="29"/>
                    <a:pt x="327" y="29"/>
                    <a:pt x="327" y="29"/>
                  </a:cubicBezTo>
                  <a:cubicBezTo>
                    <a:pt x="326" y="30"/>
                    <a:pt x="326" y="30"/>
                    <a:pt x="326" y="30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7" y="31"/>
                    <a:pt x="327" y="31"/>
                    <a:pt x="327" y="31"/>
                  </a:cubicBezTo>
                  <a:cubicBezTo>
                    <a:pt x="325" y="32"/>
                    <a:pt x="325" y="32"/>
                    <a:pt x="325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0" y="33"/>
                    <a:pt x="320" y="33"/>
                    <a:pt x="320" y="33"/>
                  </a:cubicBezTo>
                  <a:cubicBezTo>
                    <a:pt x="319" y="33"/>
                    <a:pt x="319" y="33"/>
                    <a:pt x="319" y="33"/>
                  </a:cubicBezTo>
                  <a:cubicBezTo>
                    <a:pt x="317" y="33"/>
                    <a:pt x="317" y="33"/>
                    <a:pt x="317" y="33"/>
                  </a:cubicBezTo>
                  <a:cubicBezTo>
                    <a:pt x="316" y="32"/>
                    <a:pt x="316" y="32"/>
                    <a:pt x="316" y="32"/>
                  </a:cubicBezTo>
                  <a:cubicBezTo>
                    <a:pt x="314" y="32"/>
                    <a:pt x="314" y="32"/>
                    <a:pt x="314" y="32"/>
                  </a:cubicBezTo>
                  <a:cubicBezTo>
                    <a:pt x="314" y="32"/>
                    <a:pt x="314" y="32"/>
                    <a:pt x="314" y="32"/>
                  </a:cubicBezTo>
                  <a:cubicBezTo>
                    <a:pt x="314" y="32"/>
                    <a:pt x="314" y="32"/>
                    <a:pt x="314" y="32"/>
                  </a:cubicBezTo>
                  <a:cubicBezTo>
                    <a:pt x="315" y="31"/>
                    <a:pt x="315" y="31"/>
                    <a:pt x="315" y="31"/>
                  </a:cubicBezTo>
                  <a:cubicBezTo>
                    <a:pt x="316" y="31"/>
                    <a:pt x="316" y="31"/>
                    <a:pt x="316" y="31"/>
                  </a:cubicBezTo>
                  <a:cubicBezTo>
                    <a:pt x="317" y="30"/>
                    <a:pt x="317" y="30"/>
                    <a:pt x="317" y="30"/>
                  </a:cubicBezTo>
                  <a:cubicBezTo>
                    <a:pt x="318" y="30"/>
                    <a:pt x="318" y="30"/>
                    <a:pt x="318" y="30"/>
                  </a:cubicBezTo>
                  <a:cubicBezTo>
                    <a:pt x="319" y="29"/>
                    <a:pt x="319" y="29"/>
                    <a:pt x="319" y="29"/>
                  </a:cubicBezTo>
                  <a:cubicBezTo>
                    <a:pt x="318" y="29"/>
                    <a:pt x="318" y="29"/>
                    <a:pt x="318" y="29"/>
                  </a:cubicBezTo>
                  <a:cubicBezTo>
                    <a:pt x="317" y="30"/>
                    <a:pt x="317" y="30"/>
                    <a:pt x="317" y="30"/>
                  </a:cubicBezTo>
                  <a:cubicBezTo>
                    <a:pt x="316" y="30"/>
                    <a:pt x="316" y="30"/>
                    <a:pt x="316" y="30"/>
                  </a:cubicBezTo>
                  <a:cubicBezTo>
                    <a:pt x="315" y="30"/>
                    <a:pt x="315" y="30"/>
                    <a:pt x="315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29"/>
                    <a:pt x="314" y="29"/>
                    <a:pt x="314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3" y="29"/>
                    <a:pt x="313" y="29"/>
                    <a:pt x="313" y="29"/>
                  </a:cubicBezTo>
                  <a:cubicBezTo>
                    <a:pt x="313" y="30"/>
                    <a:pt x="313" y="30"/>
                    <a:pt x="313" y="30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0" y="31"/>
                    <a:pt x="310" y="31"/>
                    <a:pt x="310" y="31"/>
                  </a:cubicBezTo>
                  <a:cubicBezTo>
                    <a:pt x="309" y="31"/>
                    <a:pt x="309" y="31"/>
                    <a:pt x="309" y="31"/>
                  </a:cubicBezTo>
                  <a:cubicBezTo>
                    <a:pt x="307" y="31"/>
                    <a:pt x="307" y="31"/>
                    <a:pt x="307" y="31"/>
                  </a:cubicBezTo>
                  <a:cubicBezTo>
                    <a:pt x="306" y="30"/>
                    <a:pt x="306" y="30"/>
                    <a:pt x="306" y="30"/>
                  </a:cubicBezTo>
                  <a:cubicBezTo>
                    <a:pt x="306" y="29"/>
                    <a:pt x="306" y="29"/>
                    <a:pt x="306" y="29"/>
                  </a:cubicBezTo>
                  <a:cubicBezTo>
                    <a:pt x="305" y="29"/>
                    <a:pt x="305" y="29"/>
                    <a:pt x="305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304" y="28"/>
                    <a:pt x="304" y="28"/>
                    <a:pt x="304" y="28"/>
                  </a:cubicBezTo>
                  <a:cubicBezTo>
                    <a:pt x="305" y="28"/>
                    <a:pt x="305" y="28"/>
                    <a:pt x="305" y="28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7" y="26"/>
                    <a:pt x="307" y="26"/>
                    <a:pt x="307" y="26"/>
                  </a:cubicBezTo>
                  <a:cubicBezTo>
                    <a:pt x="308" y="25"/>
                    <a:pt x="308" y="25"/>
                    <a:pt x="308" y="25"/>
                  </a:cubicBezTo>
                  <a:cubicBezTo>
                    <a:pt x="309" y="24"/>
                    <a:pt x="309" y="24"/>
                    <a:pt x="309" y="24"/>
                  </a:cubicBezTo>
                  <a:cubicBezTo>
                    <a:pt x="309" y="24"/>
                    <a:pt x="309" y="24"/>
                    <a:pt x="309" y="24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2" y="24"/>
                    <a:pt x="312" y="24"/>
                    <a:pt x="312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5" y="25"/>
                    <a:pt x="315" y="25"/>
                    <a:pt x="315" y="25"/>
                  </a:cubicBezTo>
                  <a:cubicBezTo>
                    <a:pt x="317" y="25"/>
                    <a:pt x="317" y="25"/>
                    <a:pt x="317" y="25"/>
                  </a:cubicBezTo>
                  <a:cubicBezTo>
                    <a:pt x="317" y="25"/>
                    <a:pt x="317" y="25"/>
                    <a:pt x="317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8" y="24"/>
                    <a:pt x="318" y="24"/>
                    <a:pt x="318" y="24"/>
                  </a:cubicBezTo>
                  <a:cubicBezTo>
                    <a:pt x="317" y="25"/>
                    <a:pt x="317" y="25"/>
                    <a:pt x="317" y="25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4" y="24"/>
                    <a:pt x="314" y="24"/>
                    <a:pt x="314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1" y="24"/>
                    <a:pt x="311" y="24"/>
                    <a:pt x="311" y="24"/>
                  </a:cubicBezTo>
                  <a:cubicBezTo>
                    <a:pt x="309" y="23"/>
                    <a:pt x="309" y="23"/>
                    <a:pt x="309" y="23"/>
                  </a:cubicBezTo>
                  <a:cubicBezTo>
                    <a:pt x="308" y="23"/>
                    <a:pt x="308" y="23"/>
                    <a:pt x="308" y="23"/>
                  </a:cubicBezTo>
                  <a:cubicBezTo>
                    <a:pt x="308" y="24"/>
                    <a:pt x="308" y="24"/>
                    <a:pt x="308" y="24"/>
                  </a:cubicBezTo>
                  <a:cubicBezTo>
                    <a:pt x="307" y="25"/>
                    <a:pt x="307" y="25"/>
                    <a:pt x="307" y="25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4" y="26"/>
                    <a:pt x="304" y="26"/>
                    <a:pt x="304" y="26"/>
                  </a:cubicBezTo>
                  <a:cubicBezTo>
                    <a:pt x="303" y="28"/>
                    <a:pt x="303" y="28"/>
                    <a:pt x="303" y="28"/>
                  </a:cubicBezTo>
                  <a:cubicBezTo>
                    <a:pt x="303" y="28"/>
                    <a:pt x="303" y="28"/>
                    <a:pt x="303" y="28"/>
                  </a:cubicBezTo>
                  <a:cubicBezTo>
                    <a:pt x="302" y="27"/>
                    <a:pt x="302" y="27"/>
                    <a:pt x="302" y="27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299" y="23"/>
                    <a:pt x="299" y="23"/>
                    <a:pt x="299" y="23"/>
                  </a:cubicBezTo>
                  <a:cubicBezTo>
                    <a:pt x="299" y="23"/>
                    <a:pt x="299" y="23"/>
                    <a:pt x="299" y="23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1"/>
                    <a:pt x="299" y="21"/>
                    <a:pt x="299" y="21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2"/>
                    <a:pt x="301" y="22"/>
                    <a:pt x="301" y="22"/>
                  </a:cubicBezTo>
                  <a:cubicBezTo>
                    <a:pt x="304" y="22"/>
                    <a:pt x="304" y="22"/>
                    <a:pt x="304" y="22"/>
                  </a:cubicBezTo>
                  <a:cubicBezTo>
                    <a:pt x="305" y="23"/>
                    <a:pt x="305" y="23"/>
                    <a:pt x="305" y="23"/>
                  </a:cubicBezTo>
                  <a:cubicBezTo>
                    <a:pt x="306" y="23"/>
                    <a:pt x="306" y="23"/>
                    <a:pt x="306" y="23"/>
                  </a:cubicBezTo>
                  <a:cubicBezTo>
                    <a:pt x="306" y="23"/>
                    <a:pt x="306" y="23"/>
                    <a:pt x="306" y="23"/>
                  </a:cubicBezTo>
                  <a:cubicBezTo>
                    <a:pt x="307" y="23"/>
                    <a:pt x="307" y="23"/>
                    <a:pt x="307" y="23"/>
                  </a:cubicBezTo>
                  <a:cubicBezTo>
                    <a:pt x="308" y="22"/>
                    <a:pt x="308" y="22"/>
                    <a:pt x="308" y="22"/>
                  </a:cubicBezTo>
                  <a:cubicBezTo>
                    <a:pt x="309" y="23"/>
                    <a:pt x="309" y="23"/>
                    <a:pt x="309" y="23"/>
                  </a:cubicBez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5" y="21"/>
                    <a:pt x="315" y="21"/>
                    <a:pt x="315" y="21"/>
                  </a:cubicBezTo>
                  <a:cubicBezTo>
                    <a:pt x="315" y="21"/>
                    <a:pt x="315" y="21"/>
                    <a:pt x="315" y="21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4" y="21"/>
                    <a:pt x="314" y="21"/>
                    <a:pt x="314" y="21"/>
                  </a:cubicBezTo>
                  <a:cubicBezTo>
                    <a:pt x="314" y="21"/>
                    <a:pt x="314" y="21"/>
                    <a:pt x="314" y="21"/>
                  </a:cubicBezTo>
                  <a:cubicBezTo>
                    <a:pt x="313" y="21"/>
                    <a:pt x="313" y="21"/>
                    <a:pt x="313" y="21"/>
                  </a:cubicBezTo>
                  <a:cubicBezTo>
                    <a:pt x="312" y="21"/>
                    <a:pt x="312" y="21"/>
                    <a:pt x="312" y="21"/>
                  </a:cubicBezTo>
                  <a:cubicBezTo>
                    <a:pt x="310" y="21"/>
                    <a:pt x="310" y="21"/>
                    <a:pt x="310" y="21"/>
                  </a:cubicBezTo>
                  <a:cubicBezTo>
                    <a:pt x="309" y="22"/>
                    <a:pt x="309" y="22"/>
                    <a:pt x="309" y="22"/>
                  </a:cubicBezTo>
                  <a:cubicBezTo>
                    <a:pt x="308" y="22"/>
                    <a:pt x="308" y="22"/>
                    <a:pt x="308" y="22"/>
                  </a:cubicBezTo>
                  <a:cubicBezTo>
                    <a:pt x="307" y="22"/>
                    <a:pt x="307" y="22"/>
                    <a:pt x="307" y="22"/>
                  </a:cubicBezTo>
                  <a:cubicBezTo>
                    <a:pt x="307" y="22"/>
                    <a:pt x="307" y="22"/>
                    <a:pt x="307" y="22"/>
                  </a:cubicBezTo>
                  <a:cubicBezTo>
                    <a:pt x="306" y="22"/>
                    <a:pt x="306" y="22"/>
                    <a:pt x="306" y="22"/>
                  </a:cubicBezTo>
                  <a:cubicBezTo>
                    <a:pt x="305" y="21"/>
                    <a:pt x="305" y="21"/>
                    <a:pt x="305" y="21"/>
                  </a:cubicBezTo>
                  <a:cubicBezTo>
                    <a:pt x="304" y="21"/>
                    <a:pt x="304" y="21"/>
                    <a:pt x="304" y="21"/>
                  </a:cubicBezTo>
                  <a:cubicBezTo>
                    <a:pt x="304" y="21"/>
                    <a:pt x="304" y="21"/>
                    <a:pt x="304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0" y="21"/>
                    <a:pt x="300" y="21"/>
                    <a:pt x="300" y="21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300" y="19"/>
                    <a:pt x="300" y="19"/>
                    <a:pt x="300" y="19"/>
                  </a:cubicBezTo>
                  <a:cubicBezTo>
                    <a:pt x="300" y="18"/>
                    <a:pt x="300" y="18"/>
                    <a:pt x="300" y="18"/>
                  </a:cubicBezTo>
                  <a:cubicBezTo>
                    <a:pt x="300" y="18"/>
                    <a:pt x="300" y="18"/>
                    <a:pt x="300" y="18"/>
                  </a:cubicBezTo>
                  <a:cubicBezTo>
                    <a:pt x="301" y="18"/>
                    <a:pt x="301" y="18"/>
                    <a:pt x="301" y="18"/>
                  </a:cubicBezTo>
                  <a:cubicBezTo>
                    <a:pt x="301" y="19"/>
                    <a:pt x="301" y="19"/>
                    <a:pt x="301" y="19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2" y="18"/>
                    <a:pt x="302" y="18"/>
                    <a:pt x="302" y="18"/>
                  </a:cubicBezTo>
                  <a:cubicBezTo>
                    <a:pt x="302" y="18"/>
                    <a:pt x="302" y="18"/>
                    <a:pt x="302" y="18"/>
                  </a:cubicBezTo>
                  <a:cubicBezTo>
                    <a:pt x="301" y="17"/>
                    <a:pt x="301" y="17"/>
                    <a:pt x="301" y="17"/>
                  </a:cubicBezTo>
                  <a:cubicBezTo>
                    <a:pt x="301" y="17"/>
                    <a:pt x="301" y="17"/>
                    <a:pt x="301" y="17"/>
                  </a:cubicBezTo>
                  <a:cubicBezTo>
                    <a:pt x="303" y="17"/>
                    <a:pt x="303" y="17"/>
                    <a:pt x="303" y="17"/>
                  </a:cubicBezTo>
                  <a:cubicBezTo>
                    <a:pt x="304" y="16"/>
                    <a:pt x="304" y="16"/>
                    <a:pt x="304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6" y="15"/>
                    <a:pt x="306" y="15"/>
                    <a:pt x="306" y="15"/>
                  </a:cubicBezTo>
                  <a:cubicBezTo>
                    <a:pt x="307" y="15"/>
                    <a:pt x="307" y="15"/>
                    <a:pt x="307" y="15"/>
                  </a:cubicBezTo>
                  <a:cubicBezTo>
                    <a:pt x="307" y="16"/>
                    <a:pt x="307" y="16"/>
                    <a:pt x="307" y="16"/>
                  </a:cubicBezTo>
                  <a:cubicBezTo>
                    <a:pt x="308" y="15"/>
                    <a:pt x="308" y="15"/>
                    <a:pt x="308" y="15"/>
                  </a:cubicBezTo>
                  <a:cubicBezTo>
                    <a:pt x="308" y="15"/>
                    <a:pt x="308" y="15"/>
                    <a:pt x="308" y="15"/>
                  </a:cubicBezTo>
                  <a:cubicBezTo>
                    <a:pt x="308" y="15"/>
                    <a:pt x="308" y="15"/>
                    <a:pt x="308" y="15"/>
                  </a:cubicBezTo>
                  <a:cubicBezTo>
                    <a:pt x="306" y="15"/>
                    <a:pt x="306" y="15"/>
                    <a:pt x="306" y="15"/>
                  </a:cubicBezTo>
                  <a:cubicBezTo>
                    <a:pt x="304" y="15"/>
                    <a:pt x="304" y="15"/>
                    <a:pt x="304" y="15"/>
                  </a:cubicBezTo>
                  <a:cubicBezTo>
                    <a:pt x="303" y="15"/>
                    <a:pt x="303" y="15"/>
                    <a:pt x="303" y="15"/>
                  </a:cubicBezTo>
                  <a:cubicBezTo>
                    <a:pt x="302" y="15"/>
                    <a:pt x="302" y="15"/>
                    <a:pt x="302" y="15"/>
                  </a:cubicBezTo>
                  <a:cubicBezTo>
                    <a:pt x="302" y="16"/>
                    <a:pt x="302" y="16"/>
                    <a:pt x="302" y="16"/>
                  </a:cubicBezTo>
                  <a:cubicBezTo>
                    <a:pt x="301" y="16"/>
                    <a:pt x="301" y="16"/>
                    <a:pt x="301" y="16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302" y="14"/>
                    <a:pt x="302" y="14"/>
                    <a:pt x="302" y="14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04" y="11"/>
                    <a:pt x="304" y="11"/>
                    <a:pt x="304" y="11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301" y="13"/>
                    <a:pt x="301" y="13"/>
                    <a:pt x="301" y="13"/>
                  </a:cubicBezTo>
                  <a:cubicBezTo>
                    <a:pt x="300" y="14"/>
                    <a:pt x="300" y="14"/>
                    <a:pt x="300" y="14"/>
                  </a:cubicBezTo>
                  <a:cubicBezTo>
                    <a:pt x="299" y="14"/>
                    <a:pt x="299" y="14"/>
                    <a:pt x="299" y="14"/>
                  </a:cubicBezTo>
                  <a:cubicBezTo>
                    <a:pt x="299" y="13"/>
                    <a:pt x="299" y="13"/>
                    <a:pt x="299" y="13"/>
                  </a:cubicBezTo>
                  <a:cubicBezTo>
                    <a:pt x="299" y="12"/>
                    <a:pt x="299" y="12"/>
                    <a:pt x="299" y="12"/>
                  </a:cubicBezTo>
                  <a:cubicBezTo>
                    <a:pt x="299" y="12"/>
                    <a:pt x="299" y="12"/>
                    <a:pt x="299" y="12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300" y="11"/>
                    <a:pt x="300" y="11"/>
                    <a:pt x="300" y="11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1" y="10"/>
                    <a:pt x="301" y="10"/>
                    <a:pt x="301" y="1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4" y="9"/>
                    <a:pt x="304" y="9"/>
                    <a:pt x="304" y="9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07" y="8"/>
                    <a:pt x="307" y="8"/>
                    <a:pt x="307" y="8"/>
                  </a:cubicBezTo>
                  <a:cubicBezTo>
                    <a:pt x="307" y="8"/>
                    <a:pt x="307" y="8"/>
                    <a:pt x="307" y="8"/>
                  </a:cubicBezTo>
                  <a:cubicBezTo>
                    <a:pt x="308" y="8"/>
                    <a:pt x="308" y="8"/>
                    <a:pt x="308" y="8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8" y="11"/>
                    <a:pt x="308" y="11"/>
                    <a:pt x="308" y="11"/>
                  </a:cubicBezTo>
                  <a:cubicBezTo>
                    <a:pt x="308" y="11"/>
                    <a:pt x="308" y="11"/>
                    <a:pt x="308" y="11"/>
                  </a:cubicBezTo>
                  <a:cubicBezTo>
                    <a:pt x="309" y="10"/>
                    <a:pt x="309" y="10"/>
                    <a:pt x="309" y="10"/>
                  </a:cubicBezTo>
                  <a:cubicBezTo>
                    <a:pt x="309" y="9"/>
                    <a:pt x="309" y="9"/>
                    <a:pt x="309" y="9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9" y="10"/>
                    <a:pt x="309" y="10"/>
                    <a:pt x="309" y="10"/>
                  </a:cubicBezTo>
                  <a:cubicBezTo>
                    <a:pt x="309" y="11"/>
                    <a:pt x="309" y="11"/>
                    <a:pt x="309" y="11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10" y="9"/>
                    <a:pt x="310" y="9"/>
                    <a:pt x="310" y="9"/>
                  </a:cubicBezTo>
                  <a:cubicBezTo>
                    <a:pt x="310" y="9"/>
                    <a:pt x="310" y="9"/>
                    <a:pt x="310" y="9"/>
                  </a:cubicBezTo>
                  <a:cubicBezTo>
                    <a:pt x="310" y="8"/>
                    <a:pt x="310" y="8"/>
                    <a:pt x="310" y="8"/>
                  </a:cubicBezTo>
                  <a:cubicBezTo>
                    <a:pt x="311" y="8"/>
                    <a:pt x="311" y="8"/>
                    <a:pt x="311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8"/>
                    <a:pt x="312" y="8"/>
                    <a:pt x="312" y="8"/>
                  </a:cubicBezTo>
                  <a:cubicBezTo>
                    <a:pt x="312" y="9"/>
                    <a:pt x="312" y="9"/>
                    <a:pt x="312" y="9"/>
                  </a:cubicBezTo>
                  <a:cubicBezTo>
                    <a:pt x="313" y="9"/>
                    <a:pt x="313" y="9"/>
                    <a:pt x="313" y="9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13" y="11"/>
                    <a:pt x="313" y="11"/>
                    <a:pt x="313" y="11"/>
                  </a:cubicBezTo>
                  <a:cubicBezTo>
                    <a:pt x="313" y="11"/>
                    <a:pt x="313" y="11"/>
                    <a:pt x="313" y="11"/>
                  </a:cubicBezTo>
                  <a:cubicBezTo>
                    <a:pt x="313" y="12"/>
                    <a:pt x="313" y="12"/>
                    <a:pt x="313" y="12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314" y="10"/>
                    <a:pt x="314" y="10"/>
                    <a:pt x="314" y="10"/>
                  </a:cubicBezTo>
                  <a:cubicBezTo>
                    <a:pt x="314" y="10"/>
                    <a:pt x="314" y="10"/>
                    <a:pt x="314" y="10"/>
                  </a:cubicBezTo>
                  <a:cubicBezTo>
                    <a:pt x="315" y="9"/>
                    <a:pt x="315" y="9"/>
                    <a:pt x="315" y="9"/>
                  </a:cubicBezTo>
                  <a:cubicBezTo>
                    <a:pt x="316" y="9"/>
                    <a:pt x="316" y="9"/>
                    <a:pt x="316" y="9"/>
                  </a:cubicBezTo>
                  <a:cubicBezTo>
                    <a:pt x="317" y="10"/>
                    <a:pt x="317" y="10"/>
                    <a:pt x="317" y="10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7" y="12"/>
                    <a:pt x="317" y="12"/>
                    <a:pt x="317" y="12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2"/>
                    <a:pt x="317" y="12"/>
                    <a:pt x="317" y="12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8" y="11"/>
                    <a:pt x="318" y="11"/>
                    <a:pt x="318" y="11"/>
                  </a:cubicBezTo>
                  <a:cubicBezTo>
                    <a:pt x="318" y="11"/>
                    <a:pt x="318" y="11"/>
                    <a:pt x="318" y="11"/>
                  </a:cubicBezTo>
                  <a:cubicBezTo>
                    <a:pt x="319" y="11"/>
                    <a:pt x="319" y="11"/>
                    <a:pt x="319" y="11"/>
                  </a:cubicBezTo>
                  <a:cubicBezTo>
                    <a:pt x="318" y="12"/>
                    <a:pt x="318" y="12"/>
                    <a:pt x="318" y="12"/>
                  </a:cubicBezTo>
                  <a:cubicBezTo>
                    <a:pt x="318" y="12"/>
                    <a:pt x="318" y="12"/>
                    <a:pt x="318" y="12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3"/>
                    <a:pt x="320" y="13"/>
                    <a:pt x="320" y="13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9" y="9"/>
                    <a:pt x="319" y="9"/>
                    <a:pt x="319" y="9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6"/>
                    <a:pt x="318" y="6"/>
                    <a:pt x="318" y="6"/>
                  </a:cubicBezTo>
                  <a:cubicBezTo>
                    <a:pt x="319" y="7"/>
                    <a:pt x="319" y="7"/>
                    <a:pt x="319" y="7"/>
                  </a:cubicBezTo>
                  <a:cubicBezTo>
                    <a:pt x="320" y="7"/>
                    <a:pt x="320" y="7"/>
                    <a:pt x="320" y="7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21" y="6"/>
                    <a:pt x="321" y="6"/>
                    <a:pt x="321" y="6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20" y="4"/>
                    <a:pt x="320" y="4"/>
                    <a:pt x="320" y="4"/>
                  </a:cubicBezTo>
                  <a:cubicBezTo>
                    <a:pt x="321" y="4"/>
                    <a:pt x="321" y="4"/>
                    <a:pt x="321" y="4"/>
                  </a:cubicBezTo>
                  <a:cubicBezTo>
                    <a:pt x="322" y="3"/>
                    <a:pt x="322" y="3"/>
                    <a:pt x="322" y="3"/>
                  </a:cubicBezTo>
                  <a:cubicBezTo>
                    <a:pt x="322" y="4"/>
                    <a:pt x="322" y="4"/>
                    <a:pt x="322" y="4"/>
                  </a:cubicBezTo>
                  <a:cubicBezTo>
                    <a:pt x="324" y="4"/>
                    <a:pt x="324" y="4"/>
                    <a:pt x="324" y="4"/>
                  </a:cubicBezTo>
                  <a:cubicBezTo>
                    <a:pt x="324" y="4"/>
                    <a:pt x="324" y="4"/>
                    <a:pt x="324" y="4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6"/>
                    <a:pt x="324" y="6"/>
                    <a:pt x="324" y="6"/>
                  </a:cubicBezTo>
                  <a:cubicBezTo>
                    <a:pt x="325" y="6"/>
                    <a:pt x="325" y="6"/>
                    <a:pt x="325" y="6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8" y="9"/>
                    <a:pt x="328" y="9"/>
                    <a:pt x="328" y="9"/>
                  </a:cubicBezTo>
                  <a:cubicBezTo>
                    <a:pt x="328" y="9"/>
                    <a:pt x="328" y="9"/>
                    <a:pt x="328" y="9"/>
                  </a:cubicBezTo>
                  <a:cubicBezTo>
                    <a:pt x="329" y="8"/>
                    <a:pt x="329" y="8"/>
                    <a:pt x="329" y="8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29" y="6"/>
                    <a:pt x="329" y="6"/>
                    <a:pt x="329" y="6"/>
                  </a:cubicBezTo>
                  <a:cubicBezTo>
                    <a:pt x="330" y="6"/>
                    <a:pt x="330" y="6"/>
                    <a:pt x="330" y="6"/>
                  </a:cubicBezTo>
                  <a:cubicBezTo>
                    <a:pt x="330" y="6"/>
                    <a:pt x="330" y="6"/>
                    <a:pt x="330" y="6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2" y="6"/>
                    <a:pt x="332" y="6"/>
                    <a:pt x="332" y="6"/>
                  </a:cubicBezTo>
                  <a:cubicBezTo>
                    <a:pt x="332" y="6"/>
                    <a:pt x="332" y="6"/>
                    <a:pt x="332" y="6"/>
                  </a:cubicBezTo>
                  <a:cubicBezTo>
                    <a:pt x="331" y="5"/>
                    <a:pt x="331" y="5"/>
                    <a:pt x="331" y="5"/>
                  </a:cubicBezTo>
                  <a:cubicBezTo>
                    <a:pt x="330" y="4"/>
                    <a:pt x="330" y="4"/>
                    <a:pt x="330" y="4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3" y="3"/>
                    <a:pt x="333" y="3"/>
                    <a:pt x="333" y="3"/>
                  </a:cubicBezTo>
                  <a:cubicBezTo>
                    <a:pt x="333" y="5"/>
                    <a:pt x="333" y="5"/>
                    <a:pt x="333" y="5"/>
                  </a:cubicBezTo>
                  <a:cubicBezTo>
                    <a:pt x="334" y="5"/>
                    <a:pt x="334" y="5"/>
                    <a:pt x="334" y="5"/>
                  </a:cubicBezTo>
                  <a:cubicBezTo>
                    <a:pt x="333" y="6"/>
                    <a:pt x="333" y="6"/>
                    <a:pt x="333" y="6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9"/>
                    <a:pt x="334" y="9"/>
                    <a:pt x="334" y="9"/>
                  </a:cubicBezTo>
                  <a:cubicBezTo>
                    <a:pt x="335" y="8"/>
                    <a:pt x="335" y="8"/>
                    <a:pt x="335" y="8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4" y="5"/>
                    <a:pt x="334" y="5"/>
                    <a:pt x="334" y="5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5" y="1"/>
                    <a:pt x="335" y="1"/>
                    <a:pt x="335" y="1"/>
                  </a:cubicBezTo>
                  <a:cubicBezTo>
                    <a:pt x="335" y="1"/>
                    <a:pt x="335" y="1"/>
                    <a:pt x="335" y="1"/>
                  </a:cubicBezTo>
                  <a:cubicBezTo>
                    <a:pt x="336" y="2"/>
                    <a:pt x="336" y="2"/>
                    <a:pt x="336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7" y="6"/>
                    <a:pt x="337" y="6"/>
                    <a:pt x="337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40" y="7"/>
                    <a:pt x="340" y="7"/>
                    <a:pt x="340" y="7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1" y="6"/>
                    <a:pt x="341" y="6"/>
                    <a:pt x="341" y="6"/>
                  </a:cubicBezTo>
                  <a:cubicBezTo>
                    <a:pt x="341" y="6"/>
                    <a:pt x="341" y="6"/>
                    <a:pt x="341" y="6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4"/>
                    <a:pt x="340" y="4"/>
                    <a:pt x="340" y="4"/>
                  </a:cubicBezTo>
                  <a:cubicBezTo>
                    <a:pt x="340" y="4"/>
                    <a:pt x="340" y="4"/>
                    <a:pt x="340" y="4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9" y="2"/>
                    <a:pt x="339" y="2"/>
                    <a:pt x="339" y="2"/>
                  </a:cubicBezTo>
                  <a:cubicBezTo>
                    <a:pt x="340" y="2"/>
                    <a:pt x="340" y="2"/>
                    <a:pt x="340" y="2"/>
                  </a:cubicBezTo>
                  <a:cubicBezTo>
                    <a:pt x="339" y="2"/>
                    <a:pt x="339" y="2"/>
                    <a:pt x="339" y="2"/>
                  </a:cubicBezTo>
                  <a:cubicBezTo>
                    <a:pt x="339" y="2"/>
                    <a:pt x="339" y="2"/>
                    <a:pt x="339" y="2"/>
                  </a:cubicBezTo>
                  <a:cubicBezTo>
                    <a:pt x="338" y="1"/>
                    <a:pt x="338" y="1"/>
                    <a:pt x="338" y="1"/>
                  </a:cubicBezTo>
                  <a:cubicBezTo>
                    <a:pt x="339" y="1"/>
                    <a:pt x="339" y="1"/>
                    <a:pt x="339" y="1"/>
                  </a:cubicBezTo>
                  <a:cubicBezTo>
                    <a:pt x="339" y="1"/>
                    <a:pt x="339" y="1"/>
                    <a:pt x="339" y="1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2" y="0"/>
                    <a:pt x="342" y="0"/>
                    <a:pt x="342" y="0"/>
                  </a:cubicBezTo>
                  <a:cubicBezTo>
                    <a:pt x="343" y="1"/>
                    <a:pt x="343" y="1"/>
                    <a:pt x="343" y="1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2" y="2"/>
                    <a:pt x="342" y="2"/>
                    <a:pt x="342" y="2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43" y="3"/>
                    <a:pt x="343" y="3"/>
                    <a:pt x="343" y="3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4" y="2"/>
                    <a:pt x="344" y="2"/>
                    <a:pt x="344" y="2"/>
                  </a:cubicBezTo>
                  <a:cubicBezTo>
                    <a:pt x="344" y="2"/>
                    <a:pt x="344" y="2"/>
                    <a:pt x="344" y="2"/>
                  </a:cubicBezTo>
                  <a:cubicBezTo>
                    <a:pt x="344" y="3"/>
                    <a:pt x="344" y="3"/>
                    <a:pt x="344" y="3"/>
                  </a:cubicBezTo>
                  <a:cubicBezTo>
                    <a:pt x="344" y="3"/>
                    <a:pt x="344" y="3"/>
                    <a:pt x="344" y="3"/>
                  </a:cubicBezTo>
                  <a:cubicBezTo>
                    <a:pt x="345" y="3"/>
                    <a:pt x="345" y="3"/>
                    <a:pt x="345" y="3"/>
                  </a:cubicBezTo>
                  <a:cubicBezTo>
                    <a:pt x="345" y="3"/>
                    <a:pt x="345" y="3"/>
                    <a:pt x="345" y="3"/>
                  </a:cubicBezTo>
                  <a:cubicBezTo>
                    <a:pt x="346" y="2"/>
                    <a:pt x="346" y="2"/>
                    <a:pt x="346" y="2"/>
                  </a:cubicBezTo>
                  <a:cubicBezTo>
                    <a:pt x="346" y="2"/>
                    <a:pt x="346" y="2"/>
                    <a:pt x="346" y="2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4"/>
                    <a:pt x="346" y="4"/>
                    <a:pt x="346" y="4"/>
                  </a:cubicBezTo>
                  <a:cubicBezTo>
                    <a:pt x="346" y="5"/>
                    <a:pt x="346" y="5"/>
                    <a:pt x="346" y="5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7" y="6"/>
                    <a:pt x="347" y="6"/>
                    <a:pt x="347" y="6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5"/>
                    <a:pt x="348" y="5"/>
                    <a:pt x="348" y="5"/>
                  </a:cubicBezTo>
                  <a:cubicBezTo>
                    <a:pt x="349" y="3"/>
                    <a:pt x="349" y="3"/>
                    <a:pt x="349" y="3"/>
                  </a:cubicBezTo>
                  <a:cubicBezTo>
                    <a:pt x="348" y="2"/>
                    <a:pt x="348" y="2"/>
                    <a:pt x="348" y="2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49" y="0"/>
                    <a:pt x="349" y="0"/>
                    <a:pt x="349" y="0"/>
                  </a:cubicBezTo>
                  <a:cubicBezTo>
                    <a:pt x="349" y="1"/>
                    <a:pt x="349" y="1"/>
                    <a:pt x="349" y="1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51" y="1"/>
                    <a:pt x="351" y="1"/>
                    <a:pt x="351" y="1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53" y="1"/>
                    <a:pt x="353" y="1"/>
                    <a:pt x="353" y="1"/>
                  </a:cubicBezTo>
                  <a:cubicBezTo>
                    <a:pt x="353" y="1"/>
                    <a:pt x="353" y="1"/>
                    <a:pt x="353" y="1"/>
                  </a:cubicBezTo>
                  <a:cubicBezTo>
                    <a:pt x="354" y="2"/>
                    <a:pt x="354" y="2"/>
                    <a:pt x="354" y="2"/>
                  </a:cubicBezTo>
                  <a:cubicBezTo>
                    <a:pt x="355" y="1"/>
                    <a:pt x="355" y="1"/>
                    <a:pt x="355" y="1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3"/>
                    <a:pt x="357" y="3"/>
                    <a:pt x="357" y="3"/>
                  </a:cubicBezTo>
                  <a:cubicBezTo>
                    <a:pt x="357" y="3"/>
                    <a:pt x="357" y="3"/>
                    <a:pt x="357" y="3"/>
                  </a:cubicBezTo>
                  <a:cubicBezTo>
                    <a:pt x="357" y="4"/>
                    <a:pt x="357" y="4"/>
                    <a:pt x="357" y="4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9" y="4"/>
                    <a:pt x="359" y="4"/>
                    <a:pt x="359" y="4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3" y="4"/>
                    <a:pt x="363" y="4"/>
                    <a:pt x="363" y="4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4" y="4"/>
                    <a:pt x="364" y="4"/>
                    <a:pt x="364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8" y="6"/>
                    <a:pt x="368" y="6"/>
                    <a:pt x="368" y="6"/>
                  </a:cubicBezTo>
                  <a:cubicBezTo>
                    <a:pt x="368" y="6"/>
                    <a:pt x="368" y="6"/>
                    <a:pt x="368" y="6"/>
                  </a:cubicBezTo>
                  <a:cubicBezTo>
                    <a:pt x="368" y="7"/>
                    <a:pt x="368" y="7"/>
                    <a:pt x="368" y="7"/>
                  </a:cubicBezTo>
                  <a:cubicBezTo>
                    <a:pt x="369" y="7"/>
                    <a:pt x="369" y="7"/>
                    <a:pt x="369" y="7"/>
                  </a:cubicBezTo>
                  <a:cubicBezTo>
                    <a:pt x="370" y="6"/>
                    <a:pt x="370" y="6"/>
                    <a:pt x="370" y="6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371" y="7"/>
                    <a:pt x="371" y="7"/>
                    <a:pt x="371" y="7"/>
                  </a:cubicBezTo>
                  <a:cubicBezTo>
                    <a:pt x="372" y="6"/>
                    <a:pt x="372" y="6"/>
                    <a:pt x="372" y="6"/>
                  </a:cubicBezTo>
                  <a:cubicBezTo>
                    <a:pt x="372" y="7"/>
                    <a:pt x="372" y="7"/>
                    <a:pt x="372" y="7"/>
                  </a:cubicBezTo>
                  <a:cubicBezTo>
                    <a:pt x="372" y="8"/>
                    <a:pt x="372" y="8"/>
                    <a:pt x="372" y="8"/>
                  </a:cubicBezTo>
                  <a:cubicBezTo>
                    <a:pt x="372" y="8"/>
                    <a:pt x="372" y="8"/>
                    <a:pt x="372" y="8"/>
                  </a:cubicBezTo>
                  <a:cubicBezTo>
                    <a:pt x="373" y="8"/>
                    <a:pt x="373" y="8"/>
                    <a:pt x="373" y="8"/>
                  </a:cubicBezTo>
                  <a:cubicBezTo>
                    <a:pt x="373" y="8"/>
                    <a:pt x="373" y="8"/>
                    <a:pt x="373" y="8"/>
                  </a:cubicBezTo>
                  <a:cubicBezTo>
                    <a:pt x="374" y="7"/>
                    <a:pt x="374" y="7"/>
                    <a:pt x="374" y="7"/>
                  </a:cubicBezTo>
                  <a:cubicBezTo>
                    <a:pt x="374" y="7"/>
                    <a:pt x="374" y="7"/>
                    <a:pt x="374" y="7"/>
                  </a:cubicBezTo>
                  <a:cubicBezTo>
                    <a:pt x="374" y="8"/>
                    <a:pt x="374" y="8"/>
                    <a:pt x="374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7" y="10"/>
                    <a:pt x="377" y="10"/>
                    <a:pt x="377" y="10"/>
                  </a:cubicBezTo>
                  <a:cubicBezTo>
                    <a:pt x="375" y="10"/>
                    <a:pt x="375" y="10"/>
                    <a:pt x="375" y="10"/>
                  </a:cubicBezTo>
                  <a:cubicBezTo>
                    <a:pt x="374" y="11"/>
                    <a:pt x="374" y="11"/>
                    <a:pt x="374" y="11"/>
                  </a:cubicBezTo>
                  <a:cubicBezTo>
                    <a:pt x="373" y="12"/>
                    <a:pt x="373" y="12"/>
                    <a:pt x="373" y="12"/>
                  </a:cubicBezTo>
                  <a:cubicBezTo>
                    <a:pt x="372" y="12"/>
                    <a:pt x="372" y="12"/>
                    <a:pt x="372" y="12"/>
                  </a:cubicBezTo>
                  <a:cubicBezTo>
                    <a:pt x="371" y="12"/>
                    <a:pt x="371" y="12"/>
                    <a:pt x="371" y="12"/>
                  </a:cubicBezTo>
                  <a:cubicBezTo>
                    <a:pt x="370" y="12"/>
                    <a:pt x="370" y="12"/>
                    <a:pt x="370" y="12"/>
                  </a:cubicBezTo>
                  <a:cubicBezTo>
                    <a:pt x="370" y="12"/>
                    <a:pt x="370" y="12"/>
                    <a:pt x="370" y="12"/>
                  </a:cubicBezTo>
                  <a:cubicBezTo>
                    <a:pt x="369" y="13"/>
                    <a:pt x="369" y="13"/>
                    <a:pt x="369" y="13"/>
                  </a:cubicBezTo>
                  <a:cubicBezTo>
                    <a:pt x="371" y="13"/>
                    <a:pt x="371" y="13"/>
                    <a:pt x="371" y="13"/>
                  </a:cubicBezTo>
                  <a:cubicBezTo>
                    <a:pt x="372" y="13"/>
                    <a:pt x="372" y="13"/>
                    <a:pt x="372" y="13"/>
                  </a:cubicBezTo>
                  <a:cubicBezTo>
                    <a:pt x="373" y="13"/>
                    <a:pt x="373" y="13"/>
                    <a:pt x="373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4" y="12"/>
                    <a:pt x="374" y="12"/>
                  </a:cubicBezTo>
                  <a:cubicBezTo>
                    <a:pt x="375" y="12"/>
                    <a:pt x="375" y="12"/>
                    <a:pt x="375" y="12"/>
                  </a:cubicBezTo>
                  <a:cubicBezTo>
                    <a:pt x="375" y="12"/>
                    <a:pt x="375" y="12"/>
                    <a:pt x="375" y="12"/>
                  </a:cubicBezTo>
                  <a:cubicBezTo>
                    <a:pt x="376" y="11"/>
                    <a:pt x="376" y="11"/>
                    <a:pt x="376" y="11"/>
                  </a:cubicBezTo>
                  <a:cubicBezTo>
                    <a:pt x="377" y="11"/>
                    <a:pt x="377" y="11"/>
                    <a:pt x="377" y="11"/>
                  </a:cubicBezTo>
                  <a:cubicBezTo>
                    <a:pt x="378" y="11"/>
                    <a:pt x="378" y="11"/>
                    <a:pt x="378" y="11"/>
                  </a:cubicBezTo>
                  <a:cubicBezTo>
                    <a:pt x="378" y="11"/>
                    <a:pt x="378" y="11"/>
                    <a:pt x="378" y="11"/>
                  </a:cubicBezTo>
                  <a:cubicBezTo>
                    <a:pt x="378" y="12"/>
                    <a:pt x="378" y="12"/>
                    <a:pt x="378" y="12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9" y="12"/>
                    <a:pt x="379" y="12"/>
                    <a:pt x="379" y="12"/>
                  </a:cubicBezTo>
                  <a:cubicBezTo>
                    <a:pt x="379" y="12"/>
                    <a:pt x="379" y="12"/>
                    <a:pt x="379" y="12"/>
                  </a:cubicBezTo>
                  <a:cubicBezTo>
                    <a:pt x="380" y="11"/>
                    <a:pt x="380" y="11"/>
                    <a:pt x="380" y="11"/>
                  </a:cubicBezTo>
                  <a:cubicBezTo>
                    <a:pt x="380" y="11"/>
                    <a:pt x="380" y="11"/>
                    <a:pt x="380" y="11"/>
                  </a:cubicBezTo>
                  <a:cubicBezTo>
                    <a:pt x="380" y="12"/>
                    <a:pt x="380" y="12"/>
                    <a:pt x="380" y="12"/>
                  </a:cubicBezTo>
                  <a:cubicBezTo>
                    <a:pt x="380" y="12"/>
                    <a:pt x="380" y="12"/>
                    <a:pt x="380" y="12"/>
                  </a:cubicBezTo>
                  <a:cubicBezTo>
                    <a:pt x="380" y="13"/>
                    <a:pt x="380" y="13"/>
                    <a:pt x="380" y="13"/>
                  </a:cubicBezTo>
                  <a:cubicBezTo>
                    <a:pt x="380" y="13"/>
                    <a:pt x="380" y="13"/>
                    <a:pt x="380" y="13"/>
                  </a:cubicBezTo>
                  <a:cubicBezTo>
                    <a:pt x="381" y="13"/>
                    <a:pt x="381" y="13"/>
                    <a:pt x="381" y="13"/>
                  </a:cubicBezTo>
                  <a:cubicBezTo>
                    <a:pt x="381" y="13"/>
                    <a:pt x="381" y="13"/>
                    <a:pt x="381" y="13"/>
                  </a:cubicBezTo>
                  <a:cubicBezTo>
                    <a:pt x="381" y="12"/>
                    <a:pt x="381" y="12"/>
                    <a:pt x="381" y="12"/>
                  </a:cubicBezTo>
                  <a:cubicBezTo>
                    <a:pt x="382" y="12"/>
                    <a:pt x="382" y="12"/>
                    <a:pt x="382" y="12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2" y="14"/>
                    <a:pt x="382" y="14"/>
                    <a:pt x="382" y="14"/>
                  </a:cubicBezTo>
                  <a:cubicBezTo>
                    <a:pt x="382" y="14"/>
                    <a:pt x="382" y="14"/>
                    <a:pt x="382" y="14"/>
                  </a:cubicBezTo>
                  <a:cubicBezTo>
                    <a:pt x="382" y="14"/>
                    <a:pt x="382" y="14"/>
                    <a:pt x="382" y="14"/>
                  </a:cubicBezTo>
                  <a:cubicBezTo>
                    <a:pt x="382" y="15"/>
                    <a:pt x="382" y="15"/>
                    <a:pt x="382" y="15"/>
                  </a:cubicBezTo>
                  <a:cubicBezTo>
                    <a:pt x="382" y="16"/>
                    <a:pt x="382" y="16"/>
                    <a:pt x="382" y="16"/>
                  </a:cubicBezTo>
                  <a:cubicBezTo>
                    <a:pt x="382" y="17"/>
                    <a:pt x="382" y="17"/>
                    <a:pt x="382" y="17"/>
                  </a:cubicBezTo>
                  <a:cubicBezTo>
                    <a:pt x="381" y="17"/>
                    <a:pt x="381" y="17"/>
                    <a:pt x="381" y="17"/>
                  </a:cubicBezTo>
                  <a:cubicBezTo>
                    <a:pt x="380" y="18"/>
                    <a:pt x="380" y="18"/>
                    <a:pt x="380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2" y="18"/>
                    <a:pt x="382" y="18"/>
                    <a:pt x="382" y="18"/>
                  </a:cubicBezTo>
                  <a:cubicBezTo>
                    <a:pt x="383" y="18"/>
                    <a:pt x="383" y="18"/>
                    <a:pt x="383" y="18"/>
                  </a:cubicBezTo>
                  <a:cubicBezTo>
                    <a:pt x="383" y="18"/>
                    <a:pt x="383" y="18"/>
                    <a:pt x="383" y="18"/>
                  </a:cubicBezTo>
                  <a:cubicBezTo>
                    <a:pt x="383" y="18"/>
                    <a:pt x="383" y="18"/>
                    <a:pt x="383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5" y="19"/>
                    <a:pt x="385" y="19"/>
                    <a:pt x="385" y="19"/>
                  </a:cubicBezTo>
                  <a:cubicBezTo>
                    <a:pt x="385" y="20"/>
                    <a:pt x="385" y="20"/>
                    <a:pt x="385" y="20"/>
                  </a:cubicBezTo>
                  <a:cubicBezTo>
                    <a:pt x="385" y="22"/>
                    <a:pt x="385" y="22"/>
                    <a:pt x="385" y="22"/>
                  </a:cubicBezTo>
                  <a:cubicBezTo>
                    <a:pt x="384" y="24"/>
                    <a:pt x="384" y="24"/>
                    <a:pt x="384" y="24"/>
                  </a:cubicBezTo>
                  <a:cubicBezTo>
                    <a:pt x="382" y="25"/>
                    <a:pt x="382" y="25"/>
                    <a:pt x="382" y="25"/>
                  </a:cubicBezTo>
                  <a:cubicBezTo>
                    <a:pt x="382" y="25"/>
                    <a:pt x="382" y="25"/>
                    <a:pt x="382" y="25"/>
                  </a:cubicBezTo>
                  <a:cubicBezTo>
                    <a:pt x="381" y="25"/>
                    <a:pt x="381" y="25"/>
                    <a:pt x="381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6"/>
                    <a:pt x="380" y="26"/>
                    <a:pt x="380" y="26"/>
                  </a:cubicBezTo>
                  <a:cubicBezTo>
                    <a:pt x="379" y="26"/>
                    <a:pt x="379" y="26"/>
                    <a:pt x="379" y="26"/>
                  </a:cubicBezTo>
                  <a:cubicBezTo>
                    <a:pt x="377" y="27"/>
                    <a:pt x="377" y="27"/>
                    <a:pt x="377" y="27"/>
                  </a:cubicBezTo>
                  <a:cubicBezTo>
                    <a:pt x="376" y="28"/>
                    <a:pt x="376" y="28"/>
                    <a:pt x="376" y="28"/>
                  </a:cubicBezTo>
                  <a:cubicBezTo>
                    <a:pt x="375" y="28"/>
                    <a:pt x="375" y="28"/>
                    <a:pt x="375" y="28"/>
                  </a:cubicBezTo>
                  <a:cubicBezTo>
                    <a:pt x="374" y="29"/>
                    <a:pt x="374" y="29"/>
                    <a:pt x="374" y="29"/>
                  </a:cubicBezTo>
                  <a:cubicBezTo>
                    <a:pt x="372" y="29"/>
                    <a:pt x="372" y="29"/>
                    <a:pt x="372" y="29"/>
                  </a:cubicBezTo>
                  <a:cubicBezTo>
                    <a:pt x="372" y="28"/>
                    <a:pt x="372" y="28"/>
                    <a:pt x="372" y="28"/>
                  </a:cubicBezTo>
                  <a:cubicBezTo>
                    <a:pt x="371" y="29"/>
                    <a:pt x="371" y="29"/>
                    <a:pt x="371" y="29"/>
                  </a:cubicBezTo>
                  <a:cubicBezTo>
                    <a:pt x="371" y="29"/>
                    <a:pt x="371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69" y="28"/>
                    <a:pt x="369" y="28"/>
                    <a:pt x="369" y="28"/>
                  </a:cubicBezTo>
                  <a:cubicBezTo>
                    <a:pt x="368" y="28"/>
                    <a:pt x="368" y="28"/>
                    <a:pt x="368" y="28"/>
                  </a:cubicBezTo>
                  <a:cubicBezTo>
                    <a:pt x="368" y="28"/>
                    <a:pt x="368" y="28"/>
                    <a:pt x="368" y="28"/>
                  </a:cubicBezTo>
                  <a:cubicBezTo>
                    <a:pt x="369" y="28"/>
                    <a:pt x="369" y="28"/>
                    <a:pt x="369" y="28"/>
                  </a:cubicBezTo>
                  <a:cubicBezTo>
                    <a:pt x="369" y="29"/>
                    <a:pt x="369" y="29"/>
                    <a:pt x="369" y="29"/>
                  </a:cubicBezTo>
                  <a:cubicBezTo>
                    <a:pt x="368" y="29"/>
                    <a:pt x="368" y="29"/>
                    <a:pt x="368" y="29"/>
                  </a:cubicBezTo>
                  <a:cubicBezTo>
                    <a:pt x="367" y="29"/>
                    <a:pt x="367" y="29"/>
                    <a:pt x="367" y="29"/>
                  </a:cubicBezTo>
                  <a:cubicBezTo>
                    <a:pt x="367" y="29"/>
                    <a:pt x="367" y="29"/>
                    <a:pt x="367" y="29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3" y="28"/>
                    <a:pt x="363" y="28"/>
                    <a:pt x="363" y="28"/>
                  </a:cubicBezTo>
                  <a:cubicBezTo>
                    <a:pt x="363" y="28"/>
                    <a:pt x="363" y="28"/>
                    <a:pt x="363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2" y="28"/>
                    <a:pt x="362" y="28"/>
                    <a:pt x="362" y="28"/>
                  </a:cubicBezTo>
                  <a:cubicBezTo>
                    <a:pt x="362" y="28"/>
                    <a:pt x="362" y="28"/>
                    <a:pt x="362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0" y="28"/>
                    <a:pt x="360" y="28"/>
                    <a:pt x="360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3" y="29"/>
                    <a:pt x="363" y="29"/>
                    <a:pt x="363" y="29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6" y="30"/>
                    <a:pt x="366" y="30"/>
                    <a:pt x="366" y="30"/>
                  </a:cubicBezTo>
                  <a:cubicBezTo>
                    <a:pt x="365" y="30"/>
                    <a:pt x="365" y="30"/>
                    <a:pt x="365" y="30"/>
                  </a:cubicBezTo>
                  <a:cubicBezTo>
                    <a:pt x="361" y="32"/>
                    <a:pt x="361" y="32"/>
                    <a:pt x="361" y="32"/>
                  </a:cubicBezTo>
                  <a:cubicBezTo>
                    <a:pt x="359" y="32"/>
                    <a:pt x="359" y="32"/>
                    <a:pt x="359" y="32"/>
                  </a:cubicBezTo>
                  <a:cubicBezTo>
                    <a:pt x="358" y="32"/>
                    <a:pt x="358" y="32"/>
                    <a:pt x="358" y="32"/>
                  </a:cubicBezTo>
                  <a:cubicBezTo>
                    <a:pt x="356" y="32"/>
                    <a:pt x="356" y="32"/>
                    <a:pt x="356" y="32"/>
                  </a:cubicBezTo>
                  <a:cubicBezTo>
                    <a:pt x="355" y="32"/>
                    <a:pt x="355" y="32"/>
                    <a:pt x="355" y="32"/>
                  </a:cubicBezTo>
                  <a:cubicBezTo>
                    <a:pt x="355" y="32"/>
                    <a:pt x="355" y="32"/>
                    <a:pt x="355" y="32"/>
                  </a:cubicBezTo>
                  <a:cubicBezTo>
                    <a:pt x="354" y="32"/>
                    <a:pt x="354" y="32"/>
                    <a:pt x="354" y="32"/>
                  </a:cubicBezTo>
                  <a:cubicBezTo>
                    <a:pt x="354" y="32"/>
                    <a:pt x="354" y="32"/>
                    <a:pt x="354" y="32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2" y="33"/>
                    <a:pt x="352" y="33"/>
                    <a:pt x="352" y="3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33"/>
                    <a:pt x="353" y="33"/>
                    <a:pt x="353" y="33"/>
                  </a:cubicBezTo>
                  <a:cubicBezTo>
                    <a:pt x="354" y="33"/>
                    <a:pt x="354" y="33"/>
                    <a:pt x="354" y="33"/>
                  </a:cubicBezTo>
                  <a:cubicBezTo>
                    <a:pt x="357" y="33"/>
                    <a:pt x="357" y="33"/>
                    <a:pt x="357" y="33"/>
                  </a:cubicBezTo>
                  <a:cubicBezTo>
                    <a:pt x="358" y="33"/>
                    <a:pt x="358" y="33"/>
                    <a:pt x="358" y="33"/>
                  </a:cubicBezTo>
                  <a:cubicBezTo>
                    <a:pt x="361" y="33"/>
                    <a:pt x="361" y="33"/>
                    <a:pt x="361" y="33"/>
                  </a:cubicBezTo>
                  <a:cubicBezTo>
                    <a:pt x="364" y="32"/>
                    <a:pt x="364" y="32"/>
                    <a:pt x="364" y="32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66" y="31"/>
                    <a:pt x="366" y="31"/>
                    <a:pt x="366" y="31"/>
                  </a:cubicBezTo>
                  <a:cubicBezTo>
                    <a:pt x="367" y="31"/>
                    <a:pt x="367" y="31"/>
                    <a:pt x="367" y="31"/>
                  </a:cubicBezTo>
                  <a:cubicBezTo>
                    <a:pt x="368" y="31"/>
                    <a:pt x="368" y="31"/>
                    <a:pt x="368" y="31"/>
                  </a:cubicBezTo>
                  <a:cubicBezTo>
                    <a:pt x="369" y="31"/>
                    <a:pt x="369" y="31"/>
                    <a:pt x="369" y="31"/>
                  </a:cubicBezTo>
                  <a:cubicBezTo>
                    <a:pt x="369" y="32"/>
                    <a:pt x="369" y="32"/>
                    <a:pt x="369" y="32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6" y="34"/>
                    <a:pt x="366" y="34"/>
                    <a:pt x="366" y="34"/>
                  </a:cubicBezTo>
                  <a:cubicBezTo>
                    <a:pt x="366" y="34"/>
                    <a:pt x="366" y="34"/>
                    <a:pt x="366" y="34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3" y="36"/>
                    <a:pt x="363" y="36"/>
                    <a:pt x="363" y="36"/>
                  </a:cubicBezTo>
                  <a:cubicBezTo>
                    <a:pt x="362" y="36"/>
                    <a:pt x="362" y="36"/>
                    <a:pt x="362" y="36"/>
                  </a:cubicBezTo>
                  <a:cubicBezTo>
                    <a:pt x="361" y="37"/>
                    <a:pt x="361" y="37"/>
                    <a:pt x="361" y="37"/>
                  </a:cubicBezTo>
                  <a:cubicBezTo>
                    <a:pt x="360" y="37"/>
                    <a:pt x="360" y="37"/>
                    <a:pt x="360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8" y="37"/>
                    <a:pt x="358" y="37"/>
                    <a:pt x="358" y="37"/>
                  </a:cubicBezTo>
                  <a:cubicBezTo>
                    <a:pt x="357" y="38"/>
                    <a:pt x="357" y="38"/>
                    <a:pt x="357" y="38"/>
                  </a:cubicBezTo>
                  <a:cubicBezTo>
                    <a:pt x="356" y="38"/>
                    <a:pt x="356" y="38"/>
                    <a:pt x="356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53" y="39"/>
                    <a:pt x="353" y="39"/>
                    <a:pt x="353" y="39"/>
                  </a:cubicBezTo>
                  <a:cubicBezTo>
                    <a:pt x="352" y="40"/>
                    <a:pt x="352" y="40"/>
                    <a:pt x="352" y="40"/>
                  </a:cubicBezTo>
                  <a:cubicBezTo>
                    <a:pt x="352" y="39"/>
                    <a:pt x="352" y="39"/>
                    <a:pt x="352" y="39"/>
                  </a:cubicBezTo>
                  <a:cubicBezTo>
                    <a:pt x="351" y="40"/>
                    <a:pt x="351" y="40"/>
                    <a:pt x="351" y="40"/>
                  </a:cubicBezTo>
                  <a:cubicBezTo>
                    <a:pt x="350" y="40"/>
                    <a:pt x="350" y="40"/>
                    <a:pt x="350" y="40"/>
                  </a:cubicBezTo>
                  <a:cubicBezTo>
                    <a:pt x="350" y="40"/>
                    <a:pt x="350" y="40"/>
                    <a:pt x="350" y="40"/>
                  </a:cubicBezTo>
                  <a:cubicBezTo>
                    <a:pt x="350" y="41"/>
                    <a:pt x="350" y="41"/>
                    <a:pt x="350" y="41"/>
                  </a:cubicBezTo>
                  <a:cubicBezTo>
                    <a:pt x="349" y="42"/>
                    <a:pt x="349" y="42"/>
                    <a:pt x="349" y="42"/>
                  </a:cubicBezTo>
                  <a:cubicBezTo>
                    <a:pt x="349" y="43"/>
                    <a:pt x="349" y="43"/>
                    <a:pt x="349" y="43"/>
                  </a:cubicBezTo>
                  <a:cubicBezTo>
                    <a:pt x="347" y="43"/>
                    <a:pt x="347" y="43"/>
                    <a:pt x="347" y="43"/>
                  </a:cubicBezTo>
                  <a:cubicBezTo>
                    <a:pt x="346" y="43"/>
                    <a:pt x="346" y="43"/>
                    <a:pt x="346" y="43"/>
                  </a:cubicBezTo>
                  <a:cubicBezTo>
                    <a:pt x="345" y="43"/>
                    <a:pt x="345" y="43"/>
                    <a:pt x="345" y="43"/>
                  </a:cubicBezTo>
                  <a:cubicBezTo>
                    <a:pt x="345" y="42"/>
                    <a:pt x="345" y="42"/>
                    <a:pt x="345" y="42"/>
                  </a:cubicBezTo>
                  <a:cubicBezTo>
                    <a:pt x="346" y="42"/>
                    <a:pt x="346" y="42"/>
                    <a:pt x="346" y="42"/>
                  </a:cubicBezTo>
                  <a:cubicBezTo>
                    <a:pt x="346" y="41"/>
                    <a:pt x="346" y="41"/>
                    <a:pt x="346" y="41"/>
                  </a:cubicBezTo>
                  <a:cubicBezTo>
                    <a:pt x="345" y="41"/>
                    <a:pt x="345" y="41"/>
                    <a:pt x="345" y="41"/>
                  </a:cubicBezTo>
                  <a:cubicBezTo>
                    <a:pt x="345" y="42"/>
                    <a:pt x="345" y="42"/>
                    <a:pt x="345" y="42"/>
                  </a:cubicBezTo>
                  <a:cubicBezTo>
                    <a:pt x="345" y="42"/>
                    <a:pt x="345" y="42"/>
                    <a:pt x="345" y="42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5" y="43"/>
                    <a:pt x="345" y="43"/>
                    <a:pt x="345" y="43"/>
                  </a:cubicBezTo>
                  <a:cubicBezTo>
                    <a:pt x="346" y="44"/>
                    <a:pt x="346" y="44"/>
                    <a:pt x="346" y="44"/>
                  </a:cubicBezTo>
                  <a:cubicBezTo>
                    <a:pt x="345" y="45"/>
                    <a:pt x="345" y="45"/>
                    <a:pt x="345" y="45"/>
                  </a:cubicBezTo>
                  <a:cubicBezTo>
                    <a:pt x="344" y="45"/>
                    <a:pt x="344" y="45"/>
                    <a:pt x="344" y="45"/>
                  </a:cubicBezTo>
                  <a:cubicBezTo>
                    <a:pt x="343" y="44"/>
                    <a:pt x="343" y="44"/>
                    <a:pt x="343" y="44"/>
                  </a:cubicBezTo>
                  <a:cubicBezTo>
                    <a:pt x="343" y="45"/>
                    <a:pt x="343" y="45"/>
                    <a:pt x="343" y="45"/>
                  </a:cubicBezTo>
                  <a:cubicBezTo>
                    <a:pt x="341" y="44"/>
                    <a:pt x="341" y="44"/>
                    <a:pt x="341" y="44"/>
                  </a:cubicBezTo>
                  <a:cubicBezTo>
                    <a:pt x="341" y="44"/>
                    <a:pt x="341" y="44"/>
                    <a:pt x="341" y="44"/>
                  </a:cubicBezTo>
                  <a:cubicBezTo>
                    <a:pt x="340" y="45"/>
                    <a:pt x="340" y="45"/>
                    <a:pt x="340" y="45"/>
                  </a:cubicBezTo>
                  <a:cubicBezTo>
                    <a:pt x="340" y="44"/>
                    <a:pt x="340" y="44"/>
                    <a:pt x="340" y="44"/>
                  </a:cubicBezTo>
                  <a:cubicBezTo>
                    <a:pt x="340" y="44"/>
                    <a:pt x="340" y="44"/>
                    <a:pt x="340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5"/>
                    <a:pt x="339" y="45"/>
                    <a:pt x="339" y="45"/>
                  </a:cubicBezTo>
                  <a:cubicBezTo>
                    <a:pt x="340" y="45"/>
                    <a:pt x="340" y="45"/>
                    <a:pt x="340" y="45"/>
                  </a:cubicBezTo>
                  <a:cubicBezTo>
                    <a:pt x="343" y="45"/>
                    <a:pt x="343" y="45"/>
                    <a:pt x="343" y="45"/>
                  </a:cubicBezTo>
                  <a:cubicBezTo>
                    <a:pt x="343" y="46"/>
                    <a:pt x="343" y="46"/>
                    <a:pt x="343" y="46"/>
                  </a:cubicBezTo>
                  <a:cubicBezTo>
                    <a:pt x="343" y="46"/>
                    <a:pt x="343" y="46"/>
                    <a:pt x="343" y="46"/>
                  </a:cubicBezTo>
                  <a:cubicBezTo>
                    <a:pt x="342" y="47"/>
                    <a:pt x="342" y="47"/>
                    <a:pt x="342" y="47"/>
                  </a:cubicBezTo>
                  <a:cubicBezTo>
                    <a:pt x="341" y="47"/>
                    <a:pt x="341" y="47"/>
                    <a:pt x="341" y="47"/>
                  </a:cubicBezTo>
                  <a:cubicBezTo>
                    <a:pt x="340" y="47"/>
                    <a:pt x="340" y="47"/>
                    <a:pt x="340" y="47"/>
                  </a:cubicBezTo>
                  <a:cubicBezTo>
                    <a:pt x="339" y="47"/>
                    <a:pt x="339" y="47"/>
                    <a:pt x="339" y="47"/>
                  </a:cubicBezTo>
                  <a:cubicBezTo>
                    <a:pt x="340" y="48"/>
                    <a:pt x="340" y="48"/>
                    <a:pt x="340" y="48"/>
                  </a:cubicBezTo>
                  <a:cubicBezTo>
                    <a:pt x="340" y="47"/>
                    <a:pt x="340" y="47"/>
                    <a:pt x="340" y="47"/>
                  </a:cubicBezTo>
                  <a:cubicBezTo>
                    <a:pt x="341" y="48"/>
                    <a:pt x="341" y="48"/>
                    <a:pt x="341" y="48"/>
                  </a:cubicBezTo>
                  <a:cubicBezTo>
                    <a:pt x="341" y="48"/>
                    <a:pt x="341" y="48"/>
                    <a:pt x="341" y="48"/>
                  </a:cubicBezTo>
                  <a:cubicBezTo>
                    <a:pt x="339" y="50"/>
                    <a:pt x="339" y="50"/>
                    <a:pt x="339" y="50"/>
                  </a:cubicBezTo>
                  <a:cubicBezTo>
                    <a:pt x="338" y="50"/>
                    <a:pt x="338" y="50"/>
                    <a:pt x="338" y="50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5" y="49"/>
                    <a:pt x="335" y="49"/>
                    <a:pt x="335" y="49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4" y="47"/>
                    <a:pt x="334" y="47"/>
                    <a:pt x="334" y="47"/>
                  </a:cubicBezTo>
                  <a:cubicBezTo>
                    <a:pt x="333" y="47"/>
                    <a:pt x="333" y="47"/>
                    <a:pt x="333" y="47"/>
                  </a:cubicBezTo>
                  <a:cubicBezTo>
                    <a:pt x="333" y="47"/>
                    <a:pt x="333" y="47"/>
                    <a:pt x="333" y="47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32" y="46"/>
                    <a:pt x="332" y="46"/>
                    <a:pt x="332" y="46"/>
                  </a:cubicBezTo>
                  <a:cubicBezTo>
                    <a:pt x="332" y="46"/>
                    <a:pt x="332" y="46"/>
                    <a:pt x="332" y="46"/>
                  </a:cubicBezTo>
                  <a:cubicBezTo>
                    <a:pt x="331" y="46"/>
                    <a:pt x="331" y="46"/>
                    <a:pt x="331" y="46"/>
                  </a:cubicBezTo>
                  <a:cubicBezTo>
                    <a:pt x="330" y="46"/>
                    <a:pt x="330" y="46"/>
                    <a:pt x="330" y="46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30" y="46"/>
                    <a:pt x="330" y="46"/>
                    <a:pt x="330" y="46"/>
                  </a:cubicBezTo>
                  <a:cubicBezTo>
                    <a:pt x="330" y="46"/>
                    <a:pt x="330" y="46"/>
                    <a:pt x="330" y="46"/>
                  </a:cubicBezTo>
                  <a:cubicBezTo>
                    <a:pt x="331" y="46"/>
                    <a:pt x="331" y="46"/>
                    <a:pt x="331" y="46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3" y="50"/>
                    <a:pt x="333" y="50"/>
                    <a:pt x="333" y="50"/>
                  </a:cubicBezTo>
                  <a:cubicBezTo>
                    <a:pt x="333" y="51"/>
                    <a:pt x="333" y="51"/>
                    <a:pt x="333" y="51"/>
                  </a:cubicBezTo>
                  <a:cubicBezTo>
                    <a:pt x="332" y="50"/>
                    <a:pt x="332" y="50"/>
                    <a:pt x="332" y="50"/>
                  </a:cubicBezTo>
                  <a:cubicBezTo>
                    <a:pt x="331" y="50"/>
                    <a:pt x="331" y="50"/>
                    <a:pt x="331" y="50"/>
                  </a:cubicBezTo>
                  <a:cubicBezTo>
                    <a:pt x="330" y="50"/>
                    <a:pt x="330" y="50"/>
                    <a:pt x="330" y="50"/>
                  </a:cubicBezTo>
                  <a:cubicBezTo>
                    <a:pt x="330" y="50"/>
                    <a:pt x="330" y="50"/>
                    <a:pt x="330" y="50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328" y="50"/>
                    <a:pt x="328" y="50"/>
                    <a:pt x="328" y="50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7" y="51"/>
                    <a:pt x="327" y="51"/>
                    <a:pt x="327" y="51"/>
                  </a:cubicBezTo>
                  <a:cubicBezTo>
                    <a:pt x="327" y="50"/>
                    <a:pt x="327" y="50"/>
                    <a:pt x="327" y="50"/>
                  </a:cubicBezTo>
                  <a:cubicBezTo>
                    <a:pt x="326" y="50"/>
                    <a:pt x="326" y="50"/>
                    <a:pt x="326" y="50"/>
                  </a:cubicBezTo>
                  <a:cubicBezTo>
                    <a:pt x="326" y="49"/>
                    <a:pt x="326" y="49"/>
                    <a:pt x="326" y="49"/>
                  </a:cubicBezTo>
                  <a:cubicBezTo>
                    <a:pt x="325" y="49"/>
                    <a:pt x="325" y="49"/>
                    <a:pt x="325" y="49"/>
                  </a:cubicBezTo>
                  <a:cubicBezTo>
                    <a:pt x="325" y="48"/>
                    <a:pt x="325" y="48"/>
                    <a:pt x="325" y="48"/>
                  </a:cubicBezTo>
                  <a:cubicBezTo>
                    <a:pt x="324" y="48"/>
                    <a:pt x="324" y="48"/>
                    <a:pt x="324" y="48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23" y="47"/>
                    <a:pt x="323" y="47"/>
                    <a:pt x="323" y="47"/>
                  </a:cubicBezTo>
                  <a:cubicBezTo>
                    <a:pt x="322" y="48"/>
                    <a:pt x="322" y="48"/>
                    <a:pt x="322" y="48"/>
                  </a:cubicBezTo>
                  <a:cubicBezTo>
                    <a:pt x="322" y="48"/>
                    <a:pt x="322" y="48"/>
                    <a:pt x="322" y="48"/>
                  </a:cubicBezTo>
                  <a:cubicBezTo>
                    <a:pt x="323" y="49"/>
                    <a:pt x="323" y="49"/>
                    <a:pt x="323" y="49"/>
                  </a:cubicBezTo>
                  <a:cubicBezTo>
                    <a:pt x="324" y="49"/>
                    <a:pt x="324" y="49"/>
                    <a:pt x="324" y="49"/>
                  </a:cubicBezTo>
                  <a:cubicBezTo>
                    <a:pt x="325" y="50"/>
                    <a:pt x="325" y="50"/>
                    <a:pt x="325" y="50"/>
                  </a:cubicBezTo>
                  <a:cubicBezTo>
                    <a:pt x="325" y="51"/>
                    <a:pt x="325" y="51"/>
                    <a:pt x="325" y="51"/>
                  </a:cubicBezTo>
                  <a:cubicBezTo>
                    <a:pt x="323" y="50"/>
                    <a:pt x="323" y="50"/>
                    <a:pt x="323" y="50"/>
                  </a:cubicBezTo>
                  <a:cubicBezTo>
                    <a:pt x="322" y="50"/>
                    <a:pt x="322" y="50"/>
                    <a:pt x="322" y="50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321" y="49"/>
                    <a:pt x="321" y="49"/>
                    <a:pt x="321" y="49"/>
                  </a:cubicBezTo>
                  <a:cubicBezTo>
                    <a:pt x="321" y="49"/>
                    <a:pt x="321" y="49"/>
                    <a:pt x="321" y="49"/>
                  </a:cubicBezTo>
                  <a:cubicBezTo>
                    <a:pt x="321" y="49"/>
                    <a:pt x="321" y="49"/>
                    <a:pt x="321" y="49"/>
                  </a:cubicBezTo>
                  <a:cubicBezTo>
                    <a:pt x="321" y="50"/>
                    <a:pt x="321" y="50"/>
                    <a:pt x="321" y="50"/>
                  </a:cubicBezTo>
                  <a:cubicBezTo>
                    <a:pt x="320" y="50"/>
                    <a:pt x="320" y="50"/>
                    <a:pt x="320" y="50"/>
                  </a:cubicBezTo>
                  <a:cubicBezTo>
                    <a:pt x="320" y="49"/>
                    <a:pt x="320" y="49"/>
                    <a:pt x="320" y="49"/>
                  </a:cubicBezTo>
                  <a:cubicBezTo>
                    <a:pt x="319" y="49"/>
                    <a:pt x="319" y="49"/>
                    <a:pt x="319" y="49"/>
                  </a:cubicBezTo>
                  <a:cubicBezTo>
                    <a:pt x="319" y="50"/>
                    <a:pt x="319" y="50"/>
                    <a:pt x="319" y="50"/>
                  </a:cubicBezTo>
                  <a:cubicBezTo>
                    <a:pt x="320" y="50"/>
                    <a:pt x="320" y="50"/>
                    <a:pt x="320" y="50"/>
                  </a:cubicBezTo>
                  <a:cubicBezTo>
                    <a:pt x="320" y="51"/>
                    <a:pt x="320" y="51"/>
                    <a:pt x="320" y="51"/>
                  </a:cubicBezTo>
                  <a:cubicBezTo>
                    <a:pt x="321" y="51"/>
                    <a:pt x="321" y="51"/>
                    <a:pt x="321" y="51"/>
                  </a:cubicBezTo>
                  <a:cubicBezTo>
                    <a:pt x="321" y="51"/>
                    <a:pt x="321" y="51"/>
                    <a:pt x="321" y="51"/>
                  </a:cubicBezTo>
                  <a:cubicBezTo>
                    <a:pt x="322" y="51"/>
                    <a:pt x="322" y="51"/>
                    <a:pt x="322" y="51"/>
                  </a:cubicBezTo>
                  <a:cubicBezTo>
                    <a:pt x="322" y="51"/>
                    <a:pt x="322" y="51"/>
                    <a:pt x="322" y="51"/>
                  </a:cubicBezTo>
                  <a:cubicBezTo>
                    <a:pt x="323" y="52"/>
                    <a:pt x="323" y="52"/>
                    <a:pt x="323" y="52"/>
                  </a:cubicBezTo>
                  <a:cubicBezTo>
                    <a:pt x="324" y="52"/>
                    <a:pt x="324" y="52"/>
                    <a:pt x="324" y="52"/>
                  </a:cubicBezTo>
                  <a:cubicBezTo>
                    <a:pt x="324" y="52"/>
                    <a:pt x="324" y="52"/>
                    <a:pt x="324" y="52"/>
                  </a:cubicBezTo>
                  <a:cubicBezTo>
                    <a:pt x="325" y="52"/>
                    <a:pt x="325" y="52"/>
                    <a:pt x="325" y="52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27" y="54"/>
                    <a:pt x="327" y="54"/>
                    <a:pt x="327" y="54"/>
                  </a:cubicBezTo>
                  <a:cubicBezTo>
                    <a:pt x="328" y="54"/>
                    <a:pt x="328" y="54"/>
                    <a:pt x="328" y="54"/>
                  </a:cubicBezTo>
                  <a:cubicBezTo>
                    <a:pt x="327" y="55"/>
                    <a:pt x="327" y="55"/>
                    <a:pt x="327" y="55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7" y="56"/>
                    <a:pt x="327" y="56"/>
                    <a:pt x="327" y="56"/>
                  </a:cubicBezTo>
                  <a:cubicBezTo>
                    <a:pt x="327" y="56"/>
                    <a:pt x="327" y="56"/>
                    <a:pt x="327" y="56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325" y="55"/>
                    <a:pt x="325" y="55"/>
                    <a:pt x="325" y="55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4" y="53"/>
                    <a:pt x="324" y="53"/>
                    <a:pt x="324" y="53"/>
                  </a:cubicBezTo>
                  <a:cubicBezTo>
                    <a:pt x="323" y="52"/>
                    <a:pt x="323" y="52"/>
                    <a:pt x="323" y="52"/>
                  </a:cubicBezTo>
                  <a:cubicBezTo>
                    <a:pt x="322" y="52"/>
                    <a:pt x="322" y="52"/>
                    <a:pt x="322" y="52"/>
                  </a:cubicBezTo>
                  <a:cubicBezTo>
                    <a:pt x="320" y="52"/>
                    <a:pt x="320" y="52"/>
                    <a:pt x="320" y="52"/>
                  </a:cubicBezTo>
                  <a:cubicBezTo>
                    <a:pt x="319" y="51"/>
                    <a:pt x="319" y="51"/>
                    <a:pt x="319" y="51"/>
                  </a:cubicBezTo>
                  <a:cubicBezTo>
                    <a:pt x="318" y="51"/>
                    <a:pt x="318" y="51"/>
                    <a:pt x="318" y="51"/>
                  </a:cubicBezTo>
                  <a:cubicBezTo>
                    <a:pt x="318" y="52"/>
                    <a:pt x="318" y="52"/>
                    <a:pt x="318" y="52"/>
                  </a:cubicBezTo>
                  <a:cubicBezTo>
                    <a:pt x="319" y="52"/>
                    <a:pt x="319" y="52"/>
                    <a:pt x="319" y="52"/>
                  </a:cubicBezTo>
                  <a:cubicBezTo>
                    <a:pt x="321" y="52"/>
                    <a:pt x="321" y="52"/>
                    <a:pt x="321" y="52"/>
                  </a:cubicBezTo>
                  <a:cubicBezTo>
                    <a:pt x="323" y="53"/>
                    <a:pt x="323" y="53"/>
                    <a:pt x="323" y="53"/>
                  </a:cubicBezTo>
                  <a:cubicBezTo>
                    <a:pt x="323" y="54"/>
                    <a:pt x="323" y="54"/>
                    <a:pt x="323" y="54"/>
                  </a:cubicBezTo>
                  <a:cubicBezTo>
                    <a:pt x="323" y="54"/>
                    <a:pt x="323" y="54"/>
                    <a:pt x="323" y="54"/>
                  </a:cubicBezTo>
                  <a:cubicBezTo>
                    <a:pt x="322" y="53"/>
                    <a:pt x="322" y="53"/>
                    <a:pt x="322" y="53"/>
                  </a:cubicBezTo>
                  <a:cubicBezTo>
                    <a:pt x="320" y="53"/>
                    <a:pt x="320" y="53"/>
                    <a:pt x="320" y="53"/>
                  </a:cubicBezTo>
                  <a:cubicBezTo>
                    <a:pt x="319" y="54"/>
                    <a:pt x="319" y="54"/>
                    <a:pt x="319" y="54"/>
                  </a:cubicBezTo>
                  <a:cubicBezTo>
                    <a:pt x="319" y="53"/>
                    <a:pt x="319" y="53"/>
                    <a:pt x="319" y="53"/>
                  </a:cubicBezTo>
                  <a:cubicBezTo>
                    <a:pt x="318" y="53"/>
                    <a:pt x="318" y="53"/>
                    <a:pt x="318" y="53"/>
                  </a:cubicBezTo>
                  <a:cubicBezTo>
                    <a:pt x="317" y="52"/>
                    <a:pt x="317" y="52"/>
                    <a:pt x="317" y="52"/>
                  </a:cubicBezTo>
                  <a:cubicBezTo>
                    <a:pt x="316" y="52"/>
                    <a:pt x="316" y="52"/>
                    <a:pt x="316" y="52"/>
                  </a:cubicBezTo>
                  <a:cubicBezTo>
                    <a:pt x="316" y="53"/>
                    <a:pt x="316" y="53"/>
                    <a:pt x="316" y="53"/>
                  </a:cubicBezTo>
                  <a:cubicBezTo>
                    <a:pt x="318" y="53"/>
                    <a:pt x="318" y="53"/>
                    <a:pt x="318" y="53"/>
                  </a:cubicBezTo>
                  <a:cubicBezTo>
                    <a:pt x="318" y="54"/>
                    <a:pt x="318" y="54"/>
                    <a:pt x="318" y="54"/>
                  </a:cubicBezTo>
                  <a:cubicBezTo>
                    <a:pt x="318" y="54"/>
                    <a:pt x="318" y="54"/>
                    <a:pt x="318" y="54"/>
                  </a:cubicBezTo>
                  <a:cubicBezTo>
                    <a:pt x="318" y="54"/>
                    <a:pt x="318" y="54"/>
                    <a:pt x="318" y="54"/>
                  </a:cubicBezTo>
                  <a:cubicBezTo>
                    <a:pt x="318" y="54"/>
                    <a:pt x="318" y="54"/>
                    <a:pt x="318" y="54"/>
                  </a:cubicBezTo>
                  <a:cubicBezTo>
                    <a:pt x="319" y="54"/>
                    <a:pt x="319" y="54"/>
                    <a:pt x="319" y="54"/>
                  </a:cubicBezTo>
                  <a:cubicBezTo>
                    <a:pt x="320" y="54"/>
                    <a:pt x="320" y="54"/>
                    <a:pt x="320" y="54"/>
                  </a:cubicBezTo>
                  <a:cubicBezTo>
                    <a:pt x="320" y="54"/>
                    <a:pt x="320" y="54"/>
                    <a:pt x="320" y="54"/>
                  </a:cubicBezTo>
                  <a:cubicBezTo>
                    <a:pt x="320" y="54"/>
                    <a:pt x="320" y="54"/>
                    <a:pt x="320" y="54"/>
                  </a:cubicBezTo>
                  <a:cubicBezTo>
                    <a:pt x="321" y="54"/>
                    <a:pt x="321" y="54"/>
                    <a:pt x="321" y="54"/>
                  </a:cubicBezTo>
                  <a:cubicBezTo>
                    <a:pt x="322" y="54"/>
                    <a:pt x="322" y="54"/>
                    <a:pt x="322" y="54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3" y="56"/>
                    <a:pt x="323" y="56"/>
                    <a:pt x="323" y="56"/>
                  </a:cubicBezTo>
                  <a:cubicBezTo>
                    <a:pt x="322" y="56"/>
                    <a:pt x="322" y="56"/>
                    <a:pt x="322" y="56"/>
                  </a:cubicBezTo>
                  <a:cubicBezTo>
                    <a:pt x="321" y="56"/>
                    <a:pt x="321" y="56"/>
                    <a:pt x="321" y="56"/>
                  </a:cubicBezTo>
                  <a:cubicBezTo>
                    <a:pt x="321" y="56"/>
                    <a:pt x="321" y="56"/>
                    <a:pt x="321" y="56"/>
                  </a:cubicBezTo>
                  <a:cubicBezTo>
                    <a:pt x="322" y="56"/>
                    <a:pt x="322" y="56"/>
                    <a:pt x="322" y="56"/>
                  </a:cubicBezTo>
                  <a:cubicBezTo>
                    <a:pt x="322" y="56"/>
                    <a:pt x="322" y="56"/>
                    <a:pt x="322" y="56"/>
                  </a:cubicBezTo>
                  <a:cubicBezTo>
                    <a:pt x="323" y="56"/>
                    <a:pt x="323" y="56"/>
                    <a:pt x="323" y="56"/>
                  </a:cubicBezTo>
                  <a:cubicBezTo>
                    <a:pt x="324" y="57"/>
                    <a:pt x="324" y="57"/>
                    <a:pt x="324" y="57"/>
                  </a:cubicBezTo>
                  <a:cubicBezTo>
                    <a:pt x="325" y="57"/>
                    <a:pt x="325" y="57"/>
                    <a:pt x="325" y="57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22" y="62"/>
                    <a:pt x="322" y="62"/>
                    <a:pt x="322" y="62"/>
                  </a:cubicBezTo>
                  <a:cubicBezTo>
                    <a:pt x="321" y="61"/>
                    <a:pt x="321" y="61"/>
                    <a:pt x="321" y="61"/>
                  </a:cubicBezTo>
                  <a:cubicBezTo>
                    <a:pt x="320" y="61"/>
                    <a:pt x="320" y="61"/>
                    <a:pt x="320" y="61"/>
                  </a:cubicBezTo>
                  <a:cubicBezTo>
                    <a:pt x="320" y="61"/>
                    <a:pt x="320" y="61"/>
                    <a:pt x="320" y="61"/>
                  </a:cubicBezTo>
                  <a:cubicBezTo>
                    <a:pt x="320" y="61"/>
                    <a:pt x="320" y="61"/>
                    <a:pt x="320" y="61"/>
                  </a:cubicBezTo>
                  <a:cubicBezTo>
                    <a:pt x="319" y="60"/>
                    <a:pt x="319" y="60"/>
                    <a:pt x="319" y="60"/>
                  </a:cubicBezTo>
                  <a:cubicBezTo>
                    <a:pt x="318" y="60"/>
                    <a:pt x="318" y="60"/>
                    <a:pt x="318" y="60"/>
                  </a:cubicBezTo>
                  <a:cubicBezTo>
                    <a:pt x="318" y="61"/>
                    <a:pt x="318" y="61"/>
                    <a:pt x="318" y="61"/>
                  </a:cubicBezTo>
                  <a:cubicBezTo>
                    <a:pt x="319" y="61"/>
                    <a:pt x="319" y="61"/>
                    <a:pt x="319" y="61"/>
                  </a:cubicBezTo>
                  <a:cubicBezTo>
                    <a:pt x="319" y="61"/>
                    <a:pt x="319" y="61"/>
                    <a:pt x="319" y="61"/>
                  </a:cubicBezTo>
                  <a:cubicBezTo>
                    <a:pt x="320" y="61"/>
                    <a:pt x="320" y="61"/>
                    <a:pt x="320" y="61"/>
                  </a:cubicBezTo>
                  <a:cubicBezTo>
                    <a:pt x="321" y="62"/>
                    <a:pt x="321" y="62"/>
                    <a:pt x="321" y="62"/>
                  </a:cubicBezTo>
                  <a:cubicBezTo>
                    <a:pt x="321" y="63"/>
                    <a:pt x="321" y="63"/>
                    <a:pt x="321" y="63"/>
                  </a:cubicBezTo>
                  <a:cubicBezTo>
                    <a:pt x="321" y="64"/>
                    <a:pt x="321" y="64"/>
                    <a:pt x="321" y="64"/>
                  </a:cubicBezTo>
                  <a:cubicBezTo>
                    <a:pt x="320" y="64"/>
                    <a:pt x="320" y="64"/>
                    <a:pt x="320" y="64"/>
                  </a:cubicBezTo>
                  <a:cubicBezTo>
                    <a:pt x="319" y="64"/>
                    <a:pt x="319" y="64"/>
                    <a:pt x="319" y="64"/>
                  </a:cubicBezTo>
                  <a:cubicBezTo>
                    <a:pt x="318" y="65"/>
                    <a:pt x="318" y="65"/>
                    <a:pt x="318" y="65"/>
                  </a:cubicBezTo>
                  <a:cubicBezTo>
                    <a:pt x="317" y="64"/>
                    <a:pt x="317" y="64"/>
                    <a:pt x="317" y="64"/>
                  </a:cubicBezTo>
                  <a:cubicBezTo>
                    <a:pt x="316" y="64"/>
                    <a:pt x="316" y="64"/>
                    <a:pt x="316" y="64"/>
                  </a:cubicBezTo>
                  <a:cubicBezTo>
                    <a:pt x="316" y="63"/>
                    <a:pt x="316" y="63"/>
                    <a:pt x="316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5" y="64"/>
                    <a:pt x="315" y="64"/>
                    <a:pt x="315" y="64"/>
                  </a:cubicBezTo>
                  <a:cubicBezTo>
                    <a:pt x="317" y="65"/>
                    <a:pt x="317" y="65"/>
                    <a:pt x="317" y="65"/>
                  </a:cubicBezTo>
                  <a:cubicBezTo>
                    <a:pt x="318" y="65"/>
                    <a:pt x="318" y="65"/>
                    <a:pt x="318" y="65"/>
                  </a:cubicBezTo>
                  <a:cubicBezTo>
                    <a:pt x="318" y="66"/>
                    <a:pt x="318" y="66"/>
                    <a:pt x="318" y="66"/>
                  </a:cubicBezTo>
                  <a:cubicBezTo>
                    <a:pt x="317" y="66"/>
                    <a:pt x="317" y="66"/>
                    <a:pt x="317" y="66"/>
                  </a:cubicBezTo>
                  <a:cubicBezTo>
                    <a:pt x="317" y="67"/>
                    <a:pt x="317" y="67"/>
                    <a:pt x="317" y="67"/>
                  </a:cubicBezTo>
                  <a:cubicBezTo>
                    <a:pt x="316" y="67"/>
                    <a:pt x="316" y="67"/>
                    <a:pt x="316" y="67"/>
                  </a:cubicBezTo>
                  <a:cubicBezTo>
                    <a:pt x="315" y="66"/>
                    <a:pt x="315" y="66"/>
                    <a:pt x="315" y="66"/>
                  </a:cubicBezTo>
                  <a:cubicBezTo>
                    <a:pt x="315" y="67"/>
                    <a:pt x="315" y="67"/>
                    <a:pt x="315" y="67"/>
                  </a:cubicBezTo>
                  <a:cubicBezTo>
                    <a:pt x="314" y="67"/>
                    <a:pt x="314" y="67"/>
                    <a:pt x="314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2" y="66"/>
                    <a:pt x="312" y="66"/>
                    <a:pt x="312" y="66"/>
                  </a:cubicBezTo>
                  <a:cubicBezTo>
                    <a:pt x="310" y="66"/>
                    <a:pt x="310" y="66"/>
                    <a:pt x="310" y="66"/>
                  </a:cubicBezTo>
                  <a:cubicBezTo>
                    <a:pt x="309" y="66"/>
                    <a:pt x="309" y="66"/>
                    <a:pt x="309" y="66"/>
                  </a:cubicBezTo>
                  <a:cubicBezTo>
                    <a:pt x="309" y="68"/>
                    <a:pt x="309" y="68"/>
                    <a:pt x="309" y="68"/>
                  </a:cubicBezTo>
                  <a:cubicBezTo>
                    <a:pt x="308" y="69"/>
                    <a:pt x="308" y="69"/>
                    <a:pt x="308" y="69"/>
                  </a:cubicBezTo>
                  <a:cubicBezTo>
                    <a:pt x="309" y="68"/>
                    <a:pt x="309" y="68"/>
                    <a:pt x="309" y="68"/>
                  </a:cubicBezTo>
                  <a:cubicBezTo>
                    <a:pt x="309" y="69"/>
                    <a:pt x="309" y="69"/>
                    <a:pt x="309" y="69"/>
                  </a:cubicBezTo>
                  <a:cubicBezTo>
                    <a:pt x="309" y="69"/>
                    <a:pt x="309" y="69"/>
                    <a:pt x="309" y="69"/>
                  </a:cubicBezTo>
                  <a:cubicBezTo>
                    <a:pt x="308" y="70"/>
                    <a:pt x="308" y="70"/>
                    <a:pt x="308" y="70"/>
                  </a:cubicBezTo>
                  <a:cubicBezTo>
                    <a:pt x="308" y="71"/>
                    <a:pt x="308" y="71"/>
                    <a:pt x="308" y="71"/>
                  </a:cubicBezTo>
                  <a:cubicBezTo>
                    <a:pt x="307" y="71"/>
                    <a:pt x="307" y="71"/>
                    <a:pt x="307" y="71"/>
                  </a:cubicBezTo>
                  <a:cubicBezTo>
                    <a:pt x="306" y="71"/>
                    <a:pt x="306" y="71"/>
                    <a:pt x="306" y="71"/>
                  </a:cubicBezTo>
                  <a:cubicBezTo>
                    <a:pt x="306" y="71"/>
                    <a:pt x="306" y="71"/>
                    <a:pt x="306" y="71"/>
                  </a:cubicBezTo>
                  <a:cubicBezTo>
                    <a:pt x="306" y="72"/>
                    <a:pt x="306" y="72"/>
                    <a:pt x="306" y="72"/>
                  </a:cubicBezTo>
                  <a:cubicBezTo>
                    <a:pt x="305" y="72"/>
                    <a:pt x="305" y="72"/>
                    <a:pt x="305" y="72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05" y="72"/>
                    <a:pt x="305" y="72"/>
                    <a:pt x="305" y="72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03" y="73"/>
                    <a:pt x="303" y="73"/>
                    <a:pt x="303" y="73"/>
                  </a:cubicBezTo>
                  <a:cubicBezTo>
                    <a:pt x="303" y="73"/>
                    <a:pt x="303" y="73"/>
                    <a:pt x="303" y="73"/>
                  </a:cubicBezTo>
                  <a:cubicBezTo>
                    <a:pt x="301" y="72"/>
                    <a:pt x="301" y="72"/>
                    <a:pt x="301" y="72"/>
                  </a:cubicBezTo>
                  <a:cubicBezTo>
                    <a:pt x="300" y="72"/>
                    <a:pt x="300" y="72"/>
                    <a:pt x="300" y="72"/>
                  </a:cubicBezTo>
                  <a:cubicBezTo>
                    <a:pt x="299" y="73"/>
                    <a:pt x="299" y="73"/>
                    <a:pt x="299" y="73"/>
                  </a:cubicBezTo>
                  <a:cubicBezTo>
                    <a:pt x="298" y="73"/>
                    <a:pt x="298" y="73"/>
                    <a:pt x="298" y="73"/>
                  </a:cubicBezTo>
                  <a:cubicBezTo>
                    <a:pt x="296" y="71"/>
                    <a:pt x="296" y="71"/>
                    <a:pt x="296" y="71"/>
                  </a:cubicBezTo>
                  <a:cubicBezTo>
                    <a:pt x="296" y="69"/>
                    <a:pt x="296" y="69"/>
                    <a:pt x="296" y="69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6" y="67"/>
                    <a:pt x="296" y="67"/>
                    <a:pt x="296" y="67"/>
                  </a:cubicBezTo>
                  <a:cubicBezTo>
                    <a:pt x="296" y="67"/>
                    <a:pt x="296" y="67"/>
                    <a:pt x="296" y="67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5" y="69"/>
                    <a:pt x="295" y="69"/>
                    <a:pt x="295" y="69"/>
                  </a:cubicBezTo>
                  <a:cubicBezTo>
                    <a:pt x="295" y="70"/>
                    <a:pt x="295" y="70"/>
                    <a:pt x="295" y="70"/>
                  </a:cubicBezTo>
                  <a:cubicBezTo>
                    <a:pt x="296" y="71"/>
                    <a:pt x="296" y="71"/>
                    <a:pt x="296" y="71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4" y="71"/>
                    <a:pt x="294" y="71"/>
                    <a:pt x="294" y="71"/>
                  </a:cubicBezTo>
                  <a:cubicBezTo>
                    <a:pt x="294" y="71"/>
                    <a:pt x="294" y="71"/>
                    <a:pt x="294" y="71"/>
                  </a:cubicBezTo>
                  <a:cubicBezTo>
                    <a:pt x="293" y="71"/>
                    <a:pt x="293" y="71"/>
                    <a:pt x="293" y="71"/>
                  </a:cubicBezTo>
                  <a:cubicBezTo>
                    <a:pt x="294" y="72"/>
                    <a:pt x="294" y="72"/>
                    <a:pt x="294" y="72"/>
                  </a:cubicBezTo>
                  <a:cubicBezTo>
                    <a:pt x="293" y="73"/>
                    <a:pt x="293" y="73"/>
                    <a:pt x="293" y="73"/>
                  </a:cubicBezTo>
                  <a:cubicBezTo>
                    <a:pt x="294" y="73"/>
                    <a:pt x="294" y="73"/>
                    <a:pt x="294" y="73"/>
                  </a:cubicBezTo>
                  <a:cubicBezTo>
                    <a:pt x="295" y="72"/>
                    <a:pt x="295" y="72"/>
                    <a:pt x="295" y="72"/>
                  </a:cubicBezTo>
                  <a:cubicBezTo>
                    <a:pt x="295" y="72"/>
                    <a:pt x="295" y="72"/>
                    <a:pt x="295" y="72"/>
                  </a:cubicBezTo>
                  <a:cubicBezTo>
                    <a:pt x="296" y="72"/>
                    <a:pt x="296" y="72"/>
                    <a:pt x="296" y="72"/>
                  </a:cubicBezTo>
                  <a:cubicBezTo>
                    <a:pt x="296" y="72"/>
                    <a:pt x="296" y="72"/>
                    <a:pt x="296" y="72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298" y="73"/>
                    <a:pt x="298" y="73"/>
                    <a:pt x="298" y="73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98" y="73"/>
                    <a:pt x="298" y="73"/>
                    <a:pt x="298" y="73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1" y="73"/>
                    <a:pt x="301" y="73"/>
                    <a:pt x="301" y="73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301" y="75"/>
                    <a:pt x="301" y="75"/>
                    <a:pt x="301" y="75"/>
                  </a:cubicBezTo>
                  <a:cubicBezTo>
                    <a:pt x="300" y="76"/>
                    <a:pt x="300" y="76"/>
                    <a:pt x="300" y="76"/>
                  </a:cubicBezTo>
                  <a:cubicBezTo>
                    <a:pt x="300" y="76"/>
                    <a:pt x="300" y="76"/>
                    <a:pt x="300" y="76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301" y="77"/>
                    <a:pt x="301" y="77"/>
                    <a:pt x="301" y="77"/>
                  </a:cubicBezTo>
                  <a:cubicBezTo>
                    <a:pt x="301" y="77"/>
                    <a:pt x="301" y="77"/>
                    <a:pt x="301" y="77"/>
                  </a:cubicBezTo>
                  <a:cubicBezTo>
                    <a:pt x="300" y="78"/>
                    <a:pt x="300" y="78"/>
                    <a:pt x="300" y="78"/>
                  </a:cubicBezTo>
                  <a:cubicBezTo>
                    <a:pt x="301" y="78"/>
                    <a:pt x="301" y="78"/>
                    <a:pt x="301" y="78"/>
                  </a:cubicBezTo>
                  <a:cubicBezTo>
                    <a:pt x="301" y="77"/>
                    <a:pt x="301" y="77"/>
                    <a:pt x="301" y="77"/>
                  </a:cubicBezTo>
                  <a:cubicBezTo>
                    <a:pt x="302" y="77"/>
                    <a:pt x="302" y="77"/>
                    <a:pt x="302" y="77"/>
                  </a:cubicBezTo>
                  <a:cubicBezTo>
                    <a:pt x="303" y="77"/>
                    <a:pt x="303" y="77"/>
                    <a:pt x="303" y="77"/>
                  </a:cubicBezTo>
                  <a:cubicBezTo>
                    <a:pt x="303" y="77"/>
                    <a:pt x="303" y="77"/>
                    <a:pt x="303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4" y="78"/>
                    <a:pt x="304" y="78"/>
                    <a:pt x="304" y="78"/>
                  </a:cubicBezTo>
                  <a:cubicBezTo>
                    <a:pt x="303" y="80"/>
                    <a:pt x="303" y="80"/>
                    <a:pt x="303" y="80"/>
                  </a:cubicBezTo>
                  <a:cubicBezTo>
                    <a:pt x="302" y="81"/>
                    <a:pt x="302" y="81"/>
                    <a:pt x="302" y="81"/>
                  </a:cubicBezTo>
                  <a:cubicBezTo>
                    <a:pt x="302" y="81"/>
                    <a:pt x="302" y="81"/>
                    <a:pt x="302" y="81"/>
                  </a:cubicBezTo>
                  <a:cubicBezTo>
                    <a:pt x="301" y="82"/>
                    <a:pt x="301" y="82"/>
                    <a:pt x="301" y="82"/>
                  </a:cubicBezTo>
                  <a:cubicBezTo>
                    <a:pt x="300" y="82"/>
                    <a:pt x="300" y="82"/>
                    <a:pt x="300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1"/>
                    <a:pt x="299" y="81"/>
                    <a:pt x="299" y="81"/>
                  </a:cubicBezTo>
                  <a:cubicBezTo>
                    <a:pt x="299" y="81"/>
                    <a:pt x="299" y="81"/>
                    <a:pt x="299" y="81"/>
                  </a:cubicBezTo>
                  <a:cubicBezTo>
                    <a:pt x="299" y="81"/>
                    <a:pt x="299" y="81"/>
                    <a:pt x="299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7" y="82"/>
                    <a:pt x="297" y="82"/>
                    <a:pt x="297" y="82"/>
                  </a:cubicBezTo>
                  <a:cubicBezTo>
                    <a:pt x="296" y="83"/>
                    <a:pt x="296" y="83"/>
                    <a:pt x="296" y="83"/>
                  </a:cubicBezTo>
                  <a:cubicBezTo>
                    <a:pt x="296" y="83"/>
                    <a:pt x="296" y="83"/>
                    <a:pt x="296" y="83"/>
                  </a:cubicBezTo>
                  <a:cubicBezTo>
                    <a:pt x="295" y="83"/>
                    <a:pt x="295" y="83"/>
                    <a:pt x="295" y="83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292" y="84"/>
                    <a:pt x="292" y="84"/>
                    <a:pt x="292" y="84"/>
                  </a:cubicBezTo>
                  <a:cubicBezTo>
                    <a:pt x="291" y="84"/>
                    <a:pt x="291" y="84"/>
                    <a:pt x="291" y="84"/>
                  </a:cubicBezTo>
                  <a:cubicBezTo>
                    <a:pt x="291" y="84"/>
                    <a:pt x="291" y="84"/>
                    <a:pt x="291" y="84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1"/>
                    <a:pt x="291" y="81"/>
                  </a:cubicBezTo>
                  <a:cubicBezTo>
                    <a:pt x="289" y="80"/>
                    <a:pt x="289" y="80"/>
                    <a:pt x="289" y="80"/>
                  </a:cubicBezTo>
                  <a:cubicBezTo>
                    <a:pt x="289" y="80"/>
                    <a:pt x="289" y="80"/>
                    <a:pt x="289" y="80"/>
                  </a:cubicBezTo>
                  <a:cubicBezTo>
                    <a:pt x="290" y="79"/>
                    <a:pt x="290" y="79"/>
                    <a:pt x="290" y="79"/>
                  </a:cubicBezTo>
                  <a:cubicBezTo>
                    <a:pt x="290" y="79"/>
                    <a:pt x="290" y="79"/>
                    <a:pt x="290" y="79"/>
                  </a:cubicBezTo>
                  <a:cubicBezTo>
                    <a:pt x="290" y="79"/>
                    <a:pt x="290" y="79"/>
                    <a:pt x="290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88" y="80"/>
                    <a:pt x="288" y="80"/>
                    <a:pt x="288" y="80"/>
                  </a:cubicBezTo>
                  <a:cubicBezTo>
                    <a:pt x="288" y="80"/>
                    <a:pt x="288" y="80"/>
                    <a:pt x="288" y="8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7" y="81"/>
                    <a:pt x="287" y="81"/>
                    <a:pt x="287" y="81"/>
                  </a:cubicBezTo>
                  <a:cubicBezTo>
                    <a:pt x="286" y="81"/>
                    <a:pt x="286" y="81"/>
                    <a:pt x="286" y="81"/>
                  </a:cubicBezTo>
                  <a:cubicBezTo>
                    <a:pt x="286" y="80"/>
                    <a:pt x="286" y="80"/>
                    <a:pt x="286" y="80"/>
                  </a:cubicBezTo>
                  <a:cubicBezTo>
                    <a:pt x="285" y="80"/>
                    <a:pt x="285" y="80"/>
                    <a:pt x="285" y="80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6" y="77"/>
                    <a:pt x="286" y="77"/>
                    <a:pt x="286" y="77"/>
                  </a:cubicBezTo>
                  <a:cubicBezTo>
                    <a:pt x="286" y="77"/>
                    <a:pt x="286" y="77"/>
                    <a:pt x="286" y="77"/>
                  </a:cubicBezTo>
                  <a:cubicBezTo>
                    <a:pt x="287" y="76"/>
                    <a:pt x="287" y="76"/>
                    <a:pt x="287" y="76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5" y="77"/>
                    <a:pt x="285" y="77"/>
                    <a:pt x="285" y="77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5" y="80"/>
                    <a:pt x="285" y="80"/>
                    <a:pt x="285" y="80"/>
                  </a:cubicBezTo>
                  <a:cubicBezTo>
                    <a:pt x="284" y="80"/>
                    <a:pt x="284" y="80"/>
                    <a:pt x="284" y="80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8"/>
                    <a:pt x="283" y="78"/>
                    <a:pt x="283" y="78"/>
                  </a:cubicBezTo>
                  <a:cubicBezTo>
                    <a:pt x="283" y="78"/>
                    <a:pt x="283" y="78"/>
                    <a:pt x="283" y="78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3" y="76"/>
                    <a:pt x="283" y="76"/>
                    <a:pt x="283" y="76"/>
                  </a:cubicBezTo>
                  <a:cubicBezTo>
                    <a:pt x="283" y="76"/>
                    <a:pt x="283" y="76"/>
                    <a:pt x="283" y="76"/>
                  </a:cubicBezTo>
                  <a:cubicBezTo>
                    <a:pt x="283" y="76"/>
                    <a:pt x="283" y="76"/>
                    <a:pt x="283" y="76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1" y="79"/>
                    <a:pt x="281" y="79"/>
                    <a:pt x="281" y="79"/>
                  </a:cubicBezTo>
                  <a:cubicBezTo>
                    <a:pt x="281" y="79"/>
                    <a:pt x="281" y="79"/>
                    <a:pt x="281" y="79"/>
                  </a:cubicBezTo>
                  <a:cubicBezTo>
                    <a:pt x="280" y="79"/>
                    <a:pt x="280" y="79"/>
                    <a:pt x="280" y="79"/>
                  </a:cubicBezTo>
                  <a:close/>
                  <a:moveTo>
                    <a:pt x="304" y="198"/>
                  </a:moveTo>
                  <a:cubicBezTo>
                    <a:pt x="304" y="199"/>
                    <a:pt x="304" y="199"/>
                    <a:pt x="304" y="199"/>
                  </a:cubicBezTo>
                  <a:cubicBezTo>
                    <a:pt x="304" y="200"/>
                    <a:pt x="304" y="200"/>
                    <a:pt x="304" y="200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5" y="200"/>
                    <a:pt x="305" y="200"/>
                    <a:pt x="305" y="200"/>
                  </a:cubicBezTo>
                  <a:cubicBezTo>
                    <a:pt x="304" y="200"/>
                    <a:pt x="304" y="200"/>
                    <a:pt x="304" y="200"/>
                  </a:cubicBezTo>
                  <a:cubicBezTo>
                    <a:pt x="305" y="199"/>
                    <a:pt x="305" y="199"/>
                    <a:pt x="305" y="199"/>
                  </a:cubicBezTo>
                  <a:cubicBezTo>
                    <a:pt x="305" y="198"/>
                    <a:pt x="305" y="198"/>
                    <a:pt x="305" y="198"/>
                  </a:cubicBezTo>
                  <a:cubicBezTo>
                    <a:pt x="304" y="198"/>
                    <a:pt x="304" y="198"/>
                    <a:pt x="304" y="198"/>
                  </a:cubicBezTo>
                  <a:close/>
                  <a:moveTo>
                    <a:pt x="303" y="194"/>
                  </a:moveTo>
                  <a:cubicBezTo>
                    <a:pt x="303" y="193"/>
                    <a:pt x="303" y="193"/>
                    <a:pt x="303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304" y="194"/>
                    <a:pt x="304" y="194"/>
                    <a:pt x="304" y="194"/>
                  </a:cubicBezTo>
                  <a:cubicBezTo>
                    <a:pt x="303" y="194"/>
                    <a:pt x="303" y="194"/>
                    <a:pt x="303" y="194"/>
                  </a:cubicBezTo>
                  <a:close/>
                  <a:moveTo>
                    <a:pt x="302" y="191"/>
                  </a:moveTo>
                  <a:cubicBezTo>
                    <a:pt x="303" y="190"/>
                    <a:pt x="303" y="190"/>
                    <a:pt x="303" y="190"/>
                  </a:cubicBezTo>
                  <a:cubicBezTo>
                    <a:pt x="303" y="190"/>
                    <a:pt x="303" y="190"/>
                    <a:pt x="303" y="190"/>
                  </a:cubicBezTo>
                  <a:cubicBezTo>
                    <a:pt x="304" y="190"/>
                    <a:pt x="304" y="190"/>
                    <a:pt x="304" y="190"/>
                  </a:cubicBezTo>
                  <a:cubicBezTo>
                    <a:pt x="303" y="191"/>
                    <a:pt x="303" y="191"/>
                    <a:pt x="303" y="191"/>
                  </a:cubicBezTo>
                  <a:cubicBezTo>
                    <a:pt x="303" y="191"/>
                    <a:pt x="303" y="191"/>
                    <a:pt x="303" y="191"/>
                  </a:cubicBezTo>
                  <a:cubicBezTo>
                    <a:pt x="302" y="191"/>
                    <a:pt x="302" y="191"/>
                    <a:pt x="302" y="191"/>
                  </a:cubicBezTo>
                  <a:close/>
                  <a:moveTo>
                    <a:pt x="295" y="131"/>
                  </a:moveTo>
                  <a:cubicBezTo>
                    <a:pt x="295" y="131"/>
                    <a:pt x="295" y="131"/>
                    <a:pt x="295" y="131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1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1"/>
                  </a:cubicBezTo>
                  <a:close/>
                  <a:moveTo>
                    <a:pt x="296" y="132"/>
                  </a:moveTo>
                  <a:cubicBezTo>
                    <a:pt x="296" y="131"/>
                    <a:pt x="296" y="131"/>
                    <a:pt x="296" y="131"/>
                  </a:cubicBezTo>
                  <a:cubicBezTo>
                    <a:pt x="296" y="131"/>
                    <a:pt x="296" y="131"/>
                    <a:pt x="296" y="131"/>
                  </a:cubicBezTo>
                  <a:cubicBezTo>
                    <a:pt x="297" y="131"/>
                    <a:pt x="297" y="131"/>
                    <a:pt x="297" y="131"/>
                  </a:cubicBezTo>
                  <a:cubicBezTo>
                    <a:pt x="297" y="131"/>
                    <a:pt x="297" y="131"/>
                    <a:pt x="297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6" y="132"/>
                    <a:pt x="296" y="132"/>
                    <a:pt x="296" y="132"/>
                  </a:cubicBezTo>
                  <a:close/>
                  <a:moveTo>
                    <a:pt x="295" y="134"/>
                  </a:moveTo>
                  <a:cubicBezTo>
                    <a:pt x="295" y="133"/>
                    <a:pt x="295" y="133"/>
                    <a:pt x="295" y="133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295" y="132"/>
                    <a:pt x="295" y="132"/>
                    <a:pt x="295" y="132"/>
                  </a:cubicBezTo>
                  <a:cubicBezTo>
                    <a:pt x="295" y="132"/>
                    <a:pt x="295" y="132"/>
                    <a:pt x="295" y="132"/>
                  </a:cubicBezTo>
                  <a:cubicBezTo>
                    <a:pt x="295" y="132"/>
                    <a:pt x="295" y="132"/>
                    <a:pt x="295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3"/>
                    <a:pt x="296" y="133"/>
                    <a:pt x="296" y="133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295" y="134"/>
                    <a:pt x="295" y="134"/>
                    <a:pt x="295" y="134"/>
                  </a:cubicBezTo>
                  <a:cubicBezTo>
                    <a:pt x="295" y="134"/>
                    <a:pt x="295" y="134"/>
                    <a:pt x="295" y="134"/>
                  </a:cubicBezTo>
                  <a:close/>
                  <a:moveTo>
                    <a:pt x="308" y="152"/>
                  </a:moveTo>
                  <a:cubicBezTo>
                    <a:pt x="309" y="151"/>
                    <a:pt x="309" y="151"/>
                    <a:pt x="309" y="151"/>
                  </a:cubicBezTo>
                  <a:cubicBezTo>
                    <a:pt x="309" y="152"/>
                    <a:pt x="309" y="152"/>
                    <a:pt x="309" y="152"/>
                  </a:cubicBezTo>
                  <a:cubicBezTo>
                    <a:pt x="309" y="152"/>
                    <a:pt x="309" y="152"/>
                    <a:pt x="309" y="152"/>
                  </a:cubicBezTo>
                  <a:cubicBezTo>
                    <a:pt x="308" y="152"/>
                    <a:pt x="308" y="152"/>
                    <a:pt x="308" y="152"/>
                  </a:cubicBezTo>
                  <a:cubicBezTo>
                    <a:pt x="308" y="152"/>
                    <a:pt x="308" y="152"/>
                    <a:pt x="308" y="152"/>
                  </a:cubicBezTo>
                  <a:close/>
                  <a:moveTo>
                    <a:pt x="307" y="152"/>
                  </a:moveTo>
                  <a:cubicBezTo>
                    <a:pt x="307" y="151"/>
                    <a:pt x="307" y="151"/>
                    <a:pt x="307" y="151"/>
                  </a:cubicBezTo>
                  <a:cubicBezTo>
                    <a:pt x="308" y="151"/>
                    <a:pt x="308" y="151"/>
                    <a:pt x="308" y="151"/>
                  </a:cubicBezTo>
                  <a:cubicBezTo>
                    <a:pt x="308" y="151"/>
                    <a:pt x="308" y="151"/>
                    <a:pt x="308" y="151"/>
                  </a:cubicBezTo>
                  <a:cubicBezTo>
                    <a:pt x="308" y="151"/>
                    <a:pt x="308" y="151"/>
                    <a:pt x="308" y="151"/>
                  </a:cubicBezTo>
                  <a:cubicBezTo>
                    <a:pt x="307" y="152"/>
                    <a:pt x="307" y="152"/>
                    <a:pt x="307" y="152"/>
                  </a:cubicBezTo>
                  <a:cubicBezTo>
                    <a:pt x="307" y="152"/>
                    <a:pt x="307" y="152"/>
                    <a:pt x="307" y="152"/>
                  </a:cubicBezTo>
                  <a:cubicBezTo>
                    <a:pt x="307" y="152"/>
                    <a:pt x="307" y="152"/>
                    <a:pt x="307" y="152"/>
                  </a:cubicBezTo>
                  <a:close/>
                  <a:moveTo>
                    <a:pt x="304" y="160"/>
                  </a:moveTo>
                  <a:cubicBezTo>
                    <a:pt x="305" y="160"/>
                    <a:pt x="305" y="160"/>
                    <a:pt x="305" y="160"/>
                  </a:cubicBezTo>
                  <a:cubicBezTo>
                    <a:pt x="305" y="160"/>
                    <a:pt x="305" y="160"/>
                    <a:pt x="305" y="160"/>
                  </a:cubicBezTo>
                  <a:cubicBezTo>
                    <a:pt x="305" y="160"/>
                    <a:pt x="305" y="160"/>
                    <a:pt x="305" y="160"/>
                  </a:cubicBezTo>
                  <a:cubicBezTo>
                    <a:pt x="304" y="160"/>
                    <a:pt x="304" y="160"/>
                    <a:pt x="304" y="160"/>
                  </a:cubicBezTo>
                  <a:close/>
                  <a:moveTo>
                    <a:pt x="308" y="163"/>
                  </a:moveTo>
                  <a:cubicBezTo>
                    <a:pt x="308" y="164"/>
                    <a:pt x="308" y="164"/>
                    <a:pt x="308" y="164"/>
                  </a:cubicBezTo>
                  <a:cubicBezTo>
                    <a:pt x="309" y="164"/>
                    <a:pt x="309" y="164"/>
                    <a:pt x="309" y="164"/>
                  </a:cubicBezTo>
                  <a:cubicBezTo>
                    <a:pt x="309" y="163"/>
                    <a:pt x="309" y="163"/>
                    <a:pt x="309" y="163"/>
                  </a:cubicBezTo>
                  <a:cubicBezTo>
                    <a:pt x="308" y="163"/>
                    <a:pt x="308" y="163"/>
                    <a:pt x="308" y="163"/>
                  </a:cubicBezTo>
                  <a:cubicBezTo>
                    <a:pt x="308" y="163"/>
                    <a:pt x="308" y="163"/>
                    <a:pt x="308" y="163"/>
                  </a:cubicBezTo>
                  <a:close/>
                  <a:moveTo>
                    <a:pt x="315" y="170"/>
                  </a:moveTo>
                  <a:cubicBezTo>
                    <a:pt x="314" y="169"/>
                    <a:pt x="314" y="169"/>
                    <a:pt x="314" y="169"/>
                  </a:cubicBezTo>
                  <a:cubicBezTo>
                    <a:pt x="315" y="168"/>
                    <a:pt x="315" y="168"/>
                    <a:pt x="315" y="168"/>
                  </a:cubicBezTo>
                  <a:cubicBezTo>
                    <a:pt x="315" y="169"/>
                    <a:pt x="315" y="169"/>
                    <a:pt x="315" y="169"/>
                  </a:cubicBezTo>
                  <a:cubicBezTo>
                    <a:pt x="315" y="169"/>
                    <a:pt x="315" y="169"/>
                    <a:pt x="315" y="169"/>
                  </a:cubicBezTo>
                  <a:cubicBezTo>
                    <a:pt x="315" y="170"/>
                    <a:pt x="315" y="170"/>
                    <a:pt x="315" y="170"/>
                  </a:cubicBezTo>
                  <a:cubicBezTo>
                    <a:pt x="315" y="170"/>
                    <a:pt x="315" y="170"/>
                    <a:pt x="315" y="170"/>
                  </a:cubicBezTo>
                  <a:close/>
                  <a:moveTo>
                    <a:pt x="318" y="173"/>
                  </a:moveTo>
                  <a:cubicBezTo>
                    <a:pt x="318" y="173"/>
                    <a:pt x="318" y="173"/>
                    <a:pt x="318" y="173"/>
                  </a:cubicBezTo>
                  <a:cubicBezTo>
                    <a:pt x="319" y="172"/>
                    <a:pt x="319" y="172"/>
                    <a:pt x="319" y="172"/>
                  </a:cubicBezTo>
                  <a:cubicBezTo>
                    <a:pt x="319" y="172"/>
                    <a:pt x="319" y="172"/>
                    <a:pt x="319" y="172"/>
                  </a:cubicBezTo>
                  <a:cubicBezTo>
                    <a:pt x="319" y="172"/>
                    <a:pt x="319" y="172"/>
                    <a:pt x="319" y="172"/>
                  </a:cubicBezTo>
                  <a:cubicBezTo>
                    <a:pt x="319" y="173"/>
                    <a:pt x="319" y="173"/>
                    <a:pt x="319" y="173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18" y="173"/>
                    <a:pt x="318" y="173"/>
                    <a:pt x="318" y="173"/>
                  </a:cubicBezTo>
                  <a:close/>
                  <a:moveTo>
                    <a:pt x="293" y="88"/>
                  </a:moveTo>
                  <a:cubicBezTo>
                    <a:pt x="293" y="87"/>
                    <a:pt x="293" y="87"/>
                    <a:pt x="293" y="87"/>
                  </a:cubicBezTo>
                  <a:cubicBezTo>
                    <a:pt x="294" y="87"/>
                    <a:pt x="294" y="87"/>
                    <a:pt x="294" y="87"/>
                  </a:cubicBezTo>
                  <a:cubicBezTo>
                    <a:pt x="294" y="86"/>
                    <a:pt x="294" y="86"/>
                    <a:pt x="294" y="86"/>
                  </a:cubicBezTo>
                  <a:cubicBezTo>
                    <a:pt x="296" y="85"/>
                    <a:pt x="296" y="85"/>
                    <a:pt x="296" y="85"/>
                  </a:cubicBezTo>
                  <a:cubicBezTo>
                    <a:pt x="297" y="85"/>
                    <a:pt x="297" y="85"/>
                    <a:pt x="297" y="85"/>
                  </a:cubicBezTo>
                  <a:cubicBezTo>
                    <a:pt x="297" y="85"/>
                    <a:pt x="297" y="85"/>
                    <a:pt x="297" y="85"/>
                  </a:cubicBezTo>
                  <a:cubicBezTo>
                    <a:pt x="295" y="86"/>
                    <a:pt x="295" y="86"/>
                    <a:pt x="295" y="86"/>
                  </a:cubicBezTo>
                  <a:cubicBezTo>
                    <a:pt x="295" y="87"/>
                    <a:pt x="295" y="87"/>
                    <a:pt x="295" y="87"/>
                  </a:cubicBezTo>
                  <a:cubicBezTo>
                    <a:pt x="295" y="87"/>
                    <a:pt x="295" y="87"/>
                    <a:pt x="295" y="87"/>
                  </a:cubicBezTo>
                  <a:cubicBezTo>
                    <a:pt x="295" y="88"/>
                    <a:pt x="295" y="88"/>
                    <a:pt x="295" y="88"/>
                  </a:cubicBezTo>
                  <a:cubicBezTo>
                    <a:pt x="295" y="88"/>
                    <a:pt x="295" y="88"/>
                    <a:pt x="295" y="88"/>
                  </a:cubicBezTo>
                  <a:cubicBezTo>
                    <a:pt x="295" y="87"/>
                    <a:pt x="295" y="87"/>
                    <a:pt x="295" y="87"/>
                  </a:cubicBezTo>
                  <a:cubicBezTo>
                    <a:pt x="294" y="87"/>
                    <a:pt x="294" y="87"/>
                    <a:pt x="294" y="87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8"/>
                    <a:pt x="293" y="88"/>
                    <a:pt x="293" y="88"/>
                  </a:cubicBezTo>
                  <a:close/>
                  <a:moveTo>
                    <a:pt x="289" y="84"/>
                  </a:moveTo>
                  <a:cubicBezTo>
                    <a:pt x="289" y="84"/>
                    <a:pt x="289" y="84"/>
                    <a:pt x="289" y="84"/>
                  </a:cubicBezTo>
                  <a:cubicBezTo>
                    <a:pt x="290" y="84"/>
                    <a:pt x="290" y="84"/>
                    <a:pt x="290" y="84"/>
                  </a:cubicBezTo>
                  <a:cubicBezTo>
                    <a:pt x="290" y="84"/>
                    <a:pt x="290" y="84"/>
                    <a:pt x="290" y="84"/>
                  </a:cubicBezTo>
                  <a:cubicBezTo>
                    <a:pt x="290" y="84"/>
                    <a:pt x="290" y="84"/>
                    <a:pt x="290" y="84"/>
                  </a:cubicBezTo>
                  <a:cubicBezTo>
                    <a:pt x="289" y="84"/>
                    <a:pt x="289" y="84"/>
                    <a:pt x="289" y="84"/>
                  </a:cubicBezTo>
                  <a:close/>
                  <a:moveTo>
                    <a:pt x="265" y="74"/>
                  </a:moveTo>
                  <a:cubicBezTo>
                    <a:pt x="264" y="74"/>
                    <a:pt x="264" y="74"/>
                    <a:pt x="264" y="74"/>
                  </a:cubicBezTo>
                  <a:cubicBezTo>
                    <a:pt x="264" y="73"/>
                    <a:pt x="264" y="73"/>
                    <a:pt x="264" y="73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70"/>
                    <a:pt x="265" y="70"/>
                    <a:pt x="265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66" y="71"/>
                    <a:pt x="266" y="71"/>
                    <a:pt x="266" y="71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65" y="74"/>
                    <a:pt x="265" y="74"/>
                    <a:pt x="265" y="74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5" y="74"/>
                    <a:pt x="265" y="74"/>
                    <a:pt x="265" y="74"/>
                  </a:cubicBezTo>
                  <a:close/>
                  <a:moveTo>
                    <a:pt x="265" y="30"/>
                  </a:moveTo>
                  <a:cubicBezTo>
                    <a:pt x="266" y="29"/>
                    <a:pt x="266" y="29"/>
                    <a:pt x="266" y="29"/>
                  </a:cubicBezTo>
                  <a:cubicBezTo>
                    <a:pt x="266" y="28"/>
                    <a:pt x="266" y="28"/>
                    <a:pt x="266" y="28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8" y="26"/>
                    <a:pt x="268" y="26"/>
                    <a:pt x="268" y="26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67" y="25"/>
                    <a:pt x="267" y="25"/>
                    <a:pt x="267" y="25"/>
                  </a:cubicBezTo>
                  <a:cubicBezTo>
                    <a:pt x="266" y="25"/>
                    <a:pt x="266" y="25"/>
                    <a:pt x="266" y="25"/>
                  </a:cubicBezTo>
                  <a:cubicBezTo>
                    <a:pt x="267" y="24"/>
                    <a:pt x="267" y="24"/>
                    <a:pt x="267" y="24"/>
                  </a:cubicBezTo>
                  <a:cubicBezTo>
                    <a:pt x="266" y="24"/>
                    <a:pt x="266" y="24"/>
                    <a:pt x="266" y="24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4" y="25"/>
                    <a:pt x="264" y="25"/>
                    <a:pt x="264" y="25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3" y="26"/>
                    <a:pt x="263" y="26"/>
                    <a:pt x="263" y="26"/>
                  </a:cubicBezTo>
                  <a:cubicBezTo>
                    <a:pt x="263" y="27"/>
                    <a:pt x="263" y="27"/>
                    <a:pt x="263" y="27"/>
                  </a:cubicBezTo>
                  <a:cubicBezTo>
                    <a:pt x="264" y="27"/>
                    <a:pt x="264" y="27"/>
                    <a:pt x="264" y="27"/>
                  </a:cubicBezTo>
                  <a:cubicBezTo>
                    <a:pt x="265" y="27"/>
                    <a:pt x="265" y="27"/>
                    <a:pt x="265" y="27"/>
                  </a:cubicBezTo>
                  <a:cubicBezTo>
                    <a:pt x="265" y="28"/>
                    <a:pt x="265" y="28"/>
                    <a:pt x="265" y="28"/>
                  </a:cubicBezTo>
                  <a:cubicBezTo>
                    <a:pt x="264" y="28"/>
                    <a:pt x="264" y="28"/>
                    <a:pt x="264" y="28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5" y="29"/>
                    <a:pt x="265" y="29"/>
                    <a:pt x="265" y="29"/>
                  </a:cubicBezTo>
                  <a:cubicBezTo>
                    <a:pt x="265" y="30"/>
                    <a:pt x="265" y="30"/>
                    <a:pt x="265" y="30"/>
                  </a:cubicBezTo>
                  <a:close/>
                  <a:moveTo>
                    <a:pt x="253" y="54"/>
                  </a:moveTo>
                  <a:cubicBezTo>
                    <a:pt x="253" y="53"/>
                    <a:pt x="253" y="53"/>
                    <a:pt x="253" y="53"/>
                  </a:cubicBezTo>
                  <a:cubicBezTo>
                    <a:pt x="254" y="53"/>
                    <a:pt x="254" y="53"/>
                    <a:pt x="254" y="53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3" y="50"/>
                    <a:pt x="253" y="50"/>
                    <a:pt x="253" y="50"/>
                  </a:cubicBezTo>
                  <a:cubicBezTo>
                    <a:pt x="253" y="50"/>
                    <a:pt x="253" y="50"/>
                    <a:pt x="253" y="50"/>
                  </a:cubicBezTo>
                  <a:cubicBezTo>
                    <a:pt x="254" y="50"/>
                    <a:pt x="254" y="50"/>
                    <a:pt x="254" y="50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6" y="50"/>
                    <a:pt x="256" y="50"/>
                    <a:pt x="256" y="50"/>
                  </a:cubicBezTo>
                  <a:cubicBezTo>
                    <a:pt x="255" y="49"/>
                    <a:pt x="255" y="49"/>
                    <a:pt x="255" y="49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5" y="48"/>
                    <a:pt x="255" y="48"/>
                    <a:pt x="255" y="48"/>
                  </a:cubicBezTo>
                  <a:cubicBezTo>
                    <a:pt x="254" y="47"/>
                    <a:pt x="254" y="47"/>
                    <a:pt x="254" y="47"/>
                  </a:cubicBezTo>
                  <a:cubicBezTo>
                    <a:pt x="255" y="46"/>
                    <a:pt x="255" y="46"/>
                    <a:pt x="255" y="46"/>
                  </a:cubicBezTo>
                  <a:cubicBezTo>
                    <a:pt x="255" y="45"/>
                    <a:pt x="255" y="45"/>
                    <a:pt x="255" y="45"/>
                  </a:cubicBezTo>
                  <a:cubicBezTo>
                    <a:pt x="255" y="44"/>
                    <a:pt x="255" y="44"/>
                    <a:pt x="255" y="44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59" y="41"/>
                    <a:pt x="259" y="41"/>
                    <a:pt x="259" y="41"/>
                  </a:cubicBezTo>
                  <a:cubicBezTo>
                    <a:pt x="260" y="42"/>
                    <a:pt x="260" y="42"/>
                    <a:pt x="260" y="4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60" y="44"/>
                    <a:pt x="260" y="44"/>
                    <a:pt x="26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45"/>
                    <a:pt x="261" y="45"/>
                    <a:pt x="261" y="45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2" y="47"/>
                    <a:pt x="262" y="47"/>
                    <a:pt x="262" y="47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3" y="48"/>
                    <a:pt x="263" y="48"/>
                    <a:pt x="263" y="48"/>
                  </a:cubicBezTo>
                  <a:cubicBezTo>
                    <a:pt x="264" y="50"/>
                    <a:pt x="264" y="50"/>
                    <a:pt x="264" y="50"/>
                  </a:cubicBezTo>
                  <a:cubicBezTo>
                    <a:pt x="263" y="50"/>
                    <a:pt x="263" y="50"/>
                    <a:pt x="263" y="50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61" y="51"/>
                    <a:pt x="261" y="51"/>
                    <a:pt x="261" y="51"/>
                  </a:cubicBezTo>
                  <a:cubicBezTo>
                    <a:pt x="261" y="51"/>
                    <a:pt x="261" y="51"/>
                    <a:pt x="261" y="51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62" y="52"/>
                    <a:pt x="262" y="52"/>
                    <a:pt x="262" y="52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0" y="54"/>
                    <a:pt x="260" y="54"/>
                    <a:pt x="260" y="54"/>
                  </a:cubicBezTo>
                  <a:cubicBezTo>
                    <a:pt x="260" y="55"/>
                    <a:pt x="260" y="55"/>
                    <a:pt x="260" y="55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9" y="53"/>
                    <a:pt x="259" y="53"/>
                    <a:pt x="259" y="53"/>
                  </a:cubicBezTo>
                  <a:cubicBezTo>
                    <a:pt x="258" y="54"/>
                    <a:pt x="258" y="54"/>
                    <a:pt x="258" y="54"/>
                  </a:cubicBezTo>
                  <a:cubicBezTo>
                    <a:pt x="257" y="54"/>
                    <a:pt x="257" y="54"/>
                    <a:pt x="257" y="54"/>
                  </a:cubicBezTo>
                  <a:cubicBezTo>
                    <a:pt x="256" y="54"/>
                    <a:pt x="256" y="54"/>
                    <a:pt x="256" y="54"/>
                  </a:cubicBezTo>
                  <a:cubicBezTo>
                    <a:pt x="255" y="54"/>
                    <a:pt x="255" y="54"/>
                    <a:pt x="255" y="54"/>
                  </a:cubicBezTo>
                  <a:cubicBezTo>
                    <a:pt x="255" y="53"/>
                    <a:pt x="255" y="53"/>
                    <a:pt x="255" y="53"/>
                  </a:cubicBezTo>
                  <a:cubicBezTo>
                    <a:pt x="255" y="53"/>
                    <a:pt x="255" y="53"/>
                    <a:pt x="255" y="53"/>
                  </a:cubicBezTo>
                  <a:cubicBezTo>
                    <a:pt x="254" y="54"/>
                    <a:pt x="254" y="54"/>
                    <a:pt x="254" y="54"/>
                  </a:cubicBezTo>
                  <a:cubicBezTo>
                    <a:pt x="253" y="54"/>
                    <a:pt x="253" y="54"/>
                    <a:pt x="253" y="54"/>
                  </a:cubicBezTo>
                  <a:close/>
                  <a:moveTo>
                    <a:pt x="264" y="53"/>
                  </a:moveTo>
                  <a:cubicBezTo>
                    <a:pt x="264" y="53"/>
                    <a:pt x="264" y="53"/>
                    <a:pt x="264" y="53"/>
                  </a:cubicBezTo>
                  <a:cubicBezTo>
                    <a:pt x="264" y="52"/>
                    <a:pt x="264" y="52"/>
                    <a:pt x="264" y="52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63" y="51"/>
                    <a:pt x="263" y="51"/>
                    <a:pt x="263" y="51"/>
                  </a:cubicBezTo>
                  <a:cubicBezTo>
                    <a:pt x="263" y="52"/>
                    <a:pt x="263" y="52"/>
                    <a:pt x="263" y="52"/>
                  </a:cubicBezTo>
                  <a:cubicBezTo>
                    <a:pt x="264" y="53"/>
                    <a:pt x="264" y="53"/>
                    <a:pt x="264" y="53"/>
                  </a:cubicBezTo>
                  <a:close/>
                  <a:moveTo>
                    <a:pt x="267" y="65"/>
                  </a:moveTo>
                  <a:cubicBezTo>
                    <a:pt x="267" y="66"/>
                    <a:pt x="267" y="66"/>
                    <a:pt x="267" y="66"/>
                  </a:cubicBezTo>
                  <a:cubicBezTo>
                    <a:pt x="268" y="66"/>
                    <a:pt x="268" y="66"/>
                    <a:pt x="268" y="66"/>
                  </a:cubicBezTo>
                  <a:cubicBezTo>
                    <a:pt x="269" y="66"/>
                    <a:pt x="269" y="66"/>
                    <a:pt x="269" y="66"/>
                  </a:cubicBezTo>
                  <a:cubicBezTo>
                    <a:pt x="270" y="66"/>
                    <a:pt x="270" y="66"/>
                    <a:pt x="270" y="66"/>
                  </a:cubicBezTo>
                  <a:cubicBezTo>
                    <a:pt x="270" y="65"/>
                    <a:pt x="270" y="65"/>
                    <a:pt x="270" y="65"/>
                  </a:cubicBezTo>
                  <a:cubicBezTo>
                    <a:pt x="271" y="64"/>
                    <a:pt x="271" y="64"/>
                    <a:pt x="271" y="64"/>
                  </a:cubicBezTo>
                  <a:cubicBezTo>
                    <a:pt x="270" y="64"/>
                    <a:pt x="270" y="64"/>
                    <a:pt x="270" y="64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69" y="63"/>
                    <a:pt x="269" y="63"/>
                    <a:pt x="269" y="63"/>
                  </a:cubicBezTo>
                  <a:cubicBezTo>
                    <a:pt x="269" y="62"/>
                    <a:pt x="269" y="62"/>
                    <a:pt x="269" y="62"/>
                  </a:cubicBezTo>
                  <a:cubicBezTo>
                    <a:pt x="268" y="62"/>
                    <a:pt x="268" y="62"/>
                    <a:pt x="268" y="62"/>
                  </a:cubicBezTo>
                  <a:cubicBezTo>
                    <a:pt x="267" y="63"/>
                    <a:pt x="267" y="63"/>
                    <a:pt x="267" y="63"/>
                  </a:cubicBezTo>
                  <a:cubicBezTo>
                    <a:pt x="267" y="63"/>
                    <a:pt x="267" y="63"/>
                    <a:pt x="267" y="63"/>
                  </a:cubicBezTo>
                  <a:cubicBezTo>
                    <a:pt x="267" y="64"/>
                    <a:pt x="267" y="64"/>
                    <a:pt x="267" y="64"/>
                  </a:cubicBezTo>
                  <a:cubicBezTo>
                    <a:pt x="267" y="65"/>
                    <a:pt x="267" y="65"/>
                    <a:pt x="267" y="65"/>
                  </a:cubicBezTo>
                  <a:close/>
                  <a:moveTo>
                    <a:pt x="266" y="65"/>
                  </a:moveTo>
                  <a:cubicBezTo>
                    <a:pt x="266" y="66"/>
                    <a:pt x="266" y="66"/>
                    <a:pt x="266" y="66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67" y="66"/>
                    <a:pt x="267" y="66"/>
                    <a:pt x="267" y="66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5"/>
                    <a:pt x="266" y="65"/>
                    <a:pt x="266" y="65"/>
                  </a:cubicBezTo>
                  <a:cubicBezTo>
                    <a:pt x="266" y="65"/>
                    <a:pt x="266" y="65"/>
                    <a:pt x="266" y="65"/>
                  </a:cubicBezTo>
                  <a:close/>
                  <a:moveTo>
                    <a:pt x="253" y="59"/>
                  </a:moveTo>
                  <a:cubicBezTo>
                    <a:pt x="253" y="58"/>
                    <a:pt x="253" y="58"/>
                    <a:pt x="253" y="58"/>
                  </a:cubicBezTo>
                  <a:cubicBezTo>
                    <a:pt x="253" y="57"/>
                    <a:pt x="253" y="57"/>
                    <a:pt x="253" y="57"/>
                  </a:cubicBezTo>
                  <a:cubicBezTo>
                    <a:pt x="254" y="56"/>
                    <a:pt x="254" y="56"/>
                    <a:pt x="254" y="56"/>
                  </a:cubicBezTo>
                  <a:cubicBezTo>
                    <a:pt x="255" y="56"/>
                    <a:pt x="255" y="56"/>
                    <a:pt x="255" y="56"/>
                  </a:cubicBezTo>
                  <a:cubicBezTo>
                    <a:pt x="255" y="56"/>
                    <a:pt x="255" y="56"/>
                    <a:pt x="255" y="56"/>
                  </a:cubicBezTo>
                  <a:cubicBezTo>
                    <a:pt x="256" y="56"/>
                    <a:pt x="256" y="56"/>
                    <a:pt x="256" y="56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57" y="57"/>
                    <a:pt x="257" y="57"/>
                    <a:pt x="257" y="57"/>
                  </a:cubicBezTo>
                  <a:cubicBezTo>
                    <a:pt x="258" y="57"/>
                    <a:pt x="258" y="57"/>
                    <a:pt x="258" y="57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9" y="57"/>
                    <a:pt x="259" y="57"/>
                    <a:pt x="259" y="57"/>
                  </a:cubicBezTo>
                  <a:cubicBezTo>
                    <a:pt x="260" y="57"/>
                    <a:pt x="260" y="57"/>
                    <a:pt x="260" y="57"/>
                  </a:cubicBezTo>
                  <a:cubicBezTo>
                    <a:pt x="260" y="58"/>
                    <a:pt x="260" y="58"/>
                    <a:pt x="260" y="58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1" y="59"/>
                    <a:pt x="261" y="59"/>
                    <a:pt x="261" y="59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3" y="59"/>
                    <a:pt x="263" y="59"/>
                    <a:pt x="263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59" y="61"/>
                    <a:pt x="259" y="61"/>
                    <a:pt x="259" y="61"/>
                  </a:cubicBezTo>
                  <a:cubicBezTo>
                    <a:pt x="258" y="61"/>
                    <a:pt x="258" y="61"/>
                    <a:pt x="258" y="61"/>
                  </a:cubicBezTo>
                  <a:cubicBezTo>
                    <a:pt x="257" y="60"/>
                    <a:pt x="257" y="60"/>
                    <a:pt x="257" y="60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54" y="59"/>
                    <a:pt x="254" y="59"/>
                    <a:pt x="254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lose/>
                  <a:moveTo>
                    <a:pt x="242" y="46"/>
                  </a:moveTo>
                  <a:cubicBezTo>
                    <a:pt x="242" y="45"/>
                    <a:pt x="242" y="45"/>
                    <a:pt x="242" y="45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2" y="46"/>
                    <a:pt x="242" y="46"/>
                    <a:pt x="242" y="46"/>
                  </a:cubicBezTo>
                  <a:cubicBezTo>
                    <a:pt x="242" y="46"/>
                    <a:pt x="242" y="46"/>
                    <a:pt x="242" y="46"/>
                  </a:cubicBezTo>
                  <a:close/>
                  <a:moveTo>
                    <a:pt x="243" y="50"/>
                  </a:moveTo>
                  <a:cubicBezTo>
                    <a:pt x="243" y="52"/>
                    <a:pt x="243" y="52"/>
                    <a:pt x="243" y="52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5" y="52"/>
                    <a:pt x="245" y="52"/>
                    <a:pt x="245" y="52"/>
                  </a:cubicBezTo>
                  <a:cubicBezTo>
                    <a:pt x="245" y="53"/>
                    <a:pt x="245" y="53"/>
                    <a:pt x="245" y="53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48" y="51"/>
                    <a:pt x="248" y="51"/>
                    <a:pt x="248" y="51"/>
                  </a:cubicBezTo>
                  <a:cubicBezTo>
                    <a:pt x="249" y="50"/>
                    <a:pt x="249" y="50"/>
                    <a:pt x="249" y="50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9" y="48"/>
                    <a:pt x="249" y="48"/>
                    <a:pt x="249" y="48"/>
                  </a:cubicBezTo>
                  <a:cubicBezTo>
                    <a:pt x="250" y="47"/>
                    <a:pt x="250" y="47"/>
                    <a:pt x="250" y="47"/>
                  </a:cubicBezTo>
                  <a:cubicBezTo>
                    <a:pt x="249" y="46"/>
                    <a:pt x="249" y="46"/>
                    <a:pt x="249" y="46"/>
                  </a:cubicBezTo>
                  <a:cubicBezTo>
                    <a:pt x="249" y="46"/>
                    <a:pt x="249" y="46"/>
                    <a:pt x="249" y="46"/>
                  </a:cubicBezTo>
                  <a:cubicBezTo>
                    <a:pt x="250" y="46"/>
                    <a:pt x="250" y="46"/>
                    <a:pt x="250" y="46"/>
                  </a:cubicBezTo>
                  <a:cubicBezTo>
                    <a:pt x="250" y="45"/>
                    <a:pt x="250" y="45"/>
                    <a:pt x="250" y="45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2" y="44"/>
                    <a:pt x="252" y="44"/>
                    <a:pt x="252" y="44"/>
                  </a:cubicBezTo>
                  <a:cubicBezTo>
                    <a:pt x="253" y="43"/>
                    <a:pt x="253" y="43"/>
                    <a:pt x="253" y="4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4" y="40"/>
                    <a:pt x="254" y="40"/>
                    <a:pt x="254" y="40"/>
                  </a:cubicBezTo>
                  <a:cubicBezTo>
                    <a:pt x="253" y="40"/>
                    <a:pt x="253" y="40"/>
                    <a:pt x="253" y="40"/>
                  </a:cubicBezTo>
                  <a:cubicBezTo>
                    <a:pt x="253" y="39"/>
                    <a:pt x="253" y="39"/>
                    <a:pt x="253" y="39"/>
                  </a:cubicBezTo>
                  <a:cubicBezTo>
                    <a:pt x="253" y="39"/>
                    <a:pt x="253" y="39"/>
                    <a:pt x="253" y="39"/>
                  </a:cubicBezTo>
                  <a:cubicBezTo>
                    <a:pt x="252" y="38"/>
                    <a:pt x="252" y="38"/>
                    <a:pt x="252" y="38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0" y="38"/>
                    <a:pt x="250" y="38"/>
                    <a:pt x="250" y="38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52" y="37"/>
                    <a:pt x="252" y="37"/>
                    <a:pt x="252" y="37"/>
                  </a:cubicBezTo>
                  <a:cubicBezTo>
                    <a:pt x="252" y="36"/>
                    <a:pt x="252" y="36"/>
                    <a:pt x="252" y="36"/>
                  </a:cubicBezTo>
                  <a:cubicBezTo>
                    <a:pt x="252" y="36"/>
                    <a:pt x="252" y="36"/>
                    <a:pt x="252" y="36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4"/>
                    <a:pt x="252" y="34"/>
                    <a:pt x="252" y="34"/>
                  </a:cubicBezTo>
                  <a:cubicBezTo>
                    <a:pt x="251" y="33"/>
                    <a:pt x="251" y="33"/>
                    <a:pt x="251" y="33"/>
                  </a:cubicBezTo>
                  <a:cubicBezTo>
                    <a:pt x="251" y="33"/>
                    <a:pt x="251" y="33"/>
                    <a:pt x="251" y="33"/>
                  </a:cubicBezTo>
                  <a:cubicBezTo>
                    <a:pt x="249" y="34"/>
                    <a:pt x="249" y="34"/>
                    <a:pt x="249" y="34"/>
                  </a:cubicBezTo>
                  <a:cubicBezTo>
                    <a:pt x="248" y="34"/>
                    <a:pt x="248" y="34"/>
                    <a:pt x="248" y="34"/>
                  </a:cubicBezTo>
                  <a:cubicBezTo>
                    <a:pt x="248" y="35"/>
                    <a:pt x="248" y="35"/>
                    <a:pt x="248" y="35"/>
                  </a:cubicBezTo>
                  <a:cubicBezTo>
                    <a:pt x="247" y="36"/>
                    <a:pt x="247" y="36"/>
                    <a:pt x="247" y="36"/>
                  </a:cubicBezTo>
                  <a:cubicBezTo>
                    <a:pt x="247" y="35"/>
                    <a:pt x="247" y="35"/>
                    <a:pt x="247" y="35"/>
                  </a:cubicBezTo>
                  <a:cubicBezTo>
                    <a:pt x="247" y="35"/>
                    <a:pt x="247" y="35"/>
                    <a:pt x="247" y="35"/>
                  </a:cubicBezTo>
                  <a:cubicBezTo>
                    <a:pt x="247" y="34"/>
                    <a:pt x="247" y="34"/>
                    <a:pt x="247" y="34"/>
                  </a:cubicBezTo>
                  <a:cubicBezTo>
                    <a:pt x="248" y="34"/>
                    <a:pt x="248" y="34"/>
                    <a:pt x="248" y="34"/>
                  </a:cubicBezTo>
                  <a:cubicBezTo>
                    <a:pt x="248" y="33"/>
                    <a:pt x="248" y="33"/>
                    <a:pt x="248" y="33"/>
                  </a:cubicBezTo>
                  <a:cubicBezTo>
                    <a:pt x="248" y="31"/>
                    <a:pt x="248" y="31"/>
                    <a:pt x="248" y="31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6" y="29"/>
                    <a:pt x="246" y="29"/>
                    <a:pt x="246" y="29"/>
                  </a:cubicBezTo>
                  <a:cubicBezTo>
                    <a:pt x="245" y="29"/>
                    <a:pt x="245" y="29"/>
                    <a:pt x="245" y="29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3" y="30"/>
                    <a:pt x="243" y="30"/>
                    <a:pt x="243" y="30"/>
                  </a:cubicBezTo>
                  <a:cubicBezTo>
                    <a:pt x="243" y="29"/>
                    <a:pt x="243" y="29"/>
                    <a:pt x="243" y="29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0" y="30"/>
                    <a:pt x="240" y="30"/>
                    <a:pt x="240" y="30"/>
                  </a:cubicBezTo>
                  <a:cubicBezTo>
                    <a:pt x="240" y="30"/>
                    <a:pt x="240" y="30"/>
                    <a:pt x="240" y="30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9" y="32"/>
                    <a:pt x="239" y="32"/>
                    <a:pt x="239" y="32"/>
                  </a:cubicBezTo>
                  <a:cubicBezTo>
                    <a:pt x="240" y="33"/>
                    <a:pt x="240" y="33"/>
                    <a:pt x="240" y="33"/>
                  </a:cubicBezTo>
                  <a:cubicBezTo>
                    <a:pt x="240" y="32"/>
                    <a:pt x="240" y="32"/>
                    <a:pt x="240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39" y="34"/>
                    <a:pt x="239" y="34"/>
                    <a:pt x="239" y="34"/>
                  </a:cubicBezTo>
                  <a:cubicBezTo>
                    <a:pt x="239" y="35"/>
                    <a:pt x="239" y="35"/>
                    <a:pt x="239" y="35"/>
                  </a:cubicBezTo>
                  <a:cubicBezTo>
                    <a:pt x="239" y="35"/>
                    <a:pt x="239" y="35"/>
                    <a:pt x="239" y="35"/>
                  </a:cubicBezTo>
                  <a:cubicBezTo>
                    <a:pt x="240" y="35"/>
                    <a:pt x="240" y="35"/>
                    <a:pt x="240" y="35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2" y="34"/>
                    <a:pt x="242" y="34"/>
                    <a:pt x="242" y="34"/>
                  </a:cubicBezTo>
                  <a:cubicBezTo>
                    <a:pt x="242" y="33"/>
                    <a:pt x="242" y="33"/>
                    <a:pt x="242" y="33"/>
                  </a:cubicBezTo>
                  <a:cubicBezTo>
                    <a:pt x="243" y="34"/>
                    <a:pt x="243" y="34"/>
                    <a:pt x="243" y="34"/>
                  </a:cubicBezTo>
                  <a:cubicBezTo>
                    <a:pt x="242" y="35"/>
                    <a:pt x="242" y="35"/>
                    <a:pt x="242" y="35"/>
                  </a:cubicBezTo>
                  <a:cubicBezTo>
                    <a:pt x="242" y="35"/>
                    <a:pt x="242" y="35"/>
                    <a:pt x="242" y="35"/>
                  </a:cubicBezTo>
                  <a:cubicBezTo>
                    <a:pt x="241" y="36"/>
                    <a:pt x="241" y="36"/>
                    <a:pt x="241" y="36"/>
                  </a:cubicBezTo>
                  <a:cubicBezTo>
                    <a:pt x="241" y="36"/>
                    <a:pt x="241" y="36"/>
                    <a:pt x="241" y="36"/>
                  </a:cubicBezTo>
                  <a:cubicBezTo>
                    <a:pt x="241" y="37"/>
                    <a:pt x="241" y="37"/>
                    <a:pt x="241" y="37"/>
                  </a:cubicBezTo>
                  <a:cubicBezTo>
                    <a:pt x="242" y="37"/>
                    <a:pt x="242" y="37"/>
                    <a:pt x="242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8"/>
                    <a:pt x="242" y="38"/>
                    <a:pt x="242" y="38"/>
                  </a:cubicBezTo>
                  <a:cubicBezTo>
                    <a:pt x="241" y="38"/>
                    <a:pt x="241" y="38"/>
                    <a:pt x="241" y="38"/>
                  </a:cubicBezTo>
                  <a:cubicBezTo>
                    <a:pt x="240" y="38"/>
                    <a:pt x="240" y="38"/>
                    <a:pt x="240" y="38"/>
                  </a:cubicBezTo>
                  <a:cubicBezTo>
                    <a:pt x="240" y="38"/>
                    <a:pt x="240" y="38"/>
                    <a:pt x="240" y="38"/>
                  </a:cubicBezTo>
                  <a:cubicBezTo>
                    <a:pt x="241" y="39"/>
                    <a:pt x="241" y="39"/>
                    <a:pt x="241" y="39"/>
                  </a:cubicBezTo>
                  <a:cubicBezTo>
                    <a:pt x="241" y="39"/>
                    <a:pt x="241" y="39"/>
                    <a:pt x="241" y="39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9"/>
                    <a:pt x="239" y="39"/>
                    <a:pt x="239" y="39"/>
                  </a:cubicBezTo>
                  <a:cubicBezTo>
                    <a:pt x="238" y="39"/>
                    <a:pt x="238" y="39"/>
                    <a:pt x="238" y="39"/>
                  </a:cubicBezTo>
                  <a:cubicBezTo>
                    <a:pt x="237" y="38"/>
                    <a:pt x="237" y="38"/>
                    <a:pt x="237" y="38"/>
                  </a:cubicBezTo>
                  <a:cubicBezTo>
                    <a:pt x="235" y="39"/>
                    <a:pt x="235" y="39"/>
                    <a:pt x="235" y="39"/>
                  </a:cubicBezTo>
                  <a:cubicBezTo>
                    <a:pt x="235" y="39"/>
                    <a:pt x="235" y="39"/>
                    <a:pt x="235" y="39"/>
                  </a:cubicBezTo>
                  <a:cubicBezTo>
                    <a:pt x="235" y="40"/>
                    <a:pt x="235" y="40"/>
                    <a:pt x="235" y="40"/>
                  </a:cubicBezTo>
                  <a:cubicBezTo>
                    <a:pt x="235" y="41"/>
                    <a:pt x="235" y="41"/>
                    <a:pt x="235" y="41"/>
                  </a:cubicBezTo>
                  <a:cubicBezTo>
                    <a:pt x="235" y="42"/>
                    <a:pt x="235" y="42"/>
                    <a:pt x="235" y="42"/>
                  </a:cubicBezTo>
                  <a:cubicBezTo>
                    <a:pt x="236" y="43"/>
                    <a:pt x="236" y="43"/>
                    <a:pt x="236" y="43"/>
                  </a:cubicBezTo>
                  <a:cubicBezTo>
                    <a:pt x="237" y="42"/>
                    <a:pt x="237" y="42"/>
                    <a:pt x="237" y="42"/>
                  </a:cubicBezTo>
                  <a:cubicBezTo>
                    <a:pt x="237" y="42"/>
                    <a:pt x="237" y="42"/>
                    <a:pt x="237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2" y="43"/>
                    <a:pt x="242" y="43"/>
                    <a:pt x="242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2" y="44"/>
                    <a:pt x="242" y="44"/>
                    <a:pt x="242" y="44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4" y="47"/>
                    <a:pt x="244" y="47"/>
                    <a:pt x="244" y="47"/>
                  </a:cubicBezTo>
                  <a:cubicBezTo>
                    <a:pt x="244" y="48"/>
                    <a:pt x="244" y="48"/>
                    <a:pt x="244" y="48"/>
                  </a:cubicBezTo>
                  <a:cubicBezTo>
                    <a:pt x="243" y="50"/>
                    <a:pt x="243" y="50"/>
                    <a:pt x="243" y="50"/>
                  </a:cubicBezTo>
                  <a:close/>
                  <a:moveTo>
                    <a:pt x="238" y="44"/>
                  </a:moveTo>
                  <a:cubicBezTo>
                    <a:pt x="238" y="44"/>
                    <a:pt x="238" y="44"/>
                    <a:pt x="238" y="44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40" y="44"/>
                    <a:pt x="240" y="44"/>
                    <a:pt x="240" y="44"/>
                  </a:cubicBezTo>
                  <a:cubicBezTo>
                    <a:pt x="239" y="44"/>
                    <a:pt x="239" y="44"/>
                    <a:pt x="239" y="44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38" y="44"/>
                    <a:pt x="238" y="44"/>
                    <a:pt x="238" y="44"/>
                  </a:cubicBezTo>
                  <a:close/>
                  <a:moveTo>
                    <a:pt x="236" y="49"/>
                  </a:moveTo>
                  <a:cubicBezTo>
                    <a:pt x="237" y="48"/>
                    <a:pt x="237" y="48"/>
                    <a:pt x="237" y="48"/>
                  </a:cubicBezTo>
                  <a:cubicBezTo>
                    <a:pt x="238" y="48"/>
                    <a:pt x="238" y="48"/>
                    <a:pt x="238" y="48"/>
                  </a:cubicBezTo>
                  <a:cubicBezTo>
                    <a:pt x="239" y="48"/>
                    <a:pt x="239" y="48"/>
                    <a:pt x="239" y="48"/>
                  </a:cubicBezTo>
                  <a:cubicBezTo>
                    <a:pt x="241" y="50"/>
                    <a:pt x="241" y="50"/>
                    <a:pt x="241" y="50"/>
                  </a:cubicBezTo>
                  <a:cubicBezTo>
                    <a:pt x="240" y="50"/>
                    <a:pt x="240" y="50"/>
                    <a:pt x="240" y="50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0" y="52"/>
                    <a:pt x="240" y="52"/>
                    <a:pt x="240" y="52"/>
                  </a:cubicBezTo>
                  <a:cubicBezTo>
                    <a:pt x="239" y="51"/>
                    <a:pt x="239" y="51"/>
                    <a:pt x="239" y="51"/>
                  </a:cubicBezTo>
                  <a:cubicBezTo>
                    <a:pt x="238" y="52"/>
                    <a:pt x="238" y="52"/>
                    <a:pt x="238" y="52"/>
                  </a:cubicBezTo>
                  <a:cubicBezTo>
                    <a:pt x="238" y="52"/>
                    <a:pt x="238" y="52"/>
                    <a:pt x="238" y="52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6" y="50"/>
                    <a:pt x="236" y="50"/>
                    <a:pt x="236" y="50"/>
                  </a:cubicBezTo>
                  <a:cubicBezTo>
                    <a:pt x="236" y="49"/>
                    <a:pt x="236" y="49"/>
                    <a:pt x="236" y="49"/>
                  </a:cubicBezTo>
                  <a:close/>
                  <a:moveTo>
                    <a:pt x="225" y="56"/>
                  </a:moveTo>
                  <a:cubicBezTo>
                    <a:pt x="226" y="55"/>
                    <a:pt x="226" y="55"/>
                    <a:pt x="226" y="55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25" y="56"/>
                    <a:pt x="225" y="56"/>
                    <a:pt x="225" y="56"/>
                  </a:cubicBezTo>
                  <a:close/>
                  <a:moveTo>
                    <a:pt x="224" y="55"/>
                  </a:moveTo>
                  <a:cubicBezTo>
                    <a:pt x="224" y="54"/>
                    <a:pt x="224" y="54"/>
                    <a:pt x="224" y="54"/>
                  </a:cubicBezTo>
                  <a:cubicBezTo>
                    <a:pt x="224" y="53"/>
                    <a:pt x="224" y="53"/>
                    <a:pt x="224" y="53"/>
                  </a:cubicBezTo>
                  <a:cubicBezTo>
                    <a:pt x="224" y="52"/>
                    <a:pt x="224" y="52"/>
                    <a:pt x="224" y="52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5" y="50"/>
                    <a:pt x="225" y="50"/>
                    <a:pt x="225" y="50"/>
                  </a:cubicBezTo>
                  <a:cubicBezTo>
                    <a:pt x="225" y="50"/>
                    <a:pt x="225" y="50"/>
                    <a:pt x="225" y="50"/>
                  </a:cubicBezTo>
                  <a:cubicBezTo>
                    <a:pt x="226" y="50"/>
                    <a:pt x="226" y="50"/>
                    <a:pt x="226" y="50"/>
                  </a:cubicBezTo>
                  <a:cubicBezTo>
                    <a:pt x="226" y="49"/>
                    <a:pt x="226" y="49"/>
                    <a:pt x="226" y="49"/>
                  </a:cubicBezTo>
                  <a:cubicBezTo>
                    <a:pt x="226" y="48"/>
                    <a:pt x="226" y="48"/>
                    <a:pt x="226" y="48"/>
                  </a:cubicBezTo>
                  <a:cubicBezTo>
                    <a:pt x="226" y="47"/>
                    <a:pt x="226" y="47"/>
                    <a:pt x="226" y="47"/>
                  </a:cubicBezTo>
                  <a:cubicBezTo>
                    <a:pt x="227" y="47"/>
                    <a:pt x="227" y="47"/>
                    <a:pt x="227" y="47"/>
                  </a:cubicBezTo>
                  <a:cubicBezTo>
                    <a:pt x="227" y="47"/>
                    <a:pt x="227" y="47"/>
                    <a:pt x="227" y="47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27" y="50"/>
                    <a:pt x="227" y="50"/>
                    <a:pt x="227" y="50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27" y="52"/>
                    <a:pt x="227" y="52"/>
                    <a:pt x="227" y="52"/>
                  </a:cubicBezTo>
                  <a:cubicBezTo>
                    <a:pt x="227" y="52"/>
                    <a:pt x="227" y="52"/>
                    <a:pt x="227" y="52"/>
                  </a:cubicBezTo>
                  <a:cubicBezTo>
                    <a:pt x="227" y="54"/>
                    <a:pt x="227" y="54"/>
                    <a:pt x="227" y="54"/>
                  </a:cubicBezTo>
                  <a:cubicBezTo>
                    <a:pt x="225" y="55"/>
                    <a:pt x="225" y="55"/>
                    <a:pt x="225" y="55"/>
                  </a:cubicBezTo>
                  <a:cubicBezTo>
                    <a:pt x="224" y="55"/>
                    <a:pt x="224" y="55"/>
                    <a:pt x="224" y="55"/>
                  </a:cubicBezTo>
                  <a:close/>
                  <a:moveTo>
                    <a:pt x="214" y="36"/>
                  </a:moveTo>
                  <a:cubicBezTo>
                    <a:pt x="214" y="36"/>
                    <a:pt x="214" y="36"/>
                    <a:pt x="214" y="36"/>
                  </a:cubicBezTo>
                  <a:cubicBezTo>
                    <a:pt x="213" y="35"/>
                    <a:pt x="213" y="35"/>
                    <a:pt x="213" y="35"/>
                  </a:cubicBezTo>
                  <a:cubicBezTo>
                    <a:pt x="214" y="34"/>
                    <a:pt x="214" y="34"/>
                    <a:pt x="214" y="34"/>
                  </a:cubicBezTo>
                  <a:cubicBezTo>
                    <a:pt x="213" y="34"/>
                    <a:pt x="213" y="34"/>
                    <a:pt x="213" y="34"/>
                  </a:cubicBezTo>
                  <a:cubicBezTo>
                    <a:pt x="212" y="34"/>
                    <a:pt x="212" y="34"/>
                    <a:pt x="212" y="34"/>
                  </a:cubicBezTo>
                  <a:cubicBezTo>
                    <a:pt x="212" y="34"/>
                    <a:pt x="212" y="34"/>
                    <a:pt x="212" y="34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2" y="32"/>
                    <a:pt x="212" y="32"/>
                    <a:pt x="212" y="32"/>
                  </a:cubicBezTo>
                  <a:cubicBezTo>
                    <a:pt x="215" y="31"/>
                    <a:pt x="215" y="31"/>
                    <a:pt x="215" y="31"/>
                  </a:cubicBezTo>
                  <a:cubicBezTo>
                    <a:pt x="216" y="31"/>
                    <a:pt x="216" y="31"/>
                    <a:pt x="216" y="31"/>
                  </a:cubicBezTo>
                  <a:cubicBezTo>
                    <a:pt x="217" y="32"/>
                    <a:pt x="217" y="32"/>
                    <a:pt x="217" y="32"/>
                  </a:cubicBezTo>
                  <a:cubicBezTo>
                    <a:pt x="217" y="32"/>
                    <a:pt x="217" y="32"/>
                    <a:pt x="217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2" y="31"/>
                    <a:pt x="222" y="31"/>
                    <a:pt x="222" y="31"/>
                  </a:cubicBezTo>
                  <a:cubicBezTo>
                    <a:pt x="222" y="32"/>
                    <a:pt x="222" y="32"/>
                    <a:pt x="222" y="32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3"/>
                    <a:pt x="223" y="33"/>
                    <a:pt x="223" y="33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22" y="35"/>
                    <a:pt x="222" y="35"/>
                    <a:pt x="222" y="35"/>
                  </a:cubicBezTo>
                  <a:cubicBezTo>
                    <a:pt x="222" y="37"/>
                    <a:pt x="222" y="37"/>
                    <a:pt x="222" y="37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17" y="38"/>
                    <a:pt x="217" y="38"/>
                    <a:pt x="217" y="38"/>
                  </a:cubicBezTo>
                  <a:cubicBezTo>
                    <a:pt x="216" y="36"/>
                    <a:pt x="216" y="36"/>
                    <a:pt x="216" y="36"/>
                  </a:cubicBezTo>
                  <a:cubicBezTo>
                    <a:pt x="216" y="36"/>
                    <a:pt x="216" y="36"/>
                    <a:pt x="216" y="36"/>
                  </a:cubicBezTo>
                  <a:cubicBezTo>
                    <a:pt x="215" y="35"/>
                    <a:pt x="215" y="35"/>
                    <a:pt x="215" y="35"/>
                  </a:cubicBezTo>
                  <a:cubicBezTo>
                    <a:pt x="215" y="35"/>
                    <a:pt x="215" y="35"/>
                    <a:pt x="215" y="35"/>
                  </a:cubicBezTo>
                  <a:cubicBezTo>
                    <a:pt x="215" y="36"/>
                    <a:pt x="215" y="36"/>
                    <a:pt x="215" y="36"/>
                  </a:cubicBezTo>
                  <a:cubicBezTo>
                    <a:pt x="214" y="36"/>
                    <a:pt x="214" y="36"/>
                    <a:pt x="214" y="36"/>
                  </a:cubicBezTo>
                  <a:close/>
                  <a:moveTo>
                    <a:pt x="202" y="42"/>
                  </a:moveTo>
                  <a:cubicBezTo>
                    <a:pt x="203" y="42"/>
                    <a:pt x="203" y="42"/>
                    <a:pt x="203" y="42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4" y="40"/>
                    <a:pt x="204" y="40"/>
                    <a:pt x="204" y="40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8" y="38"/>
                    <a:pt x="208" y="38"/>
                    <a:pt x="208" y="38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5" y="39"/>
                    <a:pt x="215" y="39"/>
                    <a:pt x="215" y="39"/>
                  </a:cubicBezTo>
                  <a:cubicBezTo>
                    <a:pt x="216" y="40"/>
                    <a:pt x="216" y="40"/>
                    <a:pt x="216" y="40"/>
                  </a:cubicBezTo>
                  <a:cubicBezTo>
                    <a:pt x="217" y="40"/>
                    <a:pt x="217" y="40"/>
                    <a:pt x="217" y="40"/>
                  </a:cubicBezTo>
                  <a:cubicBezTo>
                    <a:pt x="217" y="40"/>
                    <a:pt x="217" y="40"/>
                    <a:pt x="217" y="40"/>
                  </a:cubicBezTo>
                  <a:cubicBezTo>
                    <a:pt x="216" y="41"/>
                    <a:pt x="216" y="41"/>
                    <a:pt x="216" y="41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1" y="43"/>
                    <a:pt x="211" y="43"/>
                    <a:pt x="211" y="43"/>
                  </a:cubicBezTo>
                  <a:cubicBezTo>
                    <a:pt x="211" y="43"/>
                    <a:pt x="211" y="43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3" y="44"/>
                    <a:pt x="213" y="44"/>
                    <a:pt x="213" y="44"/>
                  </a:cubicBezTo>
                  <a:cubicBezTo>
                    <a:pt x="212" y="45"/>
                    <a:pt x="212" y="45"/>
                    <a:pt x="212" y="45"/>
                  </a:cubicBezTo>
                  <a:cubicBezTo>
                    <a:pt x="212" y="46"/>
                    <a:pt x="212" y="46"/>
                    <a:pt x="212" y="46"/>
                  </a:cubicBezTo>
                  <a:cubicBezTo>
                    <a:pt x="211" y="46"/>
                    <a:pt x="211" y="46"/>
                    <a:pt x="211" y="46"/>
                  </a:cubicBezTo>
                  <a:cubicBezTo>
                    <a:pt x="211" y="46"/>
                    <a:pt x="211" y="46"/>
                    <a:pt x="211" y="46"/>
                  </a:cubicBezTo>
                  <a:cubicBezTo>
                    <a:pt x="210" y="47"/>
                    <a:pt x="210" y="47"/>
                    <a:pt x="210" y="47"/>
                  </a:cubicBezTo>
                  <a:cubicBezTo>
                    <a:pt x="209" y="47"/>
                    <a:pt x="209" y="47"/>
                    <a:pt x="209" y="47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6" y="47"/>
                    <a:pt x="206" y="47"/>
                    <a:pt x="206" y="47"/>
                  </a:cubicBezTo>
                  <a:cubicBezTo>
                    <a:pt x="205" y="47"/>
                    <a:pt x="205" y="47"/>
                    <a:pt x="205" y="47"/>
                  </a:cubicBezTo>
                  <a:cubicBezTo>
                    <a:pt x="204" y="47"/>
                    <a:pt x="204" y="47"/>
                    <a:pt x="204" y="47"/>
                  </a:cubicBezTo>
                  <a:cubicBezTo>
                    <a:pt x="204" y="46"/>
                    <a:pt x="204" y="46"/>
                    <a:pt x="204" y="46"/>
                  </a:cubicBezTo>
                  <a:cubicBezTo>
                    <a:pt x="204" y="46"/>
                    <a:pt x="204" y="46"/>
                    <a:pt x="204" y="46"/>
                  </a:cubicBezTo>
                  <a:cubicBezTo>
                    <a:pt x="204" y="45"/>
                    <a:pt x="204" y="45"/>
                    <a:pt x="204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202" y="43"/>
                    <a:pt x="202" y="43"/>
                    <a:pt x="202" y="43"/>
                  </a:cubicBezTo>
                  <a:cubicBezTo>
                    <a:pt x="202" y="42"/>
                    <a:pt x="202" y="42"/>
                    <a:pt x="202" y="42"/>
                  </a:cubicBezTo>
                  <a:close/>
                  <a:moveTo>
                    <a:pt x="201" y="40"/>
                  </a:moveTo>
                  <a:cubicBezTo>
                    <a:pt x="201" y="40"/>
                    <a:pt x="201" y="40"/>
                    <a:pt x="201" y="40"/>
                  </a:cubicBezTo>
                  <a:cubicBezTo>
                    <a:pt x="203" y="40"/>
                    <a:pt x="203" y="40"/>
                    <a:pt x="203" y="40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3" y="38"/>
                    <a:pt x="203" y="38"/>
                    <a:pt x="203" y="38"/>
                  </a:cubicBezTo>
                  <a:cubicBezTo>
                    <a:pt x="204" y="37"/>
                    <a:pt x="204" y="37"/>
                    <a:pt x="204" y="37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4" y="36"/>
                    <a:pt x="204" y="36"/>
                    <a:pt x="204" y="36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1" y="40"/>
                    <a:pt x="201" y="40"/>
                    <a:pt x="201" y="40"/>
                  </a:cubicBezTo>
                  <a:close/>
                  <a:moveTo>
                    <a:pt x="276" y="99"/>
                  </a:moveTo>
                  <a:cubicBezTo>
                    <a:pt x="277" y="99"/>
                    <a:pt x="277" y="99"/>
                    <a:pt x="277" y="99"/>
                  </a:cubicBezTo>
                  <a:cubicBezTo>
                    <a:pt x="277" y="99"/>
                    <a:pt x="277" y="99"/>
                    <a:pt x="277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9" y="100"/>
                    <a:pt x="279" y="100"/>
                    <a:pt x="279" y="100"/>
                  </a:cubicBezTo>
                  <a:cubicBezTo>
                    <a:pt x="279" y="100"/>
                    <a:pt x="279" y="100"/>
                    <a:pt x="279" y="100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2" y="99"/>
                    <a:pt x="282" y="99"/>
                    <a:pt x="282" y="99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4" y="99"/>
                    <a:pt x="284" y="99"/>
                    <a:pt x="284" y="99"/>
                  </a:cubicBezTo>
                  <a:cubicBezTo>
                    <a:pt x="284" y="100"/>
                    <a:pt x="284" y="100"/>
                    <a:pt x="284" y="100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5" y="98"/>
                    <a:pt x="285" y="98"/>
                    <a:pt x="285" y="98"/>
                  </a:cubicBezTo>
                  <a:cubicBezTo>
                    <a:pt x="286" y="98"/>
                    <a:pt x="286" y="98"/>
                    <a:pt x="286" y="98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7" y="97"/>
                    <a:pt x="287" y="97"/>
                    <a:pt x="287" y="97"/>
                  </a:cubicBezTo>
                  <a:cubicBezTo>
                    <a:pt x="287" y="97"/>
                    <a:pt x="287" y="97"/>
                    <a:pt x="287" y="97"/>
                  </a:cubicBezTo>
                  <a:cubicBezTo>
                    <a:pt x="288" y="97"/>
                    <a:pt x="288" y="97"/>
                    <a:pt x="288" y="97"/>
                  </a:cubicBezTo>
                  <a:cubicBezTo>
                    <a:pt x="288" y="97"/>
                    <a:pt x="288" y="97"/>
                    <a:pt x="288" y="97"/>
                  </a:cubicBezTo>
                  <a:cubicBezTo>
                    <a:pt x="289" y="97"/>
                    <a:pt x="289" y="97"/>
                    <a:pt x="289" y="97"/>
                  </a:cubicBezTo>
                  <a:cubicBezTo>
                    <a:pt x="289" y="97"/>
                    <a:pt x="289" y="97"/>
                    <a:pt x="289" y="97"/>
                  </a:cubicBezTo>
                  <a:cubicBezTo>
                    <a:pt x="289" y="96"/>
                    <a:pt x="289" y="96"/>
                    <a:pt x="289" y="96"/>
                  </a:cubicBezTo>
                  <a:cubicBezTo>
                    <a:pt x="289" y="95"/>
                    <a:pt x="289" y="95"/>
                    <a:pt x="289" y="95"/>
                  </a:cubicBezTo>
                  <a:cubicBezTo>
                    <a:pt x="288" y="95"/>
                    <a:pt x="288" y="95"/>
                    <a:pt x="288" y="95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86" y="95"/>
                    <a:pt x="286" y="95"/>
                    <a:pt x="286" y="95"/>
                  </a:cubicBezTo>
                  <a:cubicBezTo>
                    <a:pt x="286" y="95"/>
                    <a:pt x="286" y="95"/>
                    <a:pt x="286" y="95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4"/>
                    <a:pt x="287" y="94"/>
                    <a:pt x="287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93"/>
                    <a:pt x="288" y="93"/>
                    <a:pt x="288" y="93"/>
                  </a:cubicBezTo>
                  <a:cubicBezTo>
                    <a:pt x="289" y="94"/>
                    <a:pt x="289" y="94"/>
                    <a:pt x="289" y="94"/>
                  </a:cubicBezTo>
                  <a:cubicBezTo>
                    <a:pt x="289" y="94"/>
                    <a:pt x="289" y="94"/>
                    <a:pt x="289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0" y="92"/>
                    <a:pt x="290" y="92"/>
                    <a:pt x="290" y="92"/>
                  </a:cubicBezTo>
                  <a:cubicBezTo>
                    <a:pt x="290" y="91"/>
                    <a:pt x="290" y="91"/>
                    <a:pt x="290" y="91"/>
                  </a:cubicBezTo>
                  <a:cubicBezTo>
                    <a:pt x="290" y="91"/>
                    <a:pt x="290" y="91"/>
                    <a:pt x="290" y="91"/>
                  </a:cubicBezTo>
                  <a:cubicBezTo>
                    <a:pt x="291" y="91"/>
                    <a:pt x="291" y="91"/>
                    <a:pt x="291" y="91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9" y="91"/>
                    <a:pt x="289" y="91"/>
                    <a:pt x="289" y="91"/>
                  </a:cubicBezTo>
                  <a:cubicBezTo>
                    <a:pt x="289" y="90"/>
                    <a:pt x="289" y="90"/>
                    <a:pt x="289" y="90"/>
                  </a:cubicBezTo>
                  <a:cubicBezTo>
                    <a:pt x="289" y="90"/>
                    <a:pt x="289" y="90"/>
                    <a:pt x="289" y="90"/>
                  </a:cubicBezTo>
                  <a:cubicBezTo>
                    <a:pt x="290" y="89"/>
                    <a:pt x="290" y="89"/>
                    <a:pt x="290" y="89"/>
                  </a:cubicBezTo>
                  <a:cubicBezTo>
                    <a:pt x="289" y="89"/>
                    <a:pt x="289" y="89"/>
                    <a:pt x="289" y="89"/>
                  </a:cubicBezTo>
                  <a:cubicBezTo>
                    <a:pt x="287" y="89"/>
                    <a:pt x="287" y="89"/>
                    <a:pt x="287" y="89"/>
                  </a:cubicBezTo>
                  <a:cubicBezTo>
                    <a:pt x="287" y="88"/>
                    <a:pt x="287" y="88"/>
                    <a:pt x="287" y="88"/>
                  </a:cubicBezTo>
                  <a:cubicBezTo>
                    <a:pt x="287" y="88"/>
                    <a:pt x="287" y="88"/>
                    <a:pt x="287" y="88"/>
                  </a:cubicBezTo>
                  <a:cubicBezTo>
                    <a:pt x="287" y="88"/>
                    <a:pt x="287" y="88"/>
                    <a:pt x="287" y="88"/>
                  </a:cubicBezTo>
                  <a:cubicBezTo>
                    <a:pt x="287" y="87"/>
                    <a:pt x="287" y="87"/>
                    <a:pt x="287" y="87"/>
                  </a:cubicBezTo>
                  <a:cubicBezTo>
                    <a:pt x="286" y="86"/>
                    <a:pt x="286" y="86"/>
                    <a:pt x="286" y="86"/>
                  </a:cubicBezTo>
                  <a:cubicBezTo>
                    <a:pt x="285" y="86"/>
                    <a:pt x="285" y="86"/>
                    <a:pt x="285" y="86"/>
                  </a:cubicBezTo>
                  <a:cubicBezTo>
                    <a:pt x="284" y="86"/>
                    <a:pt x="284" y="86"/>
                    <a:pt x="284" y="86"/>
                  </a:cubicBezTo>
                  <a:cubicBezTo>
                    <a:pt x="283" y="86"/>
                    <a:pt x="283" y="86"/>
                    <a:pt x="283" y="86"/>
                  </a:cubicBezTo>
                  <a:cubicBezTo>
                    <a:pt x="282" y="87"/>
                    <a:pt x="282" y="87"/>
                    <a:pt x="282" y="87"/>
                  </a:cubicBezTo>
                  <a:cubicBezTo>
                    <a:pt x="280" y="86"/>
                    <a:pt x="280" y="86"/>
                    <a:pt x="280" y="86"/>
                  </a:cubicBezTo>
                  <a:cubicBezTo>
                    <a:pt x="280" y="85"/>
                    <a:pt x="280" y="85"/>
                    <a:pt x="280" y="85"/>
                  </a:cubicBezTo>
                  <a:cubicBezTo>
                    <a:pt x="279" y="85"/>
                    <a:pt x="279" y="85"/>
                    <a:pt x="279" y="85"/>
                  </a:cubicBezTo>
                  <a:cubicBezTo>
                    <a:pt x="279" y="85"/>
                    <a:pt x="279" y="85"/>
                    <a:pt x="279" y="85"/>
                  </a:cubicBezTo>
                  <a:cubicBezTo>
                    <a:pt x="278" y="85"/>
                    <a:pt x="278" y="85"/>
                    <a:pt x="278" y="85"/>
                  </a:cubicBezTo>
                  <a:cubicBezTo>
                    <a:pt x="278" y="85"/>
                    <a:pt x="278" y="85"/>
                    <a:pt x="278" y="85"/>
                  </a:cubicBezTo>
                  <a:cubicBezTo>
                    <a:pt x="277" y="85"/>
                    <a:pt x="277" y="85"/>
                    <a:pt x="277" y="85"/>
                  </a:cubicBezTo>
                  <a:cubicBezTo>
                    <a:pt x="276" y="86"/>
                    <a:pt x="276" y="86"/>
                    <a:pt x="276" y="86"/>
                  </a:cubicBezTo>
                  <a:cubicBezTo>
                    <a:pt x="276" y="86"/>
                    <a:pt x="276" y="86"/>
                    <a:pt x="276" y="86"/>
                  </a:cubicBezTo>
                  <a:cubicBezTo>
                    <a:pt x="275" y="85"/>
                    <a:pt x="275" y="85"/>
                    <a:pt x="275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3" y="86"/>
                    <a:pt x="273" y="86"/>
                    <a:pt x="273" y="86"/>
                  </a:cubicBezTo>
                  <a:cubicBezTo>
                    <a:pt x="273" y="86"/>
                    <a:pt x="273" y="86"/>
                    <a:pt x="273" y="86"/>
                  </a:cubicBezTo>
                  <a:cubicBezTo>
                    <a:pt x="273" y="87"/>
                    <a:pt x="273" y="87"/>
                    <a:pt x="273" y="87"/>
                  </a:cubicBezTo>
                  <a:cubicBezTo>
                    <a:pt x="273" y="86"/>
                    <a:pt x="273" y="86"/>
                    <a:pt x="273" y="86"/>
                  </a:cubicBezTo>
                  <a:cubicBezTo>
                    <a:pt x="273" y="86"/>
                    <a:pt x="273" y="86"/>
                    <a:pt x="273" y="86"/>
                  </a:cubicBezTo>
                  <a:cubicBezTo>
                    <a:pt x="272" y="86"/>
                    <a:pt x="272" y="86"/>
                    <a:pt x="272" y="86"/>
                  </a:cubicBezTo>
                  <a:cubicBezTo>
                    <a:pt x="270" y="86"/>
                    <a:pt x="270" y="86"/>
                    <a:pt x="270" y="86"/>
                  </a:cubicBezTo>
                  <a:cubicBezTo>
                    <a:pt x="270" y="86"/>
                    <a:pt x="270" y="86"/>
                    <a:pt x="270" y="86"/>
                  </a:cubicBezTo>
                  <a:cubicBezTo>
                    <a:pt x="270" y="86"/>
                    <a:pt x="270" y="86"/>
                    <a:pt x="270" y="86"/>
                  </a:cubicBezTo>
                  <a:cubicBezTo>
                    <a:pt x="270" y="87"/>
                    <a:pt x="270" y="87"/>
                    <a:pt x="270" y="87"/>
                  </a:cubicBezTo>
                  <a:cubicBezTo>
                    <a:pt x="271" y="88"/>
                    <a:pt x="271" y="88"/>
                    <a:pt x="271" y="88"/>
                  </a:cubicBezTo>
                  <a:cubicBezTo>
                    <a:pt x="270" y="87"/>
                    <a:pt x="270" y="87"/>
                    <a:pt x="270" y="87"/>
                  </a:cubicBezTo>
                  <a:cubicBezTo>
                    <a:pt x="270" y="87"/>
                    <a:pt x="270" y="87"/>
                    <a:pt x="270" y="87"/>
                  </a:cubicBezTo>
                  <a:cubicBezTo>
                    <a:pt x="269" y="87"/>
                    <a:pt x="269" y="87"/>
                    <a:pt x="269" y="87"/>
                  </a:cubicBezTo>
                  <a:cubicBezTo>
                    <a:pt x="268" y="87"/>
                    <a:pt x="268" y="87"/>
                    <a:pt x="268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8" y="86"/>
                    <a:pt x="268" y="86"/>
                    <a:pt x="268" y="86"/>
                  </a:cubicBezTo>
                  <a:cubicBezTo>
                    <a:pt x="268" y="86"/>
                    <a:pt x="268" y="86"/>
                    <a:pt x="268" y="86"/>
                  </a:cubicBezTo>
                  <a:cubicBezTo>
                    <a:pt x="267" y="85"/>
                    <a:pt x="267" y="85"/>
                    <a:pt x="267" y="85"/>
                  </a:cubicBezTo>
                  <a:cubicBezTo>
                    <a:pt x="267" y="84"/>
                    <a:pt x="267" y="84"/>
                    <a:pt x="267" y="84"/>
                  </a:cubicBezTo>
                  <a:cubicBezTo>
                    <a:pt x="267" y="84"/>
                    <a:pt x="267" y="84"/>
                    <a:pt x="267" y="84"/>
                  </a:cubicBezTo>
                  <a:cubicBezTo>
                    <a:pt x="266" y="84"/>
                    <a:pt x="266" y="84"/>
                    <a:pt x="266" y="84"/>
                  </a:cubicBezTo>
                  <a:cubicBezTo>
                    <a:pt x="266" y="85"/>
                    <a:pt x="266" y="85"/>
                    <a:pt x="266" y="85"/>
                  </a:cubicBezTo>
                  <a:cubicBezTo>
                    <a:pt x="266" y="85"/>
                    <a:pt x="266" y="85"/>
                    <a:pt x="266" y="85"/>
                  </a:cubicBezTo>
                  <a:cubicBezTo>
                    <a:pt x="265" y="85"/>
                    <a:pt x="265" y="85"/>
                    <a:pt x="265" y="85"/>
                  </a:cubicBezTo>
                  <a:cubicBezTo>
                    <a:pt x="266" y="85"/>
                    <a:pt x="266" y="85"/>
                    <a:pt x="266" y="85"/>
                  </a:cubicBezTo>
                  <a:cubicBezTo>
                    <a:pt x="266" y="84"/>
                    <a:pt x="266" y="84"/>
                    <a:pt x="266" y="84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4" y="84"/>
                    <a:pt x="264" y="84"/>
                    <a:pt x="264" y="84"/>
                  </a:cubicBezTo>
                  <a:cubicBezTo>
                    <a:pt x="264" y="84"/>
                    <a:pt x="264" y="84"/>
                    <a:pt x="264" y="84"/>
                  </a:cubicBezTo>
                  <a:cubicBezTo>
                    <a:pt x="264" y="84"/>
                    <a:pt x="264" y="84"/>
                    <a:pt x="264" y="84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3"/>
                    <a:pt x="263" y="83"/>
                    <a:pt x="263" y="83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1" y="85"/>
                    <a:pt x="261" y="85"/>
                    <a:pt x="261" y="85"/>
                  </a:cubicBezTo>
                  <a:cubicBezTo>
                    <a:pt x="261" y="84"/>
                    <a:pt x="261" y="84"/>
                    <a:pt x="261" y="84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2" y="82"/>
                    <a:pt x="262" y="82"/>
                    <a:pt x="262" y="82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60" y="81"/>
                    <a:pt x="260" y="81"/>
                    <a:pt x="260" y="81"/>
                  </a:cubicBezTo>
                  <a:cubicBezTo>
                    <a:pt x="260" y="81"/>
                    <a:pt x="260" y="81"/>
                    <a:pt x="260" y="81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7" y="79"/>
                    <a:pt x="257" y="79"/>
                    <a:pt x="257" y="79"/>
                  </a:cubicBezTo>
                  <a:cubicBezTo>
                    <a:pt x="257" y="79"/>
                    <a:pt x="257" y="79"/>
                    <a:pt x="257" y="79"/>
                  </a:cubicBezTo>
                  <a:cubicBezTo>
                    <a:pt x="257" y="79"/>
                    <a:pt x="257" y="79"/>
                    <a:pt x="257" y="79"/>
                  </a:cubicBezTo>
                  <a:cubicBezTo>
                    <a:pt x="258" y="78"/>
                    <a:pt x="258" y="78"/>
                    <a:pt x="258" y="78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9" y="77"/>
                    <a:pt x="259" y="77"/>
                    <a:pt x="259" y="77"/>
                  </a:cubicBezTo>
                  <a:cubicBezTo>
                    <a:pt x="259" y="78"/>
                    <a:pt x="259" y="78"/>
                    <a:pt x="259" y="78"/>
                  </a:cubicBezTo>
                  <a:cubicBezTo>
                    <a:pt x="261" y="78"/>
                    <a:pt x="261" y="78"/>
                    <a:pt x="261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60" y="77"/>
                    <a:pt x="260" y="77"/>
                    <a:pt x="260" y="77"/>
                  </a:cubicBezTo>
                  <a:cubicBezTo>
                    <a:pt x="259" y="77"/>
                    <a:pt x="259" y="77"/>
                    <a:pt x="259" y="77"/>
                  </a:cubicBezTo>
                  <a:cubicBezTo>
                    <a:pt x="259" y="77"/>
                    <a:pt x="259" y="77"/>
                    <a:pt x="259" y="77"/>
                  </a:cubicBezTo>
                  <a:cubicBezTo>
                    <a:pt x="258" y="76"/>
                    <a:pt x="258" y="76"/>
                    <a:pt x="258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8" y="75"/>
                    <a:pt x="258" y="75"/>
                    <a:pt x="258" y="75"/>
                  </a:cubicBezTo>
                  <a:cubicBezTo>
                    <a:pt x="258" y="75"/>
                    <a:pt x="258" y="75"/>
                    <a:pt x="258" y="75"/>
                  </a:cubicBezTo>
                  <a:cubicBezTo>
                    <a:pt x="258" y="75"/>
                    <a:pt x="258" y="75"/>
                    <a:pt x="258" y="75"/>
                  </a:cubicBezTo>
                  <a:cubicBezTo>
                    <a:pt x="259" y="75"/>
                    <a:pt x="259" y="75"/>
                    <a:pt x="259" y="75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1" y="77"/>
                    <a:pt x="261" y="77"/>
                    <a:pt x="261" y="77"/>
                  </a:cubicBezTo>
                  <a:cubicBezTo>
                    <a:pt x="262" y="77"/>
                    <a:pt x="262" y="77"/>
                    <a:pt x="262" y="77"/>
                  </a:cubicBezTo>
                  <a:cubicBezTo>
                    <a:pt x="262" y="77"/>
                    <a:pt x="262" y="77"/>
                    <a:pt x="262" y="77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263" y="75"/>
                    <a:pt x="263" y="75"/>
                    <a:pt x="263" y="75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1" y="73"/>
                    <a:pt x="261" y="73"/>
                    <a:pt x="261" y="73"/>
                  </a:cubicBezTo>
                  <a:cubicBezTo>
                    <a:pt x="261" y="73"/>
                    <a:pt x="261" y="73"/>
                    <a:pt x="261" y="73"/>
                  </a:cubicBezTo>
                  <a:cubicBezTo>
                    <a:pt x="260" y="73"/>
                    <a:pt x="260" y="73"/>
                    <a:pt x="260" y="73"/>
                  </a:cubicBezTo>
                  <a:cubicBezTo>
                    <a:pt x="260" y="72"/>
                    <a:pt x="260" y="72"/>
                    <a:pt x="260" y="72"/>
                  </a:cubicBezTo>
                  <a:cubicBezTo>
                    <a:pt x="260" y="72"/>
                    <a:pt x="260" y="72"/>
                    <a:pt x="260" y="72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61" y="73"/>
                    <a:pt x="261" y="73"/>
                    <a:pt x="261" y="73"/>
                  </a:cubicBezTo>
                  <a:cubicBezTo>
                    <a:pt x="262" y="73"/>
                    <a:pt x="262" y="73"/>
                    <a:pt x="262" y="73"/>
                  </a:cubicBezTo>
                  <a:cubicBezTo>
                    <a:pt x="262" y="73"/>
                    <a:pt x="262" y="73"/>
                    <a:pt x="262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1"/>
                    <a:pt x="263" y="71"/>
                    <a:pt x="263" y="71"/>
                  </a:cubicBezTo>
                  <a:cubicBezTo>
                    <a:pt x="262" y="70"/>
                    <a:pt x="262" y="70"/>
                    <a:pt x="262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0" y="70"/>
                    <a:pt x="260" y="70"/>
                    <a:pt x="260" y="70"/>
                  </a:cubicBezTo>
                  <a:cubicBezTo>
                    <a:pt x="259" y="71"/>
                    <a:pt x="259" y="71"/>
                    <a:pt x="259" y="71"/>
                  </a:cubicBezTo>
                  <a:cubicBezTo>
                    <a:pt x="258" y="71"/>
                    <a:pt x="258" y="71"/>
                    <a:pt x="258" y="71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6" y="70"/>
                    <a:pt x="256" y="70"/>
                    <a:pt x="256" y="70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4" y="71"/>
                    <a:pt x="254" y="71"/>
                    <a:pt x="254" y="71"/>
                  </a:cubicBezTo>
                  <a:cubicBezTo>
                    <a:pt x="254" y="72"/>
                    <a:pt x="254" y="72"/>
                    <a:pt x="254" y="72"/>
                  </a:cubicBezTo>
                  <a:cubicBezTo>
                    <a:pt x="253" y="72"/>
                    <a:pt x="253" y="72"/>
                    <a:pt x="253" y="72"/>
                  </a:cubicBezTo>
                  <a:cubicBezTo>
                    <a:pt x="253" y="72"/>
                    <a:pt x="253" y="72"/>
                    <a:pt x="253" y="72"/>
                  </a:cubicBezTo>
                  <a:cubicBezTo>
                    <a:pt x="254" y="71"/>
                    <a:pt x="254" y="71"/>
                    <a:pt x="254" y="71"/>
                  </a:cubicBezTo>
                  <a:cubicBezTo>
                    <a:pt x="254" y="71"/>
                    <a:pt x="254" y="71"/>
                    <a:pt x="254" y="71"/>
                  </a:cubicBezTo>
                  <a:cubicBezTo>
                    <a:pt x="256" y="69"/>
                    <a:pt x="256" y="69"/>
                    <a:pt x="256" y="69"/>
                  </a:cubicBezTo>
                  <a:cubicBezTo>
                    <a:pt x="256" y="69"/>
                    <a:pt x="256" y="69"/>
                    <a:pt x="256" y="69"/>
                  </a:cubicBezTo>
                  <a:cubicBezTo>
                    <a:pt x="256" y="68"/>
                    <a:pt x="256" y="68"/>
                    <a:pt x="256" y="68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255" y="66"/>
                    <a:pt x="255" y="66"/>
                    <a:pt x="255" y="66"/>
                  </a:cubicBezTo>
                  <a:cubicBezTo>
                    <a:pt x="254" y="66"/>
                    <a:pt x="254" y="66"/>
                    <a:pt x="254" y="66"/>
                  </a:cubicBezTo>
                  <a:cubicBezTo>
                    <a:pt x="254" y="65"/>
                    <a:pt x="254" y="65"/>
                    <a:pt x="254" y="65"/>
                  </a:cubicBezTo>
                  <a:cubicBezTo>
                    <a:pt x="254" y="65"/>
                    <a:pt x="254" y="65"/>
                    <a:pt x="254" y="65"/>
                  </a:cubicBezTo>
                  <a:cubicBezTo>
                    <a:pt x="253" y="64"/>
                    <a:pt x="253" y="64"/>
                    <a:pt x="253" y="64"/>
                  </a:cubicBezTo>
                  <a:cubicBezTo>
                    <a:pt x="252" y="64"/>
                    <a:pt x="252" y="64"/>
                    <a:pt x="252" y="64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7" y="64"/>
                    <a:pt x="247" y="64"/>
                    <a:pt x="247" y="64"/>
                  </a:cubicBezTo>
                  <a:cubicBezTo>
                    <a:pt x="247" y="65"/>
                    <a:pt x="247" y="65"/>
                    <a:pt x="247" y="65"/>
                  </a:cubicBezTo>
                  <a:cubicBezTo>
                    <a:pt x="247" y="66"/>
                    <a:pt x="247" y="66"/>
                    <a:pt x="247" y="66"/>
                  </a:cubicBezTo>
                  <a:cubicBezTo>
                    <a:pt x="247" y="66"/>
                    <a:pt x="247" y="66"/>
                    <a:pt x="247" y="66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46" y="65"/>
                    <a:pt x="246" y="65"/>
                    <a:pt x="246" y="65"/>
                  </a:cubicBezTo>
                  <a:cubicBezTo>
                    <a:pt x="246" y="66"/>
                    <a:pt x="246" y="66"/>
                    <a:pt x="246" y="66"/>
                  </a:cubicBezTo>
                  <a:cubicBezTo>
                    <a:pt x="247" y="66"/>
                    <a:pt x="247" y="66"/>
                    <a:pt x="247" y="66"/>
                  </a:cubicBezTo>
                  <a:cubicBezTo>
                    <a:pt x="248" y="68"/>
                    <a:pt x="248" y="68"/>
                    <a:pt x="248" y="68"/>
                  </a:cubicBezTo>
                  <a:cubicBezTo>
                    <a:pt x="249" y="68"/>
                    <a:pt x="249" y="68"/>
                    <a:pt x="249" y="68"/>
                  </a:cubicBezTo>
                  <a:cubicBezTo>
                    <a:pt x="248" y="68"/>
                    <a:pt x="248" y="68"/>
                    <a:pt x="248" y="68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8" y="70"/>
                    <a:pt x="248" y="70"/>
                    <a:pt x="248" y="70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49" y="71"/>
                    <a:pt x="249" y="71"/>
                    <a:pt x="249" y="71"/>
                  </a:cubicBezTo>
                  <a:cubicBezTo>
                    <a:pt x="249" y="71"/>
                    <a:pt x="249" y="71"/>
                    <a:pt x="249" y="71"/>
                  </a:cubicBezTo>
                  <a:cubicBezTo>
                    <a:pt x="247" y="71"/>
                    <a:pt x="247" y="71"/>
                    <a:pt x="247" y="71"/>
                  </a:cubicBezTo>
                  <a:cubicBezTo>
                    <a:pt x="247" y="71"/>
                    <a:pt x="247" y="71"/>
                    <a:pt x="247" y="71"/>
                  </a:cubicBezTo>
                  <a:cubicBezTo>
                    <a:pt x="247" y="71"/>
                    <a:pt x="247" y="71"/>
                    <a:pt x="247" y="71"/>
                  </a:cubicBezTo>
                  <a:cubicBezTo>
                    <a:pt x="247" y="72"/>
                    <a:pt x="247" y="72"/>
                    <a:pt x="247" y="72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50" y="71"/>
                    <a:pt x="250" y="71"/>
                    <a:pt x="250" y="71"/>
                  </a:cubicBezTo>
                  <a:cubicBezTo>
                    <a:pt x="250" y="72"/>
                    <a:pt x="250" y="72"/>
                    <a:pt x="250" y="72"/>
                  </a:cubicBezTo>
                  <a:cubicBezTo>
                    <a:pt x="251" y="72"/>
                    <a:pt x="251" y="72"/>
                    <a:pt x="251" y="72"/>
                  </a:cubicBezTo>
                  <a:cubicBezTo>
                    <a:pt x="251" y="73"/>
                    <a:pt x="251" y="73"/>
                    <a:pt x="251" y="73"/>
                  </a:cubicBezTo>
                  <a:cubicBezTo>
                    <a:pt x="252" y="74"/>
                    <a:pt x="252" y="74"/>
                    <a:pt x="252" y="74"/>
                  </a:cubicBezTo>
                  <a:cubicBezTo>
                    <a:pt x="253" y="74"/>
                    <a:pt x="253" y="74"/>
                    <a:pt x="253" y="74"/>
                  </a:cubicBezTo>
                  <a:cubicBezTo>
                    <a:pt x="253" y="73"/>
                    <a:pt x="253" y="73"/>
                    <a:pt x="253" y="73"/>
                  </a:cubicBezTo>
                  <a:cubicBezTo>
                    <a:pt x="253" y="73"/>
                    <a:pt x="253" y="73"/>
                    <a:pt x="253" y="73"/>
                  </a:cubicBezTo>
                  <a:cubicBezTo>
                    <a:pt x="254" y="73"/>
                    <a:pt x="254" y="73"/>
                    <a:pt x="254" y="73"/>
                  </a:cubicBezTo>
                  <a:cubicBezTo>
                    <a:pt x="254" y="73"/>
                    <a:pt x="254" y="73"/>
                    <a:pt x="254" y="73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4" y="74"/>
                    <a:pt x="254" y="74"/>
                    <a:pt x="254" y="74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7"/>
                    <a:pt x="254" y="77"/>
                    <a:pt x="254" y="77"/>
                  </a:cubicBezTo>
                  <a:cubicBezTo>
                    <a:pt x="254" y="77"/>
                    <a:pt x="254" y="77"/>
                    <a:pt x="254" y="77"/>
                  </a:cubicBezTo>
                  <a:cubicBezTo>
                    <a:pt x="255" y="78"/>
                    <a:pt x="255" y="78"/>
                    <a:pt x="255" y="78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2" y="82"/>
                    <a:pt x="252" y="82"/>
                    <a:pt x="252" y="82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1" y="84"/>
                    <a:pt x="251" y="84"/>
                    <a:pt x="251" y="84"/>
                  </a:cubicBezTo>
                  <a:cubicBezTo>
                    <a:pt x="250" y="84"/>
                    <a:pt x="250" y="84"/>
                    <a:pt x="250" y="84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9" y="86"/>
                  </a:cubicBezTo>
                  <a:cubicBezTo>
                    <a:pt x="250" y="86"/>
                    <a:pt x="250" y="86"/>
                    <a:pt x="250" y="86"/>
                  </a:cubicBezTo>
                  <a:cubicBezTo>
                    <a:pt x="250" y="86"/>
                    <a:pt x="250" y="86"/>
                    <a:pt x="250" y="86"/>
                  </a:cubicBezTo>
                  <a:cubicBezTo>
                    <a:pt x="249" y="87"/>
                    <a:pt x="249" y="87"/>
                    <a:pt x="249" y="87"/>
                  </a:cubicBezTo>
                  <a:cubicBezTo>
                    <a:pt x="249" y="87"/>
                    <a:pt x="249" y="87"/>
                    <a:pt x="249" y="87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9" y="89"/>
                    <a:pt x="249" y="89"/>
                    <a:pt x="249" y="89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50" y="91"/>
                    <a:pt x="250" y="91"/>
                    <a:pt x="250" y="91"/>
                  </a:cubicBezTo>
                  <a:cubicBezTo>
                    <a:pt x="251" y="91"/>
                    <a:pt x="251" y="91"/>
                    <a:pt x="251" y="91"/>
                  </a:cubicBezTo>
                  <a:cubicBezTo>
                    <a:pt x="251" y="90"/>
                    <a:pt x="251" y="90"/>
                    <a:pt x="251" y="90"/>
                  </a:cubicBezTo>
                  <a:cubicBezTo>
                    <a:pt x="251" y="90"/>
                    <a:pt x="251" y="90"/>
                    <a:pt x="251" y="90"/>
                  </a:cubicBezTo>
                  <a:cubicBezTo>
                    <a:pt x="251" y="90"/>
                    <a:pt x="251" y="90"/>
                    <a:pt x="251" y="90"/>
                  </a:cubicBezTo>
                  <a:cubicBezTo>
                    <a:pt x="252" y="90"/>
                    <a:pt x="252" y="90"/>
                    <a:pt x="252" y="90"/>
                  </a:cubicBezTo>
                  <a:cubicBezTo>
                    <a:pt x="253" y="89"/>
                    <a:pt x="253" y="89"/>
                    <a:pt x="253" y="89"/>
                  </a:cubicBezTo>
                  <a:cubicBezTo>
                    <a:pt x="253" y="90"/>
                    <a:pt x="253" y="90"/>
                    <a:pt x="253" y="90"/>
                  </a:cubicBezTo>
                  <a:cubicBezTo>
                    <a:pt x="252" y="91"/>
                    <a:pt x="252" y="91"/>
                    <a:pt x="252" y="91"/>
                  </a:cubicBezTo>
                  <a:cubicBezTo>
                    <a:pt x="252" y="91"/>
                    <a:pt x="252" y="91"/>
                    <a:pt x="252" y="91"/>
                  </a:cubicBezTo>
                  <a:cubicBezTo>
                    <a:pt x="252" y="91"/>
                    <a:pt x="252" y="91"/>
                    <a:pt x="252" y="91"/>
                  </a:cubicBezTo>
                  <a:cubicBezTo>
                    <a:pt x="252" y="92"/>
                    <a:pt x="252" y="92"/>
                    <a:pt x="252" y="92"/>
                  </a:cubicBezTo>
                  <a:cubicBezTo>
                    <a:pt x="252" y="92"/>
                    <a:pt x="252" y="92"/>
                    <a:pt x="252" y="92"/>
                  </a:cubicBezTo>
                  <a:cubicBezTo>
                    <a:pt x="253" y="93"/>
                    <a:pt x="253" y="93"/>
                    <a:pt x="253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8" y="91"/>
                    <a:pt x="258" y="91"/>
                    <a:pt x="258" y="91"/>
                  </a:cubicBezTo>
                  <a:cubicBezTo>
                    <a:pt x="259" y="91"/>
                    <a:pt x="259" y="91"/>
                    <a:pt x="259" y="91"/>
                  </a:cubicBezTo>
                  <a:cubicBezTo>
                    <a:pt x="259" y="91"/>
                    <a:pt x="259" y="91"/>
                    <a:pt x="259" y="91"/>
                  </a:cubicBezTo>
                  <a:cubicBezTo>
                    <a:pt x="259" y="92"/>
                    <a:pt x="259" y="92"/>
                    <a:pt x="259" y="92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7" y="94"/>
                    <a:pt x="257" y="94"/>
                    <a:pt x="257" y="94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59" y="95"/>
                    <a:pt x="259" y="95"/>
                    <a:pt x="259" y="95"/>
                  </a:cubicBezTo>
                  <a:cubicBezTo>
                    <a:pt x="260" y="95"/>
                    <a:pt x="260" y="95"/>
                    <a:pt x="260" y="95"/>
                  </a:cubicBezTo>
                  <a:cubicBezTo>
                    <a:pt x="260" y="96"/>
                    <a:pt x="260" y="96"/>
                    <a:pt x="260" y="96"/>
                  </a:cubicBezTo>
                  <a:cubicBezTo>
                    <a:pt x="261" y="96"/>
                    <a:pt x="261" y="96"/>
                    <a:pt x="261" y="96"/>
                  </a:cubicBezTo>
                  <a:cubicBezTo>
                    <a:pt x="261" y="95"/>
                    <a:pt x="261" y="95"/>
                    <a:pt x="261" y="95"/>
                  </a:cubicBezTo>
                  <a:cubicBezTo>
                    <a:pt x="262" y="95"/>
                    <a:pt x="262" y="95"/>
                    <a:pt x="262" y="95"/>
                  </a:cubicBezTo>
                  <a:cubicBezTo>
                    <a:pt x="262" y="96"/>
                    <a:pt x="262" y="96"/>
                    <a:pt x="262" y="96"/>
                  </a:cubicBezTo>
                  <a:cubicBezTo>
                    <a:pt x="262" y="96"/>
                    <a:pt x="262" y="96"/>
                    <a:pt x="262" y="96"/>
                  </a:cubicBezTo>
                  <a:cubicBezTo>
                    <a:pt x="262" y="96"/>
                    <a:pt x="262" y="96"/>
                    <a:pt x="262" y="96"/>
                  </a:cubicBezTo>
                  <a:cubicBezTo>
                    <a:pt x="263" y="97"/>
                    <a:pt x="263" y="97"/>
                    <a:pt x="263" y="97"/>
                  </a:cubicBezTo>
                  <a:cubicBezTo>
                    <a:pt x="264" y="96"/>
                    <a:pt x="264" y="96"/>
                    <a:pt x="264" y="96"/>
                  </a:cubicBezTo>
                  <a:cubicBezTo>
                    <a:pt x="263" y="96"/>
                    <a:pt x="263" y="96"/>
                    <a:pt x="263" y="96"/>
                  </a:cubicBezTo>
                  <a:cubicBezTo>
                    <a:pt x="263" y="95"/>
                    <a:pt x="263" y="95"/>
                    <a:pt x="263" y="95"/>
                  </a:cubicBezTo>
                  <a:cubicBezTo>
                    <a:pt x="264" y="95"/>
                    <a:pt x="264" y="95"/>
                    <a:pt x="264" y="95"/>
                  </a:cubicBezTo>
                  <a:cubicBezTo>
                    <a:pt x="264" y="95"/>
                    <a:pt x="264" y="95"/>
                    <a:pt x="264" y="95"/>
                  </a:cubicBezTo>
                  <a:cubicBezTo>
                    <a:pt x="264" y="96"/>
                    <a:pt x="264" y="96"/>
                    <a:pt x="264" y="96"/>
                  </a:cubicBezTo>
                  <a:cubicBezTo>
                    <a:pt x="264" y="97"/>
                    <a:pt x="264" y="97"/>
                    <a:pt x="264" y="97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5" y="96"/>
                    <a:pt x="265" y="96"/>
                    <a:pt x="265" y="96"/>
                  </a:cubicBezTo>
                  <a:cubicBezTo>
                    <a:pt x="265" y="95"/>
                    <a:pt x="265" y="95"/>
                    <a:pt x="265" y="95"/>
                  </a:cubicBezTo>
                  <a:cubicBezTo>
                    <a:pt x="266" y="95"/>
                    <a:pt x="266" y="95"/>
                    <a:pt x="266" y="95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6"/>
                    <a:pt x="265" y="96"/>
                    <a:pt x="265" y="96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7" y="97"/>
                    <a:pt x="267" y="97"/>
                  </a:cubicBezTo>
                  <a:cubicBezTo>
                    <a:pt x="267" y="96"/>
                    <a:pt x="267" y="96"/>
                    <a:pt x="267" y="96"/>
                  </a:cubicBezTo>
                  <a:cubicBezTo>
                    <a:pt x="268" y="95"/>
                    <a:pt x="268" y="95"/>
                    <a:pt x="268" y="95"/>
                  </a:cubicBezTo>
                  <a:cubicBezTo>
                    <a:pt x="268" y="96"/>
                    <a:pt x="268" y="96"/>
                    <a:pt x="268" y="96"/>
                  </a:cubicBezTo>
                  <a:cubicBezTo>
                    <a:pt x="268" y="96"/>
                    <a:pt x="268" y="96"/>
                    <a:pt x="268" y="96"/>
                  </a:cubicBezTo>
                  <a:cubicBezTo>
                    <a:pt x="268" y="97"/>
                    <a:pt x="268" y="97"/>
                    <a:pt x="268" y="97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69" y="96"/>
                    <a:pt x="269" y="96"/>
                    <a:pt x="269" y="96"/>
                  </a:cubicBezTo>
                  <a:cubicBezTo>
                    <a:pt x="269" y="95"/>
                    <a:pt x="269" y="95"/>
                    <a:pt x="269" y="95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70" y="97"/>
                    <a:pt x="270" y="97"/>
                    <a:pt x="270" y="97"/>
                  </a:cubicBezTo>
                  <a:cubicBezTo>
                    <a:pt x="271" y="98"/>
                    <a:pt x="271" y="98"/>
                    <a:pt x="271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4" y="98"/>
                    <a:pt x="274" y="98"/>
                    <a:pt x="274" y="98"/>
                  </a:cubicBezTo>
                  <a:cubicBezTo>
                    <a:pt x="274" y="97"/>
                    <a:pt x="274" y="97"/>
                    <a:pt x="274" y="97"/>
                  </a:cubicBezTo>
                  <a:cubicBezTo>
                    <a:pt x="274" y="97"/>
                    <a:pt x="274" y="97"/>
                    <a:pt x="274" y="97"/>
                  </a:cubicBezTo>
                  <a:cubicBezTo>
                    <a:pt x="275" y="96"/>
                    <a:pt x="275" y="96"/>
                    <a:pt x="275" y="96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7" y="95"/>
                    <a:pt x="277" y="95"/>
                    <a:pt x="277" y="95"/>
                  </a:cubicBezTo>
                  <a:cubicBezTo>
                    <a:pt x="277" y="95"/>
                    <a:pt x="277" y="95"/>
                    <a:pt x="277" y="95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6" y="97"/>
                    <a:pt x="276" y="97"/>
                    <a:pt x="276" y="97"/>
                  </a:cubicBezTo>
                  <a:cubicBezTo>
                    <a:pt x="276" y="99"/>
                    <a:pt x="276" y="99"/>
                    <a:pt x="276" y="99"/>
                  </a:cubicBezTo>
                  <a:close/>
                  <a:moveTo>
                    <a:pt x="245" y="62"/>
                  </a:moveTo>
                  <a:cubicBezTo>
                    <a:pt x="246" y="62"/>
                    <a:pt x="246" y="62"/>
                    <a:pt x="246" y="62"/>
                  </a:cubicBezTo>
                  <a:cubicBezTo>
                    <a:pt x="246" y="62"/>
                    <a:pt x="246" y="62"/>
                    <a:pt x="246" y="62"/>
                  </a:cubicBezTo>
                  <a:cubicBezTo>
                    <a:pt x="245" y="62"/>
                    <a:pt x="245" y="62"/>
                    <a:pt x="245" y="62"/>
                  </a:cubicBezTo>
                  <a:cubicBezTo>
                    <a:pt x="245" y="62"/>
                    <a:pt x="245" y="62"/>
                    <a:pt x="245" y="62"/>
                  </a:cubicBezTo>
                  <a:cubicBezTo>
                    <a:pt x="245" y="62"/>
                    <a:pt x="245" y="62"/>
                    <a:pt x="245" y="62"/>
                  </a:cubicBezTo>
                  <a:close/>
                  <a:moveTo>
                    <a:pt x="244" y="67"/>
                  </a:moveTo>
                  <a:cubicBezTo>
                    <a:pt x="244" y="67"/>
                    <a:pt x="244" y="67"/>
                    <a:pt x="244" y="67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lose/>
                  <a:moveTo>
                    <a:pt x="222" y="74"/>
                  </a:moveTo>
                  <a:cubicBezTo>
                    <a:pt x="222" y="75"/>
                    <a:pt x="222" y="75"/>
                    <a:pt x="222" y="75"/>
                  </a:cubicBezTo>
                  <a:cubicBezTo>
                    <a:pt x="223" y="75"/>
                    <a:pt x="223" y="75"/>
                    <a:pt x="223" y="75"/>
                  </a:cubicBezTo>
                  <a:cubicBezTo>
                    <a:pt x="223" y="75"/>
                    <a:pt x="223" y="75"/>
                    <a:pt x="223" y="75"/>
                  </a:cubicBezTo>
                  <a:cubicBezTo>
                    <a:pt x="222" y="74"/>
                    <a:pt x="222" y="74"/>
                    <a:pt x="222" y="74"/>
                  </a:cubicBezTo>
                  <a:close/>
                  <a:moveTo>
                    <a:pt x="236" y="62"/>
                  </a:moveTo>
                  <a:cubicBezTo>
                    <a:pt x="236" y="62"/>
                    <a:pt x="236" y="62"/>
                    <a:pt x="236" y="62"/>
                  </a:cubicBezTo>
                  <a:cubicBezTo>
                    <a:pt x="237" y="63"/>
                    <a:pt x="237" y="63"/>
                    <a:pt x="237" y="63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7" y="63"/>
                    <a:pt x="237" y="63"/>
                    <a:pt x="237" y="63"/>
                  </a:cubicBezTo>
                  <a:cubicBezTo>
                    <a:pt x="237" y="63"/>
                    <a:pt x="237" y="63"/>
                    <a:pt x="237" y="63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236" y="62"/>
                    <a:pt x="236" y="62"/>
                    <a:pt x="236" y="62"/>
                  </a:cubicBezTo>
                  <a:close/>
                  <a:moveTo>
                    <a:pt x="230" y="62"/>
                  </a:moveTo>
                  <a:cubicBezTo>
                    <a:pt x="230" y="63"/>
                    <a:pt x="230" y="63"/>
                    <a:pt x="230" y="63"/>
                  </a:cubicBezTo>
                  <a:cubicBezTo>
                    <a:pt x="230" y="63"/>
                    <a:pt x="230" y="63"/>
                    <a:pt x="230" y="63"/>
                  </a:cubicBezTo>
                  <a:cubicBezTo>
                    <a:pt x="231" y="63"/>
                    <a:pt x="231" y="63"/>
                    <a:pt x="231" y="63"/>
                  </a:cubicBezTo>
                  <a:cubicBezTo>
                    <a:pt x="231" y="63"/>
                    <a:pt x="231" y="63"/>
                    <a:pt x="231" y="63"/>
                  </a:cubicBezTo>
                  <a:cubicBezTo>
                    <a:pt x="232" y="63"/>
                    <a:pt x="232" y="63"/>
                    <a:pt x="232" y="63"/>
                  </a:cubicBezTo>
                  <a:cubicBezTo>
                    <a:pt x="233" y="62"/>
                    <a:pt x="233" y="62"/>
                    <a:pt x="233" y="62"/>
                  </a:cubicBezTo>
                  <a:cubicBezTo>
                    <a:pt x="234" y="62"/>
                    <a:pt x="234" y="62"/>
                    <a:pt x="234" y="62"/>
                  </a:cubicBezTo>
                  <a:cubicBezTo>
                    <a:pt x="235" y="62"/>
                    <a:pt x="235" y="62"/>
                    <a:pt x="235" y="62"/>
                  </a:cubicBezTo>
                  <a:cubicBezTo>
                    <a:pt x="235" y="62"/>
                    <a:pt x="235" y="62"/>
                    <a:pt x="235" y="62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31" y="62"/>
                    <a:pt x="231" y="62"/>
                    <a:pt x="231" y="62"/>
                  </a:cubicBezTo>
                  <a:cubicBezTo>
                    <a:pt x="230" y="62"/>
                    <a:pt x="230" y="62"/>
                    <a:pt x="230" y="62"/>
                  </a:cubicBezTo>
                  <a:cubicBezTo>
                    <a:pt x="230" y="62"/>
                    <a:pt x="230" y="62"/>
                    <a:pt x="230" y="62"/>
                  </a:cubicBezTo>
                  <a:close/>
                  <a:moveTo>
                    <a:pt x="223" y="65"/>
                  </a:moveTo>
                  <a:cubicBezTo>
                    <a:pt x="222" y="64"/>
                    <a:pt x="222" y="64"/>
                    <a:pt x="222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0" y="63"/>
                    <a:pt x="220" y="63"/>
                    <a:pt x="220" y="63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1"/>
                    <a:pt x="221" y="61"/>
                    <a:pt x="221" y="61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22" y="60"/>
                    <a:pt x="222" y="60"/>
                    <a:pt x="222" y="60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3" y="61"/>
                    <a:pt x="223" y="61"/>
                    <a:pt x="223" y="61"/>
                  </a:cubicBezTo>
                  <a:cubicBezTo>
                    <a:pt x="223" y="61"/>
                    <a:pt x="223" y="61"/>
                    <a:pt x="223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3" y="62"/>
                    <a:pt x="223" y="62"/>
                    <a:pt x="223" y="62"/>
                  </a:cubicBezTo>
                  <a:cubicBezTo>
                    <a:pt x="224" y="62"/>
                    <a:pt x="224" y="62"/>
                    <a:pt x="224" y="62"/>
                  </a:cubicBezTo>
                  <a:cubicBezTo>
                    <a:pt x="224" y="62"/>
                    <a:pt x="224" y="62"/>
                    <a:pt x="224" y="62"/>
                  </a:cubicBezTo>
                  <a:cubicBezTo>
                    <a:pt x="223" y="62"/>
                    <a:pt x="223" y="62"/>
                    <a:pt x="223" y="62"/>
                  </a:cubicBezTo>
                  <a:cubicBezTo>
                    <a:pt x="224" y="63"/>
                    <a:pt x="224" y="63"/>
                    <a:pt x="224" y="63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3" y="65"/>
                    <a:pt x="223" y="65"/>
                    <a:pt x="223" y="65"/>
                  </a:cubicBezTo>
                  <a:close/>
                  <a:moveTo>
                    <a:pt x="222" y="67"/>
                  </a:moveTo>
                  <a:cubicBezTo>
                    <a:pt x="223" y="68"/>
                    <a:pt x="223" y="68"/>
                    <a:pt x="223" y="68"/>
                  </a:cubicBezTo>
                  <a:cubicBezTo>
                    <a:pt x="224" y="67"/>
                    <a:pt x="224" y="67"/>
                    <a:pt x="224" y="67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4" y="65"/>
                    <a:pt x="224" y="65"/>
                    <a:pt x="224" y="65"/>
                  </a:cubicBezTo>
                  <a:cubicBezTo>
                    <a:pt x="223" y="65"/>
                    <a:pt x="223" y="65"/>
                    <a:pt x="223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21" y="65"/>
                    <a:pt x="221" y="65"/>
                    <a:pt x="221" y="65"/>
                  </a:cubicBezTo>
                  <a:cubicBezTo>
                    <a:pt x="220" y="65"/>
                    <a:pt x="220" y="65"/>
                    <a:pt x="220" y="65"/>
                  </a:cubicBezTo>
                  <a:cubicBezTo>
                    <a:pt x="220" y="65"/>
                    <a:pt x="220" y="65"/>
                    <a:pt x="220" y="65"/>
                  </a:cubicBezTo>
                  <a:cubicBezTo>
                    <a:pt x="219" y="65"/>
                    <a:pt x="219" y="65"/>
                    <a:pt x="219" y="65"/>
                  </a:cubicBezTo>
                  <a:cubicBezTo>
                    <a:pt x="219" y="65"/>
                    <a:pt x="219" y="65"/>
                    <a:pt x="219" y="65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219" y="66"/>
                    <a:pt x="219" y="66"/>
                    <a:pt x="219" y="66"/>
                  </a:cubicBezTo>
                  <a:cubicBezTo>
                    <a:pt x="219" y="66"/>
                    <a:pt x="219" y="66"/>
                    <a:pt x="219" y="66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2" y="67"/>
                    <a:pt x="222" y="67"/>
                    <a:pt x="222" y="67"/>
                  </a:cubicBezTo>
                  <a:close/>
                  <a:moveTo>
                    <a:pt x="218" y="69"/>
                  </a:moveTo>
                  <a:cubicBezTo>
                    <a:pt x="220" y="69"/>
                    <a:pt x="220" y="69"/>
                    <a:pt x="220" y="69"/>
                  </a:cubicBezTo>
                  <a:cubicBezTo>
                    <a:pt x="221" y="69"/>
                    <a:pt x="221" y="69"/>
                    <a:pt x="221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4" y="69"/>
                    <a:pt x="224" y="69"/>
                    <a:pt x="224" y="69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8"/>
                    <a:pt x="223" y="68"/>
                  </a:cubicBezTo>
                  <a:cubicBezTo>
                    <a:pt x="221" y="68"/>
                    <a:pt x="221" y="68"/>
                    <a:pt x="221" y="68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9" y="68"/>
                    <a:pt x="219" y="68"/>
                    <a:pt x="219" y="68"/>
                  </a:cubicBezTo>
                  <a:cubicBezTo>
                    <a:pt x="218" y="68"/>
                    <a:pt x="218" y="68"/>
                    <a:pt x="218" y="68"/>
                  </a:cubicBezTo>
                  <a:cubicBezTo>
                    <a:pt x="218" y="69"/>
                    <a:pt x="218" y="69"/>
                    <a:pt x="218" y="69"/>
                  </a:cubicBezTo>
                  <a:close/>
                  <a:moveTo>
                    <a:pt x="218" y="71"/>
                  </a:moveTo>
                  <a:cubicBezTo>
                    <a:pt x="219" y="70"/>
                    <a:pt x="219" y="70"/>
                    <a:pt x="219" y="70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20" y="70"/>
                    <a:pt x="220" y="70"/>
                    <a:pt x="220" y="70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4" y="69"/>
                    <a:pt x="224" y="69"/>
                    <a:pt x="224" y="69"/>
                  </a:cubicBezTo>
                  <a:cubicBezTo>
                    <a:pt x="224" y="70"/>
                    <a:pt x="224" y="70"/>
                    <a:pt x="224" y="70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1" y="70"/>
                    <a:pt x="221" y="70"/>
                    <a:pt x="221" y="70"/>
                  </a:cubicBezTo>
                  <a:cubicBezTo>
                    <a:pt x="221" y="71"/>
                    <a:pt x="221" y="71"/>
                    <a:pt x="221" y="71"/>
                  </a:cubicBezTo>
                  <a:cubicBezTo>
                    <a:pt x="220" y="71"/>
                    <a:pt x="220" y="71"/>
                    <a:pt x="220" y="71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8" y="71"/>
                    <a:pt x="218" y="71"/>
                    <a:pt x="218" y="71"/>
                  </a:cubicBezTo>
                  <a:cubicBezTo>
                    <a:pt x="218" y="71"/>
                    <a:pt x="218" y="71"/>
                    <a:pt x="218" y="71"/>
                  </a:cubicBezTo>
                  <a:cubicBezTo>
                    <a:pt x="218" y="71"/>
                    <a:pt x="218" y="71"/>
                    <a:pt x="218" y="71"/>
                  </a:cubicBezTo>
                  <a:close/>
                  <a:moveTo>
                    <a:pt x="197" y="47"/>
                  </a:moveTo>
                  <a:cubicBezTo>
                    <a:pt x="197" y="46"/>
                    <a:pt x="197" y="46"/>
                    <a:pt x="197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7"/>
                    <a:pt x="197" y="47"/>
                    <a:pt x="197" y="47"/>
                  </a:cubicBezTo>
                  <a:close/>
                  <a:moveTo>
                    <a:pt x="191" y="49"/>
                  </a:moveTo>
                  <a:cubicBezTo>
                    <a:pt x="192" y="49"/>
                    <a:pt x="192" y="49"/>
                    <a:pt x="192" y="49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95" y="51"/>
                    <a:pt x="195" y="51"/>
                    <a:pt x="195" y="51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3" y="51"/>
                    <a:pt x="193" y="51"/>
                    <a:pt x="193" y="51"/>
                  </a:cubicBezTo>
                  <a:cubicBezTo>
                    <a:pt x="192" y="50"/>
                    <a:pt x="192" y="50"/>
                    <a:pt x="192" y="50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1" y="49"/>
                    <a:pt x="191" y="49"/>
                    <a:pt x="191" y="49"/>
                  </a:cubicBezTo>
                  <a:close/>
                  <a:moveTo>
                    <a:pt x="160" y="50"/>
                  </a:moveTo>
                  <a:cubicBezTo>
                    <a:pt x="159" y="50"/>
                    <a:pt x="159" y="50"/>
                    <a:pt x="159" y="50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lose/>
                  <a:moveTo>
                    <a:pt x="163" y="54"/>
                  </a:moveTo>
                  <a:cubicBezTo>
                    <a:pt x="164" y="54"/>
                    <a:pt x="164" y="54"/>
                    <a:pt x="164" y="54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3" y="55"/>
                    <a:pt x="163" y="55"/>
                    <a:pt x="163" y="55"/>
                  </a:cubicBezTo>
                  <a:cubicBezTo>
                    <a:pt x="163" y="55"/>
                    <a:pt x="163" y="54"/>
                    <a:pt x="163" y="54"/>
                  </a:cubicBezTo>
                  <a:close/>
                  <a:moveTo>
                    <a:pt x="165" y="53"/>
                  </a:moveTo>
                  <a:cubicBezTo>
                    <a:pt x="165" y="53"/>
                    <a:pt x="165" y="53"/>
                    <a:pt x="165" y="53"/>
                  </a:cubicBezTo>
                  <a:cubicBezTo>
                    <a:pt x="165" y="52"/>
                    <a:pt x="165" y="52"/>
                    <a:pt x="165" y="52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6" y="51"/>
                    <a:pt x="166" y="51"/>
                    <a:pt x="166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67" y="54"/>
                    <a:pt x="167" y="54"/>
                    <a:pt x="167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49"/>
                    <a:pt x="176" y="49"/>
                    <a:pt x="176" y="49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78" y="48"/>
                    <a:pt x="178" y="48"/>
                    <a:pt x="178" y="48"/>
                  </a:cubicBezTo>
                  <a:cubicBezTo>
                    <a:pt x="179" y="47"/>
                    <a:pt x="179" y="47"/>
                    <a:pt x="179" y="47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1" y="46"/>
                    <a:pt x="181" y="46"/>
                    <a:pt x="181" y="46"/>
                  </a:cubicBezTo>
                  <a:cubicBezTo>
                    <a:pt x="181" y="45"/>
                    <a:pt x="181" y="45"/>
                    <a:pt x="181" y="45"/>
                  </a:cubicBezTo>
                  <a:cubicBezTo>
                    <a:pt x="182" y="45"/>
                    <a:pt x="182" y="45"/>
                    <a:pt x="182" y="45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80" y="49"/>
                    <a:pt x="180" y="49"/>
                    <a:pt x="180" y="49"/>
                  </a:cubicBezTo>
                  <a:cubicBezTo>
                    <a:pt x="180" y="49"/>
                    <a:pt x="180" y="49"/>
                    <a:pt x="180" y="49"/>
                  </a:cubicBezTo>
                  <a:cubicBezTo>
                    <a:pt x="180" y="50"/>
                    <a:pt x="180" y="50"/>
                    <a:pt x="180" y="50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78" y="52"/>
                    <a:pt x="178" y="52"/>
                    <a:pt x="178" y="52"/>
                  </a:cubicBezTo>
                  <a:cubicBezTo>
                    <a:pt x="178" y="52"/>
                    <a:pt x="178" y="52"/>
                    <a:pt x="178" y="52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9" y="54"/>
                    <a:pt x="179" y="54"/>
                    <a:pt x="179" y="54"/>
                  </a:cubicBezTo>
                  <a:cubicBezTo>
                    <a:pt x="179" y="54"/>
                    <a:pt x="179" y="54"/>
                    <a:pt x="179" y="54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1" y="53"/>
                    <a:pt x="181" y="53"/>
                    <a:pt x="181" y="53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187" y="49"/>
                    <a:pt x="187" y="49"/>
                    <a:pt x="187" y="49"/>
                  </a:cubicBezTo>
                  <a:cubicBezTo>
                    <a:pt x="187" y="48"/>
                    <a:pt x="187" y="48"/>
                    <a:pt x="187" y="48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3"/>
                    <a:pt x="193" y="43"/>
                    <a:pt x="193" y="43"/>
                  </a:cubicBezTo>
                  <a:cubicBezTo>
                    <a:pt x="194" y="42"/>
                    <a:pt x="194" y="42"/>
                    <a:pt x="194" y="42"/>
                  </a:cubicBezTo>
                  <a:cubicBezTo>
                    <a:pt x="193" y="42"/>
                    <a:pt x="193" y="42"/>
                    <a:pt x="193" y="42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94" y="40"/>
                    <a:pt x="194" y="40"/>
                    <a:pt x="194" y="40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8"/>
                    <a:pt x="193" y="38"/>
                    <a:pt x="193" y="38"/>
                  </a:cubicBezTo>
                  <a:cubicBezTo>
                    <a:pt x="193" y="38"/>
                    <a:pt x="193" y="38"/>
                    <a:pt x="193" y="38"/>
                  </a:cubicBezTo>
                  <a:cubicBezTo>
                    <a:pt x="192" y="38"/>
                    <a:pt x="192" y="38"/>
                    <a:pt x="192" y="38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1" y="40"/>
                    <a:pt x="191" y="40"/>
                    <a:pt x="191" y="40"/>
                  </a:cubicBezTo>
                  <a:cubicBezTo>
                    <a:pt x="191" y="40"/>
                    <a:pt x="191" y="40"/>
                    <a:pt x="191" y="40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0" y="41"/>
                    <a:pt x="190" y="41"/>
                    <a:pt x="190" y="41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0" y="41"/>
                    <a:pt x="190" y="41"/>
                    <a:pt x="190" y="41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89" y="41"/>
                    <a:pt x="189" y="41"/>
                    <a:pt x="189" y="41"/>
                  </a:cubicBezTo>
                  <a:cubicBezTo>
                    <a:pt x="189" y="39"/>
                    <a:pt x="189" y="39"/>
                    <a:pt x="189" y="39"/>
                  </a:cubicBezTo>
                  <a:cubicBezTo>
                    <a:pt x="188" y="39"/>
                    <a:pt x="188" y="39"/>
                    <a:pt x="188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6" y="39"/>
                    <a:pt x="186" y="39"/>
                    <a:pt x="186" y="39"/>
                  </a:cubicBezTo>
                  <a:cubicBezTo>
                    <a:pt x="185" y="39"/>
                    <a:pt x="185" y="39"/>
                    <a:pt x="185" y="39"/>
                  </a:cubicBezTo>
                  <a:cubicBezTo>
                    <a:pt x="185" y="39"/>
                    <a:pt x="185" y="39"/>
                    <a:pt x="185" y="39"/>
                  </a:cubicBezTo>
                  <a:cubicBezTo>
                    <a:pt x="183" y="39"/>
                    <a:pt x="183" y="39"/>
                    <a:pt x="183" y="39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4"/>
                    <a:pt x="174" y="44"/>
                    <a:pt x="174" y="44"/>
                  </a:cubicBezTo>
                  <a:cubicBezTo>
                    <a:pt x="174" y="44"/>
                    <a:pt x="174" y="44"/>
                    <a:pt x="174" y="44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50"/>
                    <a:pt x="161" y="50"/>
                    <a:pt x="161" y="50"/>
                  </a:cubicBezTo>
                  <a:cubicBezTo>
                    <a:pt x="161" y="50"/>
                    <a:pt x="161" y="50"/>
                    <a:pt x="161" y="50"/>
                  </a:cubicBezTo>
                  <a:cubicBezTo>
                    <a:pt x="161" y="51"/>
                    <a:pt x="161" y="51"/>
                    <a:pt x="161" y="51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2" y="51"/>
                    <a:pt x="162" y="51"/>
                    <a:pt x="162" y="51"/>
                  </a:cubicBezTo>
                  <a:cubicBezTo>
                    <a:pt x="162" y="51"/>
                    <a:pt x="162" y="51"/>
                    <a:pt x="162" y="51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5" y="53"/>
                    <a:pt x="165" y="53"/>
                    <a:pt x="165" y="53"/>
                  </a:cubicBezTo>
                  <a:close/>
                  <a:moveTo>
                    <a:pt x="250" y="98"/>
                  </a:moveTo>
                  <a:cubicBezTo>
                    <a:pt x="250" y="98"/>
                    <a:pt x="250" y="98"/>
                    <a:pt x="250" y="98"/>
                  </a:cubicBezTo>
                  <a:cubicBezTo>
                    <a:pt x="251" y="98"/>
                    <a:pt x="251" y="98"/>
                    <a:pt x="251" y="98"/>
                  </a:cubicBezTo>
                  <a:cubicBezTo>
                    <a:pt x="251" y="98"/>
                    <a:pt x="251" y="98"/>
                    <a:pt x="251" y="98"/>
                  </a:cubicBezTo>
                  <a:cubicBezTo>
                    <a:pt x="250" y="99"/>
                    <a:pt x="250" y="99"/>
                    <a:pt x="250" y="99"/>
                  </a:cubicBezTo>
                  <a:cubicBezTo>
                    <a:pt x="250" y="99"/>
                    <a:pt x="250" y="99"/>
                    <a:pt x="250" y="99"/>
                  </a:cubicBezTo>
                  <a:cubicBezTo>
                    <a:pt x="250" y="98"/>
                    <a:pt x="250" y="98"/>
                    <a:pt x="250" y="98"/>
                  </a:cubicBezTo>
                  <a:close/>
                  <a:moveTo>
                    <a:pt x="240" y="81"/>
                  </a:moveTo>
                  <a:cubicBezTo>
                    <a:pt x="239" y="80"/>
                    <a:pt x="239" y="80"/>
                    <a:pt x="239" y="80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7" y="81"/>
                    <a:pt x="237" y="81"/>
                    <a:pt x="237" y="81"/>
                  </a:cubicBezTo>
                  <a:cubicBezTo>
                    <a:pt x="238" y="82"/>
                    <a:pt x="238" y="82"/>
                    <a:pt x="238" y="82"/>
                  </a:cubicBezTo>
                  <a:cubicBezTo>
                    <a:pt x="238" y="82"/>
                    <a:pt x="238" y="82"/>
                    <a:pt x="238" y="82"/>
                  </a:cubicBezTo>
                  <a:cubicBezTo>
                    <a:pt x="238" y="83"/>
                    <a:pt x="238" y="83"/>
                    <a:pt x="238" y="83"/>
                  </a:cubicBezTo>
                  <a:cubicBezTo>
                    <a:pt x="237" y="82"/>
                    <a:pt x="237" y="82"/>
                    <a:pt x="237" y="82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5" y="83"/>
                    <a:pt x="235" y="83"/>
                    <a:pt x="235" y="83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5"/>
                    <a:pt x="235" y="85"/>
                    <a:pt x="235" y="85"/>
                  </a:cubicBezTo>
                  <a:cubicBezTo>
                    <a:pt x="235" y="85"/>
                    <a:pt x="235" y="85"/>
                    <a:pt x="235" y="85"/>
                  </a:cubicBezTo>
                  <a:cubicBezTo>
                    <a:pt x="235" y="85"/>
                    <a:pt x="235" y="85"/>
                    <a:pt x="235" y="85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37" y="86"/>
                    <a:pt x="237" y="86"/>
                    <a:pt x="237" y="86"/>
                  </a:cubicBezTo>
                  <a:cubicBezTo>
                    <a:pt x="237" y="86"/>
                    <a:pt x="237" y="86"/>
                    <a:pt x="237" y="86"/>
                  </a:cubicBezTo>
                  <a:cubicBezTo>
                    <a:pt x="237" y="87"/>
                    <a:pt x="237" y="87"/>
                    <a:pt x="237" y="87"/>
                  </a:cubicBezTo>
                  <a:cubicBezTo>
                    <a:pt x="237" y="87"/>
                    <a:pt x="237" y="87"/>
                    <a:pt x="237" y="87"/>
                  </a:cubicBezTo>
                  <a:cubicBezTo>
                    <a:pt x="238" y="87"/>
                    <a:pt x="238" y="87"/>
                    <a:pt x="238" y="87"/>
                  </a:cubicBezTo>
                  <a:cubicBezTo>
                    <a:pt x="238" y="87"/>
                    <a:pt x="238" y="87"/>
                    <a:pt x="238" y="87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39" y="88"/>
                    <a:pt x="239" y="88"/>
                    <a:pt x="239" y="88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41" y="89"/>
                    <a:pt x="241" y="89"/>
                    <a:pt x="241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2" y="90"/>
                    <a:pt x="242" y="90"/>
                    <a:pt x="242" y="90"/>
                  </a:cubicBezTo>
                  <a:cubicBezTo>
                    <a:pt x="243" y="89"/>
                    <a:pt x="243" y="89"/>
                    <a:pt x="243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3" y="89"/>
                    <a:pt x="243" y="89"/>
                    <a:pt x="243" y="89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3" y="87"/>
                    <a:pt x="243" y="87"/>
                    <a:pt x="243" y="87"/>
                  </a:cubicBezTo>
                  <a:cubicBezTo>
                    <a:pt x="244" y="86"/>
                    <a:pt x="244" y="86"/>
                    <a:pt x="244" y="86"/>
                  </a:cubicBezTo>
                  <a:cubicBezTo>
                    <a:pt x="244" y="85"/>
                    <a:pt x="244" y="85"/>
                    <a:pt x="244" y="85"/>
                  </a:cubicBezTo>
                  <a:cubicBezTo>
                    <a:pt x="245" y="84"/>
                    <a:pt x="245" y="84"/>
                    <a:pt x="245" y="84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5" y="82"/>
                    <a:pt x="245" y="82"/>
                    <a:pt x="245" y="82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3" y="79"/>
                    <a:pt x="243" y="79"/>
                    <a:pt x="243" y="79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1" y="79"/>
                    <a:pt x="241" y="79"/>
                    <a:pt x="241" y="79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0" y="80"/>
                    <a:pt x="240" y="80"/>
                    <a:pt x="240" y="80"/>
                  </a:cubicBezTo>
                  <a:cubicBezTo>
                    <a:pt x="240" y="80"/>
                    <a:pt x="240" y="80"/>
                    <a:pt x="240" y="80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40" y="81"/>
                    <a:pt x="240" y="81"/>
                    <a:pt x="240" y="81"/>
                  </a:cubicBezTo>
                  <a:close/>
                  <a:moveTo>
                    <a:pt x="245" y="74"/>
                  </a:moveTo>
                  <a:cubicBezTo>
                    <a:pt x="245" y="74"/>
                    <a:pt x="245" y="74"/>
                    <a:pt x="245" y="74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46" y="74"/>
                    <a:pt x="246" y="74"/>
                    <a:pt x="245" y="74"/>
                  </a:cubicBezTo>
                  <a:close/>
                  <a:moveTo>
                    <a:pt x="244" y="78"/>
                  </a:moveTo>
                  <a:cubicBezTo>
                    <a:pt x="244" y="78"/>
                    <a:pt x="244" y="78"/>
                    <a:pt x="244" y="78"/>
                  </a:cubicBezTo>
                  <a:cubicBezTo>
                    <a:pt x="244" y="78"/>
                    <a:pt x="244" y="78"/>
                    <a:pt x="244" y="78"/>
                  </a:cubicBezTo>
                  <a:cubicBezTo>
                    <a:pt x="244" y="77"/>
                    <a:pt x="244" y="77"/>
                    <a:pt x="244" y="77"/>
                  </a:cubicBezTo>
                  <a:cubicBezTo>
                    <a:pt x="244" y="77"/>
                    <a:pt x="244" y="77"/>
                    <a:pt x="244" y="77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6" y="76"/>
                    <a:pt x="246" y="76"/>
                    <a:pt x="246" y="76"/>
                  </a:cubicBezTo>
                  <a:cubicBezTo>
                    <a:pt x="245" y="77"/>
                    <a:pt x="245" y="77"/>
                    <a:pt x="245" y="77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5" y="78"/>
                    <a:pt x="244" y="78"/>
                    <a:pt x="244" y="78"/>
                  </a:cubicBezTo>
                  <a:close/>
                  <a:moveTo>
                    <a:pt x="238" y="77"/>
                  </a:moveTo>
                  <a:cubicBezTo>
                    <a:pt x="238" y="76"/>
                    <a:pt x="238" y="76"/>
                    <a:pt x="238" y="76"/>
                  </a:cubicBezTo>
                  <a:cubicBezTo>
                    <a:pt x="238" y="76"/>
                    <a:pt x="238" y="76"/>
                    <a:pt x="238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7"/>
                    <a:pt x="239" y="77"/>
                    <a:pt x="239" y="77"/>
                  </a:cubicBezTo>
                  <a:cubicBezTo>
                    <a:pt x="238" y="77"/>
                    <a:pt x="238" y="77"/>
                    <a:pt x="238" y="77"/>
                  </a:cubicBezTo>
                  <a:close/>
                  <a:moveTo>
                    <a:pt x="237" y="78"/>
                  </a:moveTo>
                  <a:cubicBezTo>
                    <a:pt x="237" y="77"/>
                    <a:pt x="237" y="77"/>
                    <a:pt x="237" y="77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7" y="78"/>
                    <a:pt x="237" y="78"/>
                    <a:pt x="237" y="78"/>
                  </a:cubicBezTo>
                  <a:close/>
                  <a:moveTo>
                    <a:pt x="238" y="79"/>
                  </a:moveTo>
                  <a:cubicBezTo>
                    <a:pt x="238" y="79"/>
                    <a:pt x="238" y="79"/>
                    <a:pt x="238" y="79"/>
                  </a:cubicBezTo>
                  <a:cubicBezTo>
                    <a:pt x="238" y="79"/>
                    <a:pt x="238" y="79"/>
                    <a:pt x="238" y="79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8" y="79"/>
                    <a:pt x="238" y="79"/>
                    <a:pt x="238" y="79"/>
                  </a:cubicBezTo>
                  <a:cubicBezTo>
                    <a:pt x="238" y="79"/>
                    <a:pt x="238" y="79"/>
                    <a:pt x="238" y="79"/>
                  </a:cubicBezTo>
                  <a:close/>
                  <a:moveTo>
                    <a:pt x="236" y="80"/>
                  </a:moveTo>
                  <a:cubicBezTo>
                    <a:pt x="236" y="80"/>
                    <a:pt x="236" y="80"/>
                    <a:pt x="236" y="80"/>
                  </a:cubicBezTo>
                  <a:cubicBezTo>
                    <a:pt x="235" y="79"/>
                    <a:pt x="235" y="79"/>
                    <a:pt x="235" y="79"/>
                  </a:cubicBezTo>
                  <a:cubicBezTo>
                    <a:pt x="236" y="79"/>
                    <a:pt x="236" y="79"/>
                    <a:pt x="236" y="79"/>
                  </a:cubicBezTo>
                  <a:cubicBezTo>
                    <a:pt x="236" y="78"/>
                    <a:pt x="236" y="78"/>
                    <a:pt x="236" y="78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0"/>
                    <a:pt x="237" y="80"/>
                  </a:cubicBezTo>
                  <a:cubicBezTo>
                    <a:pt x="237" y="80"/>
                    <a:pt x="237" y="80"/>
                    <a:pt x="237" y="80"/>
                  </a:cubicBezTo>
                  <a:cubicBezTo>
                    <a:pt x="236" y="80"/>
                    <a:pt x="236" y="80"/>
                    <a:pt x="236" y="80"/>
                  </a:cubicBezTo>
                  <a:cubicBezTo>
                    <a:pt x="236" y="80"/>
                    <a:pt x="236" y="80"/>
                    <a:pt x="236" y="80"/>
                  </a:cubicBezTo>
                  <a:close/>
                  <a:moveTo>
                    <a:pt x="234" y="81"/>
                  </a:moveTo>
                  <a:cubicBezTo>
                    <a:pt x="234" y="80"/>
                    <a:pt x="234" y="80"/>
                    <a:pt x="234" y="80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4" y="81"/>
                    <a:pt x="234" y="81"/>
                    <a:pt x="234" y="81"/>
                  </a:cubicBezTo>
                  <a:close/>
                  <a:moveTo>
                    <a:pt x="225" y="82"/>
                  </a:moveTo>
                  <a:cubicBezTo>
                    <a:pt x="224" y="81"/>
                    <a:pt x="224" y="81"/>
                    <a:pt x="224" y="81"/>
                  </a:cubicBezTo>
                  <a:cubicBezTo>
                    <a:pt x="223" y="81"/>
                    <a:pt x="223" y="81"/>
                    <a:pt x="223" y="81"/>
                  </a:cubicBezTo>
                  <a:cubicBezTo>
                    <a:pt x="223" y="81"/>
                    <a:pt x="223" y="81"/>
                    <a:pt x="223" y="81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4" y="78"/>
                    <a:pt x="224" y="78"/>
                    <a:pt x="224" y="78"/>
                  </a:cubicBezTo>
                  <a:cubicBezTo>
                    <a:pt x="224" y="79"/>
                    <a:pt x="224" y="79"/>
                    <a:pt x="224" y="79"/>
                  </a:cubicBezTo>
                  <a:cubicBezTo>
                    <a:pt x="224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5" y="79"/>
                  </a:cubicBezTo>
                  <a:cubicBezTo>
                    <a:pt x="224" y="78"/>
                    <a:pt x="224" y="78"/>
                    <a:pt x="224" y="78"/>
                  </a:cubicBezTo>
                  <a:cubicBezTo>
                    <a:pt x="224" y="78"/>
                    <a:pt x="224" y="78"/>
                    <a:pt x="224" y="78"/>
                  </a:cubicBezTo>
                  <a:cubicBezTo>
                    <a:pt x="224" y="78"/>
                    <a:pt x="224" y="78"/>
                    <a:pt x="224" y="78"/>
                  </a:cubicBezTo>
                  <a:cubicBezTo>
                    <a:pt x="223" y="77"/>
                    <a:pt x="223" y="77"/>
                    <a:pt x="223" y="77"/>
                  </a:cubicBezTo>
                  <a:cubicBezTo>
                    <a:pt x="223" y="77"/>
                    <a:pt x="223" y="77"/>
                    <a:pt x="223" y="77"/>
                  </a:cubicBezTo>
                  <a:cubicBezTo>
                    <a:pt x="223" y="77"/>
                    <a:pt x="223" y="77"/>
                    <a:pt x="223" y="77"/>
                  </a:cubicBezTo>
                  <a:cubicBezTo>
                    <a:pt x="223" y="77"/>
                    <a:pt x="223" y="77"/>
                    <a:pt x="223" y="77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4" y="76"/>
                    <a:pt x="224" y="76"/>
                    <a:pt x="224" y="76"/>
                  </a:cubicBezTo>
                  <a:cubicBezTo>
                    <a:pt x="225" y="76"/>
                    <a:pt x="225" y="76"/>
                    <a:pt x="225" y="76"/>
                  </a:cubicBezTo>
                  <a:cubicBezTo>
                    <a:pt x="225" y="76"/>
                    <a:pt x="225" y="76"/>
                    <a:pt x="225" y="76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6" y="76"/>
                  </a:cubicBezTo>
                  <a:cubicBezTo>
                    <a:pt x="226" y="76"/>
                    <a:pt x="226" y="76"/>
                    <a:pt x="226" y="76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28" y="75"/>
                    <a:pt x="228" y="75"/>
                    <a:pt x="228" y="75"/>
                  </a:cubicBezTo>
                  <a:cubicBezTo>
                    <a:pt x="230" y="75"/>
                    <a:pt x="230" y="75"/>
                    <a:pt x="230" y="75"/>
                  </a:cubicBezTo>
                  <a:cubicBezTo>
                    <a:pt x="230" y="75"/>
                    <a:pt x="230" y="75"/>
                    <a:pt x="230" y="75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6" y="74"/>
                    <a:pt x="226" y="74"/>
                    <a:pt x="226" y="74"/>
                  </a:cubicBezTo>
                  <a:cubicBezTo>
                    <a:pt x="226" y="74"/>
                    <a:pt x="226" y="74"/>
                    <a:pt x="226" y="74"/>
                  </a:cubicBezTo>
                  <a:cubicBezTo>
                    <a:pt x="224" y="74"/>
                    <a:pt x="224" y="74"/>
                    <a:pt x="224" y="74"/>
                  </a:cubicBezTo>
                  <a:cubicBezTo>
                    <a:pt x="223" y="74"/>
                    <a:pt x="223" y="74"/>
                    <a:pt x="223" y="74"/>
                  </a:cubicBezTo>
                  <a:cubicBezTo>
                    <a:pt x="223" y="74"/>
                    <a:pt x="223" y="74"/>
                    <a:pt x="223" y="74"/>
                  </a:cubicBezTo>
                  <a:cubicBezTo>
                    <a:pt x="222" y="73"/>
                    <a:pt x="222" y="73"/>
                    <a:pt x="222" y="73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4"/>
                    <a:pt x="220" y="74"/>
                    <a:pt x="220" y="74"/>
                  </a:cubicBezTo>
                  <a:cubicBezTo>
                    <a:pt x="220" y="73"/>
                    <a:pt x="220" y="73"/>
                    <a:pt x="220" y="73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0" y="73"/>
                    <a:pt x="220" y="73"/>
                    <a:pt x="220" y="73"/>
                  </a:cubicBezTo>
                  <a:cubicBezTo>
                    <a:pt x="221" y="72"/>
                    <a:pt x="221" y="72"/>
                    <a:pt x="221" y="72"/>
                  </a:cubicBezTo>
                  <a:cubicBezTo>
                    <a:pt x="221" y="72"/>
                    <a:pt x="221" y="72"/>
                    <a:pt x="221" y="72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3" y="71"/>
                    <a:pt x="223" y="71"/>
                    <a:pt x="223" y="71"/>
                  </a:cubicBezTo>
                  <a:cubicBezTo>
                    <a:pt x="224" y="71"/>
                    <a:pt x="224" y="71"/>
                    <a:pt x="224" y="71"/>
                  </a:cubicBezTo>
                  <a:cubicBezTo>
                    <a:pt x="224" y="71"/>
                    <a:pt x="224" y="71"/>
                    <a:pt x="224" y="71"/>
                  </a:cubicBezTo>
                  <a:cubicBezTo>
                    <a:pt x="224" y="72"/>
                    <a:pt x="224" y="72"/>
                    <a:pt x="224" y="72"/>
                  </a:cubicBezTo>
                  <a:cubicBezTo>
                    <a:pt x="224" y="73"/>
                    <a:pt x="224" y="73"/>
                    <a:pt x="224" y="73"/>
                  </a:cubicBezTo>
                  <a:cubicBezTo>
                    <a:pt x="225" y="73"/>
                    <a:pt x="225" y="73"/>
                    <a:pt x="225" y="73"/>
                  </a:cubicBezTo>
                  <a:cubicBezTo>
                    <a:pt x="225" y="72"/>
                    <a:pt x="225" y="72"/>
                    <a:pt x="225" y="72"/>
                  </a:cubicBezTo>
                  <a:cubicBezTo>
                    <a:pt x="225" y="72"/>
                    <a:pt x="225" y="72"/>
                    <a:pt x="225" y="72"/>
                  </a:cubicBezTo>
                  <a:cubicBezTo>
                    <a:pt x="224" y="71"/>
                    <a:pt x="224" y="71"/>
                    <a:pt x="224" y="71"/>
                  </a:cubicBezTo>
                  <a:cubicBezTo>
                    <a:pt x="225" y="70"/>
                    <a:pt x="225" y="70"/>
                    <a:pt x="225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5" y="68"/>
                    <a:pt x="225" y="68"/>
                    <a:pt x="225" y="68"/>
                  </a:cubicBezTo>
                  <a:cubicBezTo>
                    <a:pt x="226" y="68"/>
                    <a:pt x="226" y="68"/>
                    <a:pt x="226" y="68"/>
                  </a:cubicBezTo>
                  <a:cubicBezTo>
                    <a:pt x="226" y="68"/>
                    <a:pt x="226" y="68"/>
                    <a:pt x="226" y="68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26" y="66"/>
                    <a:pt x="226" y="66"/>
                    <a:pt x="226" y="66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28" y="66"/>
                    <a:pt x="228" y="66"/>
                    <a:pt x="228" y="66"/>
                  </a:cubicBezTo>
                  <a:cubicBezTo>
                    <a:pt x="229" y="66"/>
                    <a:pt x="229" y="66"/>
                    <a:pt x="229" y="66"/>
                  </a:cubicBezTo>
                  <a:cubicBezTo>
                    <a:pt x="229" y="67"/>
                    <a:pt x="229" y="67"/>
                    <a:pt x="229" y="67"/>
                  </a:cubicBezTo>
                  <a:cubicBezTo>
                    <a:pt x="229" y="67"/>
                    <a:pt x="229" y="67"/>
                    <a:pt x="229" y="67"/>
                  </a:cubicBezTo>
                  <a:cubicBezTo>
                    <a:pt x="229" y="68"/>
                    <a:pt x="229" y="68"/>
                    <a:pt x="229" y="68"/>
                  </a:cubicBezTo>
                  <a:cubicBezTo>
                    <a:pt x="229" y="68"/>
                    <a:pt x="229" y="68"/>
                    <a:pt x="229" y="68"/>
                  </a:cubicBezTo>
                  <a:cubicBezTo>
                    <a:pt x="230" y="71"/>
                    <a:pt x="230" y="71"/>
                    <a:pt x="230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29" y="72"/>
                    <a:pt x="229" y="72"/>
                    <a:pt x="229" y="7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31" y="72"/>
                    <a:pt x="231" y="72"/>
                    <a:pt x="231" y="72"/>
                  </a:cubicBezTo>
                  <a:cubicBezTo>
                    <a:pt x="231" y="71"/>
                    <a:pt x="231" y="71"/>
                    <a:pt x="231" y="71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2" y="70"/>
                    <a:pt x="232" y="70"/>
                    <a:pt x="232" y="70"/>
                  </a:cubicBezTo>
                  <a:cubicBezTo>
                    <a:pt x="232" y="69"/>
                    <a:pt x="232" y="69"/>
                    <a:pt x="232" y="69"/>
                  </a:cubicBezTo>
                  <a:cubicBezTo>
                    <a:pt x="230" y="68"/>
                    <a:pt x="230" y="68"/>
                    <a:pt x="230" y="68"/>
                  </a:cubicBezTo>
                  <a:cubicBezTo>
                    <a:pt x="230" y="68"/>
                    <a:pt x="230" y="68"/>
                    <a:pt x="230" y="68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1" y="67"/>
                    <a:pt x="231" y="67"/>
                    <a:pt x="231" y="67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31" y="65"/>
                    <a:pt x="231" y="65"/>
                    <a:pt x="231" y="65"/>
                  </a:cubicBezTo>
                  <a:cubicBezTo>
                    <a:pt x="231" y="64"/>
                    <a:pt x="231" y="64"/>
                    <a:pt x="231" y="64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4"/>
                    <a:pt x="234" y="63"/>
                    <a:pt x="234" y="63"/>
                  </a:cubicBezTo>
                  <a:cubicBezTo>
                    <a:pt x="234" y="63"/>
                    <a:pt x="235" y="63"/>
                    <a:pt x="235" y="63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8" y="66"/>
                    <a:pt x="238" y="66"/>
                    <a:pt x="238" y="66"/>
                  </a:cubicBezTo>
                  <a:cubicBezTo>
                    <a:pt x="238" y="65"/>
                    <a:pt x="238" y="65"/>
                    <a:pt x="238" y="65"/>
                  </a:cubicBezTo>
                  <a:cubicBezTo>
                    <a:pt x="238" y="65"/>
                    <a:pt x="238" y="65"/>
                    <a:pt x="238" y="65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40" y="65"/>
                    <a:pt x="240" y="65"/>
                    <a:pt x="240" y="65"/>
                  </a:cubicBezTo>
                  <a:cubicBezTo>
                    <a:pt x="240" y="64"/>
                    <a:pt x="240" y="64"/>
                    <a:pt x="240" y="64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40" y="64"/>
                    <a:pt x="240" y="64"/>
                    <a:pt x="240" y="64"/>
                  </a:cubicBezTo>
                  <a:cubicBezTo>
                    <a:pt x="240" y="65"/>
                    <a:pt x="240" y="65"/>
                    <a:pt x="240" y="65"/>
                  </a:cubicBezTo>
                  <a:cubicBezTo>
                    <a:pt x="240" y="65"/>
                    <a:pt x="240" y="65"/>
                    <a:pt x="240" y="65"/>
                  </a:cubicBezTo>
                  <a:cubicBezTo>
                    <a:pt x="240" y="65"/>
                    <a:pt x="240" y="65"/>
                    <a:pt x="240" y="65"/>
                  </a:cubicBezTo>
                  <a:cubicBezTo>
                    <a:pt x="240" y="66"/>
                    <a:pt x="240" y="66"/>
                    <a:pt x="240" y="66"/>
                  </a:cubicBezTo>
                  <a:cubicBezTo>
                    <a:pt x="240" y="66"/>
                    <a:pt x="240" y="66"/>
                    <a:pt x="240" y="66"/>
                  </a:cubicBezTo>
                  <a:cubicBezTo>
                    <a:pt x="240" y="66"/>
                    <a:pt x="240" y="66"/>
                    <a:pt x="240" y="66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70"/>
                    <a:pt x="240" y="70"/>
                    <a:pt x="240" y="70"/>
                  </a:cubicBezTo>
                  <a:cubicBezTo>
                    <a:pt x="240" y="71"/>
                    <a:pt x="240" y="71"/>
                    <a:pt x="240" y="71"/>
                  </a:cubicBezTo>
                  <a:cubicBezTo>
                    <a:pt x="239" y="71"/>
                    <a:pt x="239" y="71"/>
                    <a:pt x="239" y="71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7" y="74"/>
                    <a:pt x="237" y="74"/>
                    <a:pt x="237" y="74"/>
                  </a:cubicBezTo>
                  <a:cubicBezTo>
                    <a:pt x="237" y="74"/>
                    <a:pt x="237" y="74"/>
                    <a:pt x="237" y="74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5" y="76"/>
                    <a:pt x="235" y="76"/>
                    <a:pt x="235" y="76"/>
                  </a:cubicBezTo>
                  <a:cubicBezTo>
                    <a:pt x="236" y="76"/>
                    <a:pt x="236" y="76"/>
                    <a:pt x="236" y="76"/>
                  </a:cubicBezTo>
                  <a:cubicBezTo>
                    <a:pt x="236" y="77"/>
                    <a:pt x="236" y="77"/>
                    <a:pt x="236" y="77"/>
                  </a:cubicBezTo>
                  <a:cubicBezTo>
                    <a:pt x="235" y="78"/>
                    <a:pt x="235" y="78"/>
                    <a:pt x="235" y="78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7"/>
                  </a:cubicBezTo>
                  <a:cubicBezTo>
                    <a:pt x="233" y="77"/>
                    <a:pt x="233" y="77"/>
                    <a:pt x="233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2" y="79"/>
                    <a:pt x="232" y="79"/>
                    <a:pt x="232" y="79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2" y="82"/>
                    <a:pt x="232" y="82"/>
                    <a:pt x="232" y="82"/>
                  </a:cubicBezTo>
                  <a:cubicBezTo>
                    <a:pt x="232" y="82"/>
                    <a:pt x="232" y="82"/>
                    <a:pt x="232" y="82"/>
                  </a:cubicBezTo>
                  <a:cubicBezTo>
                    <a:pt x="231" y="81"/>
                    <a:pt x="231" y="81"/>
                    <a:pt x="231" y="81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81"/>
                    <a:pt x="230" y="81"/>
                    <a:pt x="230" y="81"/>
                  </a:cubicBezTo>
                  <a:cubicBezTo>
                    <a:pt x="231" y="82"/>
                    <a:pt x="231" y="82"/>
                    <a:pt x="231" y="82"/>
                  </a:cubicBezTo>
                  <a:cubicBezTo>
                    <a:pt x="230" y="82"/>
                    <a:pt x="230" y="82"/>
                    <a:pt x="230" y="82"/>
                  </a:cubicBezTo>
                  <a:cubicBezTo>
                    <a:pt x="228" y="82"/>
                    <a:pt x="228" y="82"/>
                    <a:pt x="228" y="82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6" y="82"/>
                    <a:pt x="226" y="82"/>
                    <a:pt x="226" y="82"/>
                  </a:cubicBezTo>
                  <a:cubicBezTo>
                    <a:pt x="226" y="81"/>
                    <a:pt x="226" y="81"/>
                    <a:pt x="226" y="81"/>
                  </a:cubicBezTo>
                  <a:cubicBezTo>
                    <a:pt x="226" y="80"/>
                    <a:pt x="226" y="80"/>
                    <a:pt x="226" y="80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25" y="82"/>
                    <a:pt x="225" y="82"/>
                    <a:pt x="225" y="82"/>
                  </a:cubicBezTo>
                  <a:close/>
                  <a:moveTo>
                    <a:pt x="167" y="60"/>
                  </a:moveTo>
                  <a:cubicBezTo>
                    <a:pt x="167" y="59"/>
                    <a:pt x="167" y="59"/>
                    <a:pt x="167" y="59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9" y="57"/>
                    <a:pt x="169" y="57"/>
                    <a:pt x="169" y="57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4" y="57"/>
                    <a:pt x="174" y="57"/>
                    <a:pt x="174" y="57"/>
                  </a:cubicBezTo>
                  <a:cubicBezTo>
                    <a:pt x="171" y="59"/>
                    <a:pt x="171" y="59"/>
                    <a:pt x="171" y="59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61"/>
                    <a:pt x="168" y="61"/>
                    <a:pt x="168" y="61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7" y="60"/>
                    <a:pt x="167" y="60"/>
                    <a:pt x="167" y="60"/>
                  </a:cubicBezTo>
                  <a:close/>
                  <a:moveTo>
                    <a:pt x="210" y="76"/>
                  </a:moveTo>
                  <a:cubicBezTo>
                    <a:pt x="210" y="76"/>
                    <a:pt x="210" y="76"/>
                    <a:pt x="210" y="76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3" y="73"/>
                    <a:pt x="213" y="73"/>
                    <a:pt x="213" y="73"/>
                  </a:cubicBezTo>
                  <a:cubicBezTo>
                    <a:pt x="213" y="73"/>
                    <a:pt x="213" y="73"/>
                    <a:pt x="213" y="73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4" y="74"/>
                    <a:pt x="214" y="74"/>
                    <a:pt x="214" y="74"/>
                  </a:cubicBezTo>
                  <a:cubicBezTo>
                    <a:pt x="214" y="75"/>
                    <a:pt x="214" y="75"/>
                    <a:pt x="214" y="75"/>
                  </a:cubicBezTo>
                  <a:cubicBezTo>
                    <a:pt x="213" y="76"/>
                    <a:pt x="213" y="76"/>
                    <a:pt x="213" y="76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2" y="77"/>
                    <a:pt x="212" y="77"/>
                    <a:pt x="212" y="77"/>
                  </a:cubicBezTo>
                  <a:cubicBezTo>
                    <a:pt x="211" y="77"/>
                    <a:pt x="211" y="77"/>
                    <a:pt x="211" y="77"/>
                  </a:cubicBezTo>
                  <a:cubicBezTo>
                    <a:pt x="211" y="77"/>
                    <a:pt x="211" y="77"/>
                    <a:pt x="211" y="77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lose/>
                  <a:moveTo>
                    <a:pt x="176" y="75"/>
                  </a:moveTo>
                  <a:cubicBezTo>
                    <a:pt x="176" y="74"/>
                    <a:pt x="176" y="74"/>
                    <a:pt x="176" y="74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7" y="72"/>
                    <a:pt x="177" y="72"/>
                    <a:pt x="177" y="72"/>
                  </a:cubicBezTo>
                  <a:cubicBezTo>
                    <a:pt x="179" y="72"/>
                    <a:pt x="179" y="72"/>
                    <a:pt x="179" y="72"/>
                  </a:cubicBezTo>
                  <a:cubicBezTo>
                    <a:pt x="179" y="72"/>
                    <a:pt x="179" y="72"/>
                    <a:pt x="179" y="72"/>
                  </a:cubicBezTo>
                  <a:cubicBezTo>
                    <a:pt x="180" y="72"/>
                    <a:pt x="180" y="72"/>
                    <a:pt x="180" y="72"/>
                  </a:cubicBezTo>
                  <a:cubicBezTo>
                    <a:pt x="181" y="72"/>
                    <a:pt x="181" y="72"/>
                    <a:pt x="181" y="72"/>
                  </a:cubicBezTo>
                  <a:cubicBezTo>
                    <a:pt x="182" y="71"/>
                    <a:pt x="182" y="71"/>
                    <a:pt x="182" y="71"/>
                  </a:cubicBezTo>
                  <a:cubicBezTo>
                    <a:pt x="184" y="71"/>
                    <a:pt x="184" y="71"/>
                    <a:pt x="184" y="71"/>
                  </a:cubicBezTo>
                  <a:cubicBezTo>
                    <a:pt x="185" y="72"/>
                    <a:pt x="185" y="72"/>
                    <a:pt x="185" y="72"/>
                  </a:cubicBezTo>
                  <a:cubicBezTo>
                    <a:pt x="186" y="72"/>
                    <a:pt x="186" y="72"/>
                    <a:pt x="186" y="72"/>
                  </a:cubicBezTo>
                  <a:cubicBezTo>
                    <a:pt x="187" y="72"/>
                    <a:pt x="187" y="72"/>
                    <a:pt x="187" y="72"/>
                  </a:cubicBezTo>
                  <a:cubicBezTo>
                    <a:pt x="187" y="71"/>
                    <a:pt x="187" y="71"/>
                    <a:pt x="187" y="71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90" y="71"/>
                    <a:pt x="190" y="71"/>
                    <a:pt x="190" y="71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8" y="71"/>
                    <a:pt x="188" y="71"/>
                    <a:pt x="188" y="71"/>
                  </a:cubicBezTo>
                  <a:cubicBezTo>
                    <a:pt x="188" y="70"/>
                    <a:pt x="188" y="70"/>
                    <a:pt x="188" y="70"/>
                  </a:cubicBezTo>
                  <a:cubicBezTo>
                    <a:pt x="187" y="71"/>
                    <a:pt x="187" y="71"/>
                    <a:pt x="187" y="71"/>
                  </a:cubicBezTo>
                  <a:cubicBezTo>
                    <a:pt x="186" y="71"/>
                    <a:pt x="186" y="71"/>
                    <a:pt x="186" y="71"/>
                  </a:cubicBezTo>
                  <a:cubicBezTo>
                    <a:pt x="186" y="70"/>
                    <a:pt x="186" y="70"/>
                    <a:pt x="186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1" y="70"/>
                    <a:pt x="181" y="70"/>
                    <a:pt x="181" y="70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70"/>
                    <a:pt x="175" y="70"/>
                    <a:pt x="175" y="70"/>
                  </a:cubicBezTo>
                  <a:cubicBezTo>
                    <a:pt x="174" y="69"/>
                    <a:pt x="174" y="69"/>
                    <a:pt x="174" y="69"/>
                  </a:cubicBezTo>
                  <a:cubicBezTo>
                    <a:pt x="174" y="68"/>
                    <a:pt x="174" y="68"/>
                    <a:pt x="174" y="68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73" y="67"/>
                    <a:pt x="173" y="67"/>
                    <a:pt x="173" y="67"/>
                  </a:cubicBezTo>
                  <a:cubicBezTo>
                    <a:pt x="173" y="67"/>
                    <a:pt x="173" y="67"/>
                    <a:pt x="173" y="67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69" y="66"/>
                    <a:pt x="169" y="66"/>
                    <a:pt x="169" y="66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2" y="63"/>
                    <a:pt x="172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80" y="63"/>
                    <a:pt x="180" y="63"/>
                    <a:pt x="180" y="63"/>
                  </a:cubicBezTo>
                  <a:cubicBezTo>
                    <a:pt x="179" y="62"/>
                    <a:pt x="179" y="62"/>
                    <a:pt x="179" y="62"/>
                  </a:cubicBezTo>
                  <a:cubicBezTo>
                    <a:pt x="179" y="62"/>
                    <a:pt x="179" y="62"/>
                    <a:pt x="179" y="62"/>
                  </a:cubicBezTo>
                  <a:cubicBezTo>
                    <a:pt x="178" y="62"/>
                    <a:pt x="178" y="62"/>
                    <a:pt x="178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4" y="62"/>
                    <a:pt x="174" y="62"/>
                    <a:pt x="174" y="62"/>
                  </a:cubicBezTo>
                  <a:cubicBezTo>
                    <a:pt x="174" y="61"/>
                    <a:pt x="174" y="61"/>
                    <a:pt x="174" y="61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7" y="59"/>
                    <a:pt x="177" y="59"/>
                    <a:pt x="177" y="59"/>
                  </a:cubicBezTo>
                  <a:cubicBezTo>
                    <a:pt x="178" y="59"/>
                    <a:pt x="178" y="59"/>
                    <a:pt x="178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1" y="59"/>
                    <a:pt x="181" y="59"/>
                    <a:pt x="181" y="59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82" y="59"/>
                    <a:pt x="182" y="59"/>
                    <a:pt x="182" y="59"/>
                  </a:cubicBezTo>
                  <a:cubicBezTo>
                    <a:pt x="181" y="58"/>
                    <a:pt x="181" y="58"/>
                    <a:pt x="181" y="5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5"/>
                    <a:pt x="180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85" y="55"/>
                    <a:pt x="185" y="55"/>
                    <a:pt x="185" y="55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4" y="54"/>
                    <a:pt x="184" y="54"/>
                    <a:pt x="184" y="54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3"/>
                    <a:pt x="184" y="53"/>
                    <a:pt x="184" y="53"/>
                  </a:cubicBezTo>
                  <a:cubicBezTo>
                    <a:pt x="186" y="53"/>
                    <a:pt x="186" y="53"/>
                    <a:pt x="186" y="53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8" y="53"/>
                    <a:pt x="188" y="53"/>
                    <a:pt x="188" y="53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90" y="55"/>
                    <a:pt x="190" y="55"/>
                    <a:pt x="190" y="55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88" y="56"/>
                    <a:pt x="188" y="56"/>
                    <a:pt x="188" y="56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90" y="57"/>
                    <a:pt x="190" y="57"/>
                    <a:pt x="190" y="57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3" y="63"/>
                    <a:pt x="193" y="63"/>
                    <a:pt x="193" y="63"/>
                  </a:cubicBezTo>
                  <a:cubicBezTo>
                    <a:pt x="193" y="63"/>
                    <a:pt x="193" y="63"/>
                    <a:pt x="193" y="63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2" y="66"/>
                    <a:pt x="192" y="66"/>
                    <a:pt x="192" y="66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5" y="67"/>
                    <a:pt x="195" y="67"/>
                    <a:pt x="195" y="67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7"/>
                    <a:pt x="196" y="67"/>
                    <a:pt x="196" y="67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200" y="67"/>
                    <a:pt x="200" y="67"/>
                    <a:pt x="200" y="67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9" y="63"/>
                    <a:pt x="199" y="63"/>
                    <a:pt x="199" y="63"/>
                  </a:cubicBezTo>
                  <a:cubicBezTo>
                    <a:pt x="199" y="63"/>
                    <a:pt x="199" y="63"/>
                    <a:pt x="199" y="63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1" y="63"/>
                    <a:pt x="201" y="63"/>
                    <a:pt x="201" y="63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201" y="60"/>
                    <a:pt x="201" y="60"/>
                    <a:pt x="201" y="60"/>
                  </a:cubicBezTo>
                  <a:cubicBezTo>
                    <a:pt x="201" y="59"/>
                    <a:pt x="201" y="59"/>
                    <a:pt x="201" y="59"/>
                  </a:cubicBezTo>
                  <a:cubicBezTo>
                    <a:pt x="200" y="58"/>
                    <a:pt x="200" y="58"/>
                    <a:pt x="200" y="58"/>
                  </a:cubicBezTo>
                  <a:cubicBezTo>
                    <a:pt x="201" y="57"/>
                    <a:pt x="201" y="57"/>
                    <a:pt x="201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3" y="57"/>
                    <a:pt x="203" y="57"/>
                    <a:pt x="203" y="57"/>
                  </a:cubicBezTo>
                  <a:cubicBezTo>
                    <a:pt x="203" y="57"/>
                    <a:pt x="203" y="57"/>
                    <a:pt x="203" y="57"/>
                  </a:cubicBezTo>
                  <a:cubicBezTo>
                    <a:pt x="203" y="56"/>
                    <a:pt x="203" y="56"/>
                    <a:pt x="203" y="56"/>
                  </a:cubicBezTo>
                  <a:cubicBezTo>
                    <a:pt x="204" y="56"/>
                    <a:pt x="204" y="56"/>
                    <a:pt x="204" y="56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07" y="54"/>
                    <a:pt x="207" y="54"/>
                    <a:pt x="207" y="54"/>
                  </a:cubicBezTo>
                  <a:cubicBezTo>
                    <a:pt x="208" y="55"/>
                    <a:pt x="208" y="55"/>
                    <a:pt x="208" y="55"/>
                  </a:cubicBezTo>
                  <a:cubicBezTo>
                    <a:pt x="208" y="55"/>
                    <a:pt x="208" y="55"/>
                    <a:pt x="208" y="55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7" y="56"/>
                    <a:pt x="207" y="56"/>
                    <a:pt x="207" y="56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207" y="58"/>
                    <a:pt x="207" y="58"/>
                    <a:pt x="207" y="58"/>
                  </a:cubicBezTo>
                  <a:cubicBezTo>
                    <a:pt x="207" y="59"/>
                    <a:pt x="207" y="59"/>
                    <a:pt x="207" y="59"/>
                  </a:cubicBezTo>
                  <a:cubicBezTo>
                    <a:pt x="207" y="59"/>
                    <a:pt x="207" y="59"/>
                    <a:pt x="207" y="59"/>
                  </a:cubicBezTo>
                  <a:cubicBezTo>
                    <a:pt x="207" y="61"/>
                    <a:pt x="207" y="61"/>
                    <a:pt x="207" y="61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4"/>
                    <a:pt x="204" y="64"/>
                    <a:pt x="204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4" y="66"/>
                    <a:pt x="204" y="66"/>
                    <a:pt x="204" y="66"/>
                  </a:cubicBezTo>
                  <a:cubicBezTo>
                    <a:pt x="203" y="67"/>
                    <a:pt x="203" y="67"/>
                    <a:pt x="203" y="67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9"/>
                    <a:pt x="207" y="69"/>
                    <a:pt x="207" y="69"/>
                  </a:cubicBezTo>
                  <a:cubicBezTo>
                    <a:pt x="208" y="68"/>
                    <a:pt x="208" y="68"/>
                    <a:pt x="208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11" y="65"/>
                    <a:pt x="211" y="65"/>
                    <a:pt x="211" y="65"/>
                  </a:cubicBezTo>
                  <a:cubicBezTo>
                    <a:pt x="211" y="65"/>
                    <a:pt x="211" y="65"/>
                    <a:pt x="211" y="65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3" y="67"/>
                    <a:pt x="213" y="67"/>
                    <a:pt x="213" y="67"/>
                  </a:cubicBezTo>
                  <a:cubicBezTo>
                    <a:pt x="213" y="67"/>
                    <a:pt x="213" y="67"/>
                    <a:pt x="213" y="67"/>
                  </a:cubicBezTo>
                  <a:cubicBezTo>
                    <a:pt x="213" y="68"/>
                    <a:pt x="213" y="68"/>
                    <a:pt x="213" y="68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1" y="71"/>
                    <a:pt x="211" y="71"/>
                    <a:pt x="211" y="71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9" y="71"/>
                    <a:pt x="209" y="71"/>
                    <a:pt x="209" y="71"/>
                  </a:cubicBezTo>
                  <a:cubicBezTo>
                    <a:pt x="209" y="72"/>
                    <a:pt x="209" y="72"/>
                    <a:pt x="209" y="72"/>
                  </a:cubicBezTo>
                  <a:cubicBezTo>
                    <a:pt x="209" y="72"/>
                    <a:pt x="209" y="72"/>
                    <a:pt x="209" y="72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7" y="75"/>
                    <a:pt x="207" y="75"/>
                    <a:pt x="207" y="75"/>
                  </a:cubicBezTo>
                  <a:cubicBezTo>
                    <a:pt x="207" y="75"/>
                    <a:pt x="207" y="75"/>
                    <a:pt x="207" y="75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4" y="76"/>
                    <a:pt x="204" y="76"/>
                    <a:pt x="204" y="76"/>
                  </a:cubicBezTo>
                  <a:cubicBezTo>
                    <a:pt x="203" y="76"/>
                    <a:pt x="203" y="76"/>
                    <a:pt x="203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5" y="74"/>
                    <a:pt x="195" y="74"/>
                    <a:pt x="195" y="74"/>
                  </a:cubicBezTo>
                  <a:cubicBezTo>
                    <a:pt x="195" y="74"/>
                    <a:pt x="195" y="74"/>
                    <a:pt x="195" y="74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89" y="75"/>
                    <a:pt x="189" y="75"/>
                    <a:pt x="189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6"/>
                    <a:pt x="188" y="76"/>
                    <a:pt x="188" y="76"/>
                  </a:cubicBezTo>
                  <a:cubicBezTo>
                    <a:pt x="188" y="76"/>
                    <a:pt x="188" y="76"/>
                    <a:pt x="188" y="76"/>
                  </a:cubicBezTo>
                  <a:cubicBezTo>
                    <a:pt x="187" y="76"/>
                    <a:pt x="187" y="76"/>
                    <a:pt x="187" y="76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5" y="77"/>
                    <a:pt x="185" y="77"/>
                    <a:pt x="185" y="77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3" y="77"/>
                    <a:pt x="183" y="77"/>
                    <a:pt x="183" y="77"/>
                  </a:cubicBezTo>
                  <a:cubicBezTo>
                    <a:pt x="183" y="77"/>
                    <a:pt x="183" y="77"/>
                    <a:pt x="183" y="77"/>
                  </a:cubicBezTo>
                  <a:cubicBezTo>
                    <a:pt x="182" y="77"/>
                    <a:pt x="182" y="77"/>
                    <a:pt x="182" y="77"/>
                  </a:cubicBezTo>
                  <a:cubicBezTo>
                    <a:pt x="181" y="77"/>
                    <a:pt x="181" y="77"/>
                    <a:pt x="181" y="77"/>
                  </a:cubicBezTo>
                  <a:cubicBezTo>
                    <a:pt x="179" y="77"/>
                    <a:pt x="179" y="77"/>
                    <a:pt x="179" y="77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7" y="76"/>
                    <a:pt x="177" y="76"/>
                    <a:pt x="177" y="76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176" y="75"/>
                    <a:pt x="176" y="75"/>
                    <a:pt x="176" y="75"/>
                  </a:cubicBezTo>
                  <a:close/>
                  <a:moveTo>
                    <a:pt x="123" y="100"/>
                  </a:moveTo>
                  <a:cubicBezTo>
                    <a:pt x="123" y="98"/>
                    <a:pt x="123" y="98"/>
                    <a:pt x="123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4" y="94"/>
                    <a:pt x="124" y="94"/>
                    <a:pt x="124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2" y="90"/>
                    <a:pt x="122" y="90"/>
                    <a:pt x="122" y="90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4" y="79"/>
                    <a:pt x="134" y="79"/>
                    <a:pt x="134" y="79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7" y="77"/>
                    <a:pt x="137" y="77"/>
                    <a:pt x="137" y="77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40" y="71"/>
                    <a:pt x="140" y="71"/>
                    <a:pt x="140" y="71"/>
                  </a:cubicBezTo>
                  <a:cubicBezTo>
                    <a:pt x="140" y="71"/>
                    <a:pt x="140" y="71"/>
                    <a:pt x="140" y="71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5" y="70"/>
                    <a:pt x="145" y="70"/>
                    <a:pt x="145" y="70"/>
                  </a:cubicBezTo>
                  <a:cubicBezTo>
                    <a:pt x="145" y="70"/>
                    <a:pt x="145" y="70"/>
                    <a:pt x="145" y="70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3" y="70"/>
                    <a:pt x="153" y="70"/>
                    <a:pt x="153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54" y="72"/>
                    <a:pt x="154" y="72"/>
                    <a:pt x="154" y="72"/>
                  </a:cubicBezTo>
                  <a:cubicBezTo>
                    <a:pt x="156" y="73"/>
                    <a:pt x="156" y="73"/>
                    <a:pt x="156" y="73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2" y="75"/>
                    <a:pt x="162" y="75"/>
                    <a:pt x="162" y="7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5" y="87"/>
                    <a:pt x="155" y="87"/>
                    <a:pt x="155" y="87"/>
                  </a:cubicBezTo>
                  <a:cubicBezTo>
                    <a:pt x="154" y="87"/>
                    <a:pt x="154" y="87"/>
                    <a:pt x="154" y="87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8" y="89"/>
                    <a:pt x="148" y="89"/>
                    <a:pt x="148" y="89"/>
                  </a:cubicBezTo>
                  <a:cubicBezTo>
                    <a:pt x="148" y="89"/>
                    <a:pt x="148" y="89"/>
                    <a:pt x="148" y="89"/>
                  </a:cubicBezTo>
                  <a:cubicBezTo>
                    <a:pt x="147" y="89"/>
                    <a:pt x="147" y="89"/>
                    <a:pt x="147" y="89"/>
                  </a:cubicBezTo>
                  <a:cubicBezTo>
                    <a:pt x="146" y="89"/>
                    <a:pt x="146" y="89"/>
                    <a:pt x="146" y="89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42" y="92"/>
                    <a:pt x="142" y="92"/>
                    <a:pt x="142" y="92"/>
                  </a:cubicBezTo>
                  <a:cubicBezTo>
                    <a:pt x="141" y="93"/>
                    <a:pt x="141" y="93"/>
                    <a:pt x="141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2" y="99"/>
                    <a:pt x="132" y="99"/>
                    <a:pt x="132" y="99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23" y="100"/>
                    <a:pt x="123" y="100"/>
                    <a:pt x="123" y="100"/>
                  </a:cubicBezTo>
                  <a:close/>
                  <a:moveTo>
                    <a:pt x="236" y="88"/>
                  </a:moveTo>
                  <a:cubicBezTo>
                    <a:pt x="236" y="88"/>
                    <a:pt x="236" y="88"/>
                    <a:pt x="236" y="88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35" y="88"/>
                    <a:pt x="235" y="88"/>
                    <a:pt x="235" y="88"/>
                  </a:cubicBezTo>
                  <a:cubicBezTo>
                    <a:pt x="236" y="88"/>
                    <a:pt x="236" y="88"/>
                    <a:pt x="236" y="88"/>
                  </a:cubicBezTo>
                  <a:close/>
                  <a:moveTo>
                    <a:pt x="227" y="88"/>
                  </a:moveTo>
                  <a:cubicBezTo>
                    <a:pt x="227" y="87"/>
                    <a:pt x="227" y="87"/>
                    <a:pt x="227" y="87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9" y="88"/>
                    <a:pt x="229" y="88"/>
                    <a:pt x="229" y="88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27" y="88"/>
                    <a:pt x="227" y="88"/>
                    <a:pt x="227" y="88"/>
                  </a:cubicBezTo>
                  <a:close/>
                  <a:moveTo>
                    <a:pt x="218" y="92"/>
                  </a:moveTo>
                  <a:cubicBezTo>
                    <a:pt x="219" y="93"/>
                    <a:pt x="219" y="93"/>
                    <a:pt x="219" y="93"/>
                  </a:cubicBezTo>
                  <a:cubicBezTo>
                    <a:pt x="220" y="93"/>
                    <a:pt x="220" y="93"/>
                    <a:pt x="220" y="93"/>
                  </a:cubicBezTo>
                  <a:cubicBezTo>
                    <a:pt x="221" y="94"/>
                    <a:pt x="221" y="94"/>
                    <a:pt x="221" y="94"/>
                  </a:cubicBezTo>
                  <a:cubicBezTo>
                    <a:pt x="221" y="94"/>
                    <a:pt x="221" y="94"/>
                    <a:pt x="221" y="94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3" y="93"/>
                    <a:pt x="223" y="93"/>
                    <a:pt x="223" y="93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5" y="93"/>
                    <a:pt x="225" y="93"/>
                    <a:pt x="225" y="93"/>
                  </a:cubicBezTo>
                  <a:cubicBezTo>
                    <a:pt x="225" y="93"/>
                    <a:pt x="225" y="93"/>
                    <a:pt x="225" y="93"/>
                  </a:cubicBezTo>
                  <a:cubicBezTo>
                    <a:pt x="226" y="93"/>
                    <a:pt x="226" y="93"/>
                    <a:pt x="226" y="93"/>
                  </a:cubicBezTo>
                  <a:cubicBezTo>
                    <a:pt x="226" y="92"/>
                    <a:pt x="226" y="92"/>
                    <a:pt x="226" y="92"/>
                  </a:cubicBezTo>
                  <a:cubicBezTo>
                    <a:pt x="225" y="92"/>
                    <a:pt x="225" y="92"/>
                    <a:pt x="225" y="92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2" y="92"/>
                    <a:pt x="222" y="92"/>
                    <a:pt x="222" y="92"/>
                  </a:cubicBezTo>
                  <a:cubicBezTo>
                    <a:pt x="221" y="92"/>
                    <a:pt x="221" y="92"/>
                    <a:pt x="221" y="92"/>
                  </a:cubicBezTo>
                  <a:cubicBezTo>
                    <a:pt x="220" y="92"/>
                    <a:pt x="220" y="92"/>
                    <a:pt x="220" y="92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8" y="92"/>
                    <a:pt x="218" y="92"/>
                    <a:pt x="218" y="92"/>
                  </a:cubicBezTo>
                  <a:close/>
                  <a:moveTo>
                    <a:pt x="214" y="120"/>
                  </a:moveTo>
                  <a:cubicBezTo>
                    <a:pt x="213" y="120"/>
                    <a:pt x="213" y="120"/>
                    <a:pt x="213" y="120"/>
                  </a:cubicBezTo>
                  <a:cubicBezTo>
                    <a:pt x="213" y="120"/>
                    <a:pt x="213" y="120"/>
                    <a:pt x="213" y="120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4" y="120"/>
                    <a:pt x="214" y="120"/>
                    <a:pt x="214" y="120"/>
                  </a:cubicBezTo>
                  <a:close/>
                  <a:moveTo>
                    <a:pt x="208" y="120"/>
                  </a:moveTo>
                  <a:cubicBezTo>
                    <a:pt x="208" y="119"/>
                    <a:pt x="208" y="119"/>
                    <a:pt x="208" y="119"/>
                  </a:cubicBezTo>
                  <a:cubicBezTo>
                    <a:pt x="208" y="118"/>
                    <a:pt x="208" y="118"/>
                    <a:pt x="208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7" y="117"/>
                    <a:pt x="207" y="117"/>
                    <a:pt x="207" y="117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6" y="116"/>
                    <a:pt x="206" y="116"/>
                    <a:pt x="206" y="116"/>
                  </a:cubicBezTo>
                  <a:cubicBezTo>
                    <a:pt x="207" y="115"/>
                    <a:pt x="207" y="115"/>
                    <a:pt x="207" y="115"/>
                  </a:cubicBezTo>
                  <a:cubicBezTo>
                    <a:pt x="206" y="114"/>
                    <a:pt x="206" y="114"/>
                    <a:pt x="206" y="114"/>
                  </a:cubicBezTo>
                  <a:cubicBezTo>
                    <a:pt x="207" y="113"/>
                    <a:pt x="207" y="113"/>
                    <a:pt x="207" y="113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4" y="109"/>
                    <a:pt x="204" y="109"/>
                    <a:pt x="204" y="109"/>
                  </a:cubicBezTo>
                  <a:cubicBezTo>
                    <a:pt x="204" y="109"/>
                    <a:pt x="204" y="109"/>
                    <a:pt x="204" y="109"/>
                  </a:cubicBezTo>
                  <a:cubicBezTo>
                    <a:pt x="204" y="108"/>
                    <a:pt x="204" y="108"/>
                    <a:pt x="204" y="108"/>
                  </a:cubicBezTo>
                  <a:cubicBezTo>
                    <a:pt x="204" y="107"/>
                    <a:pt x="204" y="107"/>
                    <a:pt x="204" y="107"/>
                  </a:cubicBezTo>
                  <a:cubicBezTo>
                    <a:pt x="203" y="107"/>
                    <a:pt x="203" y="107"/>
                    <a:pt x="203" y="107"/>
                  </a:cubicBezTo>
                  <a:cubicBezTo>
                    <a:pt x="203" y="107"/>
                    <a:pt x="203" y="107"/>
                    <a:pt x="203" y="107"/>
                  </a:cubicBezTo>
                  <a:cubicBezTo>
                    <a:pt x="202" y="107"/>
                    <a:pt x="202" y="107"/>
                    <a:pt x="202" y="107"/>
                  </a:cubicBezTo>
                  <a:cubicBezTo>
                    <a:pt x="202" y="107"/>
                    <a:pt x="202" y="107"/>
                    <a:pt x="202" y="107"/>
                  </a:cubicBezTo>
                  <a:cubicBezTo>
                    <a:pt x="201" y="107"/>
                    <a:pt x="201" y="107"/>
                    <a:pt x="201" y="107"/>
                  </a:cubicBezTo>
                  <a:cubicBezTo>
                    <a:pt x="201" y="106"/>
                    <a:pt x="201" y="106"/>
                    <a:pt x="201" y="106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2" y="102"/>
                    <a:pt x="202" y="102"/>
                    <a:pt x="202" y="102"/>
                  </a:cubicBezTo>
                  <a:cubicBezTo>
                    <a:pt x="202" y="102"/>
                    <a:pt x="202" y="102"/>
                    <a:pt x="202" y="102"/>
                  </a:cubicBezTo>
                  <a:cubicBezTo>
                    <a:pt x="203" y="100"/>
                    <a:pt x="203" y="100"/>
                    <a:pt x="203" y="100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4" y="99"/>
                    <a:pt x="204" y="99"/>
                    <a:pt x="204" y="99"/>
                  </a:cubicBezTo>
                  <a:cubicBezTo>
                    <a:pt x="205" y="100"/>
                    <a:pt x="205" y="100"/>
                    <a:pt x="205" y="100"/>
                  </a:cubicBezTo>
                  <a:cubicBezTo>
                    <a:pt x="206" y="99"/>
                    <a:pt x="206" y="99"/>
                    <a:pt x="206" y="99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6" y="101"/>
                    <a:pt x="206" y="101"/>
                    <a:pt x="206" y="101"/>
                  </a:cubicBezTo>
                  <a:cubicBezTo>
                    <a:pt x="207" y="101"/>
                    <a:pt x="207" y="101"/>
                    <a:pt x="207" y="101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8" y="103"/>
                    <a:pt x="208" y="103"/>
                    <a:pt x="208" y="103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10" y="105"/>
                    <a:pt x="210" y="105"/>
                    <a:pt x="210" y="105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0" y="104"/>
                    <a:pt x="210" y="104"/>
                    <a:pt x="210" y="104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1"/>
                    <a:pt x="211" y="101"/>
                    <a:pt x="211" y="101"/>
                  </a:cubicBezTo>
                  <a:cubicBezTo>
                    <a:pt x="211" y="100"/>
                    <a:pt x="211" y="100"/>
                    <a:pt x="211" y="100"/>
                  </a:cubicBezTo>
                  <a:cubicBezTo>
                    <a:pt x="211" y="100"/>
                    <a:pt x="211" y="100"/>
                    <a:pt x="211" y="100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213" y="100"/>
                    <a:pt x="213" y="100"/>
                    <a:pt x="213" y="100"/>
                  </a:cubicBezTo>
                  <a:cubicBezTo>
                    <a:pt x="213" y="101"/>
                    <a:pt x="213" y="101"/>
                    <a:pt x="213" y="101"/>
                  </a:cubicBezTo>
                  <a:cubicBezTo>
                    <a:pt x="214" y="101"/>
                    <a:pt x="214" y="101"/>
                    <a:pt x="214" y="101"/>
                  </a:cubicBezTo>
                  <a:cubicBezTo>
                    <a:pt x="214" y="100"/>
                    <a:pt x="214" y="100"/>
                    <a:pt x="214" y="100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212" y="99"/>
                    <a:pt x="212" y="99"/>
                    <a:pt x="212" y="99"/>
                  </a:cubicBezTo>
                  <a:cubicBezTo>
                    <a:pt x="211" y="99"/>
                    <a:pt x="211" y="99"/>
                    <a:pt x="211" y="99"/>
                  </a:cubicBezTo>
                  <a:cubicBezTo>
                    <a:pt x="210" y="98"/>
                    <a:pt x="210" y="98"/>
                    <a:pt x="210" y="98"/>
                  </a:cubicBezTo>
                  <a:cubicBezTo>
                    <a:pt x="210" y="98"/>
                    <a:pt x="210" y="98"/>
                    <a:pt x="210" y="98"/>
                  </a:cubicBezTo>
                  <a:cubicBezTo>
                    <a:pt x="210" y="97"/>
                    <a:pt x="210" y="97"/>
                    <a:pt x="210" y="97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1" y="95"/>
                    <a:pt x="211" y="95"/>
                    <a:pt x="211" y="95"/>
                  </a:cubicBezTo>
                  <a:cubicBezTo>
                    <a:pt x="212" y="96"/>
                    <a:pt x="212" y="96"/>
                    <a:pt x="212" y="96"/>
                  </a:cubicBezTo>
                  <a:cubicBezTo>
                    <a:pt x="212" y="96"/>
                    <a:pt x="212" y="96"/>
                    <a:pt x="212" y="96"/>
                  </a:cubicBezTo>
                  <a:cubicBezTo>
                    <a:pt x="213" y="98"/>
                    <a:pt x="213" y="98"/>
                    <a:pt x="213" y="98"/>
                  </a:cubicBezTo>
                  <a:cubicBezTo>
                    <a:pt x="213" y="98"/>
                    <a:pt x="213" y="98"/>
                    <a:pt x="213" y="98"/>
                  </a:cubicBezTo>
                  <a:cubicBezTo>
                    <a:pt x="213" y="97"/>
                    <a:pt x="213" y="97"/>
                    <a:pt x="213" y="97"/>
                  </a:cubicBezTo>
                  <a:cubicBezTo>
                    <a:pt x="213" y="97"/>
                    <a:pt x="213" y="97"/>
                    <a:pt x="213" y="97"/>
                  </a:cubicBezTo>
                  <a:cubicBezTo>
                    <a:pt x="213" y="96"/>
                    <a:pt x="213" y="96"/>
                    <a:pt x="213" y="96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2" y="94"/>
                    <a:pt x="212" y="94"/>
                    <a:pt x="212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3"/>
                    <a:pt x="213" y="93"/>
                    <a:pt x="213" y="93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5" y="93"/>
                    <a:pt x="215" y="93"/>
                    <a:pt x="215" y="93"/>
                  </a:cubicBezTo>
                  <a:cubicBezTo>
                    <a:pt x="215" y="94"/>
                    <a:pt x="215" y="94"/>
                    <a:pt x="215" y="94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7" y="93"/>
                    <a:pt x="217" y="93"/>
                    <a:pt x="217" y="93"/>
                  </a:cubicBezTo>
                  <a:cubicBezTo>
                    <a:pt x="216" y="93"/>
                    <a:pt x="216" y="93"/>
                    <a:pt x="216" y="93"/>
                  </a:cubicBezTo>
                  <a:cubicBezTo>
                    <a:pt x="215" y="93"/>
                    <a:pt x="215" y="93"/>
                    <a:pt x="215" y="93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18" y="94"/>
                    <a:pt x="218" y="94"/>
                    <a:pt x="218" y="94"/>
                  </a:cubicBezTo>
                  <a:cubicBezTo>
                    <a:pt x="219" y="95"/>
                    <a:pt x="219" y="95"/>
                    <a:pt x="219" y="95"/>
                  </a:cubicBezTo>
                  <a:cubicBezTo>
                    <a:pt x="219" y="94"/>
                    <a:pt x="219" y="94"/>
                    <a:pt x="219" y="94"/>
                  </a:cubicBezTo>
                  <a:cubicBezTo>
                    <a:pt x="220" y="95"/>
                    <a:pt x="220" y="95"/>
                    <a:pt x="220" y="95"/>
                  </a:cubicBezTo>
                  <a:cubicBezTo>
                    <a:pt x="221" y="95"/>
                    <a:pt x="221" y="95"/>
                    <a:pt x="221" y="95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3" y="94"/>
                    <a:pt x="223" y="94"/>
                    <a:pt x="223" y="94"/>
                  </a:cubicBezTo>
                  <a:cubicBezTo>
                    <a:pt x="225" y="94"/>
                    <a:pt x="225" y="94"/>
                    <a:pt x="225" y="94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6" y="95"/>
                    <a:pt x="226" y="95"/>
                    <a:pt x="226" y="95"/>
                  </a:cubicBezTo>
                  <a:cubicBezTo>
                    <a:pt x="226" y="95"/>
                    <a:pt x="226" y="95"/>
                    <a:pt x="226" y="95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5" y="98"/>
                    <a:pt x="225" y="98"/>
                    <a:pt x="225" y="98"/>
                  </a:cubicBezTo>
                  <a:cubicBezTo>
                    <a:pt x="224" y="97"/>
                    <a:pt x="224" y="97"/>
                    <a:pt x="224" y="97"/>
                  </a:cubicBezTo>
                  <a:cubicBezTo>
                    <a:pt x="224" y="97"/>
                    <a:pt x="224" y="97"/>
                    <a:pt x="224" y="97"/>
                  </a:cubicBezTo>
                  <a:cubicBezTo>
                    <a:pt x="223" y="98"/>
                    <a:pt x="223" y="98"/>
                    <a:pt x="223" y="98"/>
                  </a:cubicBezTo>
                  <a:cubicBezTo>
                    <a:pt x="223" y="98"/>
                    <a:pt x="223" y="98"/>
                    <a:pt x="223" y="98"/>
                  </a:cubicBezTo>
                  <a:cubicBezTo>
                    <a:pt x="223" y="98"/>
                    <a:pt x="223" y="98"/>
                    <a:pt x="223" y="98"/>
                  </a:cubicBezTo>
                  <a:cubicBezTo>
                    <a:pt x="224" y="99"/>
                    <a:pt x="224" y="99"/>
                    <a:pt x="224" y="99"/>
                  </a:cubicBezTo>
                  <a:cubicBezTo>
                    <a:pt x="224" y="99"/>
                    <a:pt x="224" y="99"/>
                    <a:pt x="224" y="99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2" y="100"/>
                    <a:pt x="222" y="100"/>
                    <a:pt x="222" y="100"/>
                  </a:cubicBezTo>
                  <a:cubicBezTo>
                    <a:pt x="221" y="100"/>
                    <a:pt x="221" y="100"/>
                    <a:pt x="221" y="100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19" y="101"/>
                    <a:pt x="219" y="101"/>
                    <a:pt x="219" y="101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9" y="103"/>
                    <a:pt x="219" y="103"/>
                    <a:pt x="219" y="103"/>
                  </a:cubicBezTo>
                  <a:cubicBezTo>
                    <a:pt x="219" y="103"/>
                    <a:pt x="219" y="103"/>
                    <a:pt x="219" y="103"/>
                  </a:cubicBezTo>
                  <a:cubicBezTo>
                    <a:pt x="221" y="103"/>
                    <a:pt x="221" y="103"/>
                    <a:pt x="221" y="103"/>
                  </a:cubicBezTo>
                  <a:cubicBezTo>
                    <a:pt x="221" y="104"/>
                    <a:pt x="221" y="104"/>
                    <a:pt x="221" y="104"/>
                  </a:cubicBezTo>
                  <a:cubicBezTo>
                    <a:pt x="221" y="104"/>
                    <a:pt x="221" y="104"/>
                    <a:pt x="221" y="104"/>
                  </a:cubicBezTo>
                  <a:cubicBezTo>
                    <a:pt x="220" y="104"/>
                    <a:pt x="220" y="104"/>
                    <a:pt x="220" y="104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1" y="106"/>
                    <a:pt x="221" y="106"/>
                    <a:pt x="221" y="106"/>
                  </a:cubicBezTo>
                  <a:cubicBezTo>
                    <a:pt x="220" y="106"/>
                    <a:pt x="220" y="106"/>
                    <a:pt x="220" y="106"/>
                  </a:cubicBezTo>
                  <a:cubicBezTo>
                    <a:pt x="220" y="107"/>
                    <a:pt x="220" y="107"/>
                    <a:pt x="220" y="107"/>
                  </a:cubicBezTo>
                  <a:cubicBezTo>
                    <a:pt x="220" y="108"/>
                    <a:pt x="220" y="108"/>
                    <a:pt x="220" y="108"/>
                  </a:cubicBezTo>
                  <a:cubicBezTo>
                    <a:pt x="221" y="107"/>
                    <a:pt x="221" y="107"/>
                    <a:pt x="221" y="107"/>
                  </a:cubicBezTo>
                  <a:cubicBezTo>
                    <a:pt x="222" y="106"/>
                    <a:pt x="222" y="106"/>
                    <a:pt x="222" y="106"/>
                  </a:cubicBezTo>
                  <a:cubicBezTo>
                    <a:pt x="222" y="106"/>
                    <a:pt x="222" y="106"/>
                    <a:pt x="222" y="106"/>
                  </a:cubicBezTo>
                  <a:cubicBezTo>
                    <a:pt x="223" y="106"/>
                    <a:pt x="223" y="106"/>
                    <a:pt x="223" y="106"/>
                  </a:cubicBezTo>
                  <a:cubicBezTo>
                    <a:pt x="222" y="107"/>
                    <a:pt x="222" y="107"/>
                    <a:pt x="222" y="107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22" y="109"/>
                    <a:pt x="222" y="109"/>
                    <a:pt x="222" y="109"/>
                  </a:cubicBezTo>
                  <a:cubicBezTo>
                    <a:pt x="222" y="110"/>
                    <a:pt x="222" y="110"/>
                    <a:pt x="222" y="110"/>
                  </a:cubicBezTo>
                  <a:cubicBezTo>
                    <a:pt x="220" y="110"/>
                    <a:pt x="220" y="110"/>
                    <a:pt x="220" y="110"/>
                  </a:cubicBezTo>
                  <a:cubicBezTo>
                    <a:pt x="220" y="111"/>
                    <a:pt x="220" y="111"/>
                    <a:pt x="220" y="111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20" y="111"/>
                    <a:pt x="220" y="111"/>
                    <a:pt x="220" y="111"/>
                  </a:cubicBezTo>
                  <a:cubicBezTo>
                    <a:pt x="219" y="112"/>
                    <a:pt x="219" y="112"/>
                    <a:pt x="219" y="112"/>
                  </a:cubicBezTo>
                  <a:cubicBezTo>
                    <a:pt x="219" y="112"/>
                    <a:pt x="219" y="112"/>
                    <a:pt x="219" y="112"/>
                  </a:cubicBezTo>
                  <a:cubicBezTo>
                    <a:pt x="219" y="112"/>
                    <a:pt x="219" y="112"/>
                    <a:pt x="219" y="112"/>
                  </a:cubicBezTo>
                  <a:cubicBezTo>
                    <a:pt x="218" y="112"/>
                    <a:pt x="218" y="112"/>
                    <a:pt x="218" y="112"/>
                  </a:cubicBezTo>
                  <a:cubicBezTo>
                    <a:pt x="218" y="113"/>
                    <a:pt x="218" y="113"/>
                    <a:pt x="218" y="113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19" y="114"/>
                    <a:pt x="219" y="114"/>
                    <a:pt x="219" y="114"/>
                  </a:cubicBezTo>
                  <a:cubicBezTo>
                    <a:pt x="218" y="114"/>
                    <a:pt x="218" y="114"/>
                    <a:pt x="218" y="114"/>
                  </a:cubicBezTo>
                  <a:cubicBezTo>
                    <a:pt x="219" y="115"/>
                    <a:pt x="219" y="115"/>
                    <a:pt x="219" y="115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6" y="115"/>
                    <a:pt x="216" y="115"/>
                    <a:pt x="216" y="115"/>
                  </a:cubicBezTo>
                  <a:cubicBezTo>
                    <a:pt x="215" y="116"/>
                    <a:pt x="215" y="116"/>
                    <a:pt x="215" y="116"/>
                  </a:cubicBezTo>
                  <a:cubicBezTo>
                    <a:pt x="215" y="116"/>
                    <a:pt x="215" y="116"/>
                    <a:pt x="215" y="116"/>
                  </a:cubicBezTo>
                  <a:cubicBezTo>
                    <a:pt x="214" y="117"/>
                    <a:pt x="214" y="117"/>
                    <a:pt x="214" y="117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2" y="117"/>
                    <a:pt x="212" y="117"/>
                    <a:pt x="212" y="117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11" y="115"/>
                    <a:pt x="211" y="115"/>
                    <a:pt x="211" y="115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2" y="113"/>
                    <a:pt x="212" y="113"/>
                    <a:pt x="212" y="113"/>
                  </a:cubicBezTo>
                  <a:cubicBezTo>
                    <a:pt x="210" y="114"/>
                    <a:pt x="210" y="114"/>
                    <a:pt x="210" y="114"/>
                  </a:cubicBezTo>
                  <a:cubicBezTo>
                    <a:pt x="210" y="115"/>
                    <a:pt x="210" y="115"/>
                    <a:pt x="210" y="115"/>
                  </a:cubicBezTo>
                  <a:cubicBezTo>
                    <a:pt x="211" y="117"/>
                    <a:pt x="211" y="117"/>
                    <a:pt x="211" y="117"/>
                  </a:cubicBezTo>
                  <a:cubicBezTo>
                    <a:pt x="211" y="117"/>
                    <a:pt x="211" y="117"/>
                    <a:pt x="211" y="117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0" y="118"/>
                    <a:pt x="210" y="118"/>
                    <a:pt x="210" y="118"/>
                  </a:cubicBezTo>
                  <a:cubicBezTo>
                    <a:pt x="209" y="119"/>
                    <a:pt x="209" y="119"/>
                    <a:pt x="209" y="119"/>
                  </a:cubicBezTo>
                  <a:cubicBezTo>
                    <a:pt x="209" y="119"/>
                    <a:pt x="208" y="120"/>
                    <a:pt x="208" y="120"/>
                  </a:cubicBezTo>
                  <a:close/>
                  <a:moveTo>
                    <a:pt x="223" y="101"/>
                  </a:moveTo>
                  <a:cubicBezTo>
                    <a:pt x="223" y="101"/>
                    <a:pt x="223" y="101"/>
                    <a:pt x="223" y="101"/>
                  </a:cubicBezTo>
                  <a:cubicBezTo>
                    <a:pt x="223" y="101"/>
                    <a:pt x="223" y="101"/>
                    <a:pt x="223" y="101"/>
                  </a:cubicBezTo>
                  <a:cubicBezTo>
                    <a:pt x="224" y="101"/>
                    <a:pt x="224" y="101"/>
                    <a:pt x="224" y="101"/>
                  </a:cubicBezTo>
                  <a:cubicBezTo>
                    <a:pt x="223" y="101"/>
                    <a:pt x="223" y="101"/>
                    <a:pt x="223" y="101"/>
                  </a:cubicBezTo>
                  <a:close/>
                  <a:moveTo>
                    <a:pt x="222" y="104"/>
                  </a:moveTo>
                  <a:cubicBezTo>
                    <a:pt x="223" y="104"/>
                    <a:pt x="223" y="104"/>
                    <a:pt x="223" y="104"/>
                  </a:cubicBezTo>
                  <a:cubicBezTo>
                    <a:pt x="224" y="103"/>
                    <a:pt x="224" y="103"/>
                    <a:pt x="224" y="103"/>
                  </a:cubicBezTo>
                  <a:cubicBezTo>
                    <a:pt x="224" y="103"/>
                    <a:pt x="224" y="103"/>
                    <a:pt x="224" y="103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2" y="103"/>
                    <a:pt x="222" y="103"/>
                    <a:pt x="222" y="103"/>
                  </a:cubicBezTo>
                  <a:cubicBezTo>
                    <a:pt x="222" y="103"/>
                    <a:pt x="222" y="103"/>
                    <a:pt x="222" y="103"/>
                  </a:cubicBezTo>
                  <a:cubicBezTo>
                    <a:pt x="222" y="104"/>
                    <a:pt x="222" y="104"/>
                    <a:pt x="222" y="104"/>
                  </a:cubicBezTo>
                  <a:cubicBezTo>
                    <a:pt x="222" y="104"/>
                    <a:pt x="222" y="104"/>
                    <a:pt x="222" y="104"/>
                  </a:cubicBezTo>
                  <a:close/>
                  <a:moveTo>
                    <a:pt x="222" y="106"/>
                  </a:moveTo>
                  <a:cubicBezTo>
                    <a:pt x="222" y="106"/>
                    <a:pt x="222" y="106"/>
                    <a:pt x="222" y="106"/>
                  </a:cubicBezTo>
                  <a:cubicBezTo>
                    <a:pt x="223" y="105"/>
                    <a:pt x="223" y="105"/>
                    <a:pt x="223" y="105"/>
                  </a:cubicBezTo>
                  <a:cubicBezTo>
                    <a:pt x="222" y="105"/>
                    <a:pt x="222" y="105"/>
                    <a:pt x="222" y="105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1" y="106"/>
                    <a:pt x="221" y="106"/>
                    <a:pt x="221" y="106"/>
                  </a:cubicBezTo>
                  <a:cubicBezTo>
                    <a:pt x="222" y="106"/>
                    <a:pt x="222" y="106"/>
                    <a:pt x="222" y="106"/>
                  </a:cubicBezTo>
                  <a:close/>
                  <a:moveTo>
                    <a:pt x="188" y="89"/>
                  </a:moveTo>
                  <a:cubicBezTo>
                    <a:pt x="188" y="89"/>
                    <a:pt x="188" y="89"/>
                    <a:pt x="188" y="89"/>
                  </a:cubicBezTo>
                  <a:cubicBezTo>
                    <a:pt x="188" y="90"/>
                    <a:pt x="188" y="90"/>
                    <a:pt x="188" y="90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90" y="89"/>
                    <a:pt x="190" y="89"/>
                    <a:pt x="190" y="89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88" y="89"/>
                    <a:pt x="188" y="89"/>
                    <a:pt x="188" y="89"/>
                  </a:cubicBezTo>
                  <a:cubicBezTo>
                    <a:pt x="188" y="89"/>
                    <a:pt x="188" y="89"/>
                    <a:pt x="188" y="89"/>
                  </a:cubicBezTo>
                  <a:close/>
                  <a:moveTo>
                    <a:pt x="194" y="99"/>
                  </a:moveTo>
                  <a:cubicBezTo>
                    <a:pt x="193" y="98"/>
                    <a:pt x="193" y="98"/>
                    <a:pt x="193" y="98"/>
                  </a:cubicBezTo>
                  <a:cubicBezTo>
                    <a:pt x="193" y="96"/>
                    <a:pt x="193" y="96"/>
                    <a:pt x="193" y="96"/>
                  </a:cubicBezTo>
                  <a:cubicBezTo>
                    <a:pt x="193" y="96"/>
                    <a:pt x="193" y="96"/>
                    <a:pt x="193" y="96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2" y="90"/>
                    <a:pt x="192" y="90"/>
                    <a:pt x="192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4" y="89"/>
                    <a:pt x="194" y="89"/>
                    <a:pt x="194" y="89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9" y="90"/>
                    <a:pt x="199" y="90"/>
                    <a:pt x="199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200" y="91"/>
                    <a:pt x="200" y="91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01" y="92"/>
                    <a:pt x="201" y="92"/>
                    <a:pt x="201" y="92"/>
                  </a:cubicBezTo>
                  <a:cubicBezTo>
                    <a:pt x="201" y="93"/>
                    <a:pt x="201" y="93"/>
                    <a:pt x="201" y="93"/>
                  </a:cubicBezTo>
                  <a:cubicBezTo>
                    <a:pt x="200" y="93"/>
                    <a:pt x="200" y="93"/>
                    <a:pt x="200" y="93"/>
                  </a:cubicBezTo>
                  <a:cubicBezTo>
                    <a:pt x="200" y="94"/>
                    <a:pt x="200" y="94"/>
                    <a:pt x="200" y="94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196" y="97"/>
                    <a:pt x="196" y="97"/>
                    <a:pt x="196" y="97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94" y="98"/>
                    <a:pt x="194" y="98"/>
                    <a:pt x="194" y="98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4" y="99"/>
                    <a:pt x="194" y="99"/>
                    <a:pt x="194" y="99"/>
                  </a:cubicBezTo>
                  <a:close/>
                  <a:moveTo>
                    <a:pt x="226" y="115"/>
                  </a:move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2" y="114"/>
                    <a:pt x="222" y="114"/>
                    <a:pt x="222" y="114"/>
                  </a:cubicBezTo>
                  <a:cubicBezTo>
                    <a:pt x="223" y="113"/>
                    <a:pt x="223" y="113"/>
                    <a:pt x="223" y="113"/>
                  </a:cubicBezTo>
                  <a:cubicBezTo>
                    <a:pt x="223" y="113"/>
                    <a:pt x="223" y="113"/>
                    <a:pt x="223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3" y="113"/>
                    <a:pt x="223" y="113"/>
                    <a:pt x="223" y="113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5" y="110"/>
                    <a:pt x="225" y="110"/>
                    <a:pt x="225" y="110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7"/>
                    <a:pt x="225" y="107"/>
                    <a:pt x="225" y="107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6" y="105"/>
                    <a:pt x="226" y="105"/>
                    <a:pt x="226" y="105"/>
                  </a:cubicBezTo>
                  <a:cubicBezTo>
                    <a:pt x="226" y="104"/>
                    <a:pt x="226" y="104"/>
                    <a:pt x="226" y="104"/>
                  </a:cubicBezTo>
                  <a:cubicBezTo>
                    <a:pt x="226" y="104"/>
                    <a:pt x="226" y="104"/>
                    <a:pt x="226" y="104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7" y="102"/>
                    <a:pt x="227" y="102"/>
                    <a:pt x="227" y="102"/>
                  </a:cubicBezTo>
                  <a:cubicBezTo>
                    <a:pt x="228" y="102"/>
                    <a:pt x="228" y="102"/>
                    <a:pt x="228" y="102"/>
                  </a:cubicBezTo>
                  <a:cubicBezTo>
                    <a:pt x="228" y="101"/>
                    <a:pt x="228" y="101"/>
                    <a:pt x="228" y="101"/>
                  </a:cubicBezTo>
                  <a:cubicBezTo>
                    <a:pt x="229" y="100"/>
                    <a:pt x="229" y="100"/>
                    <a:pt x="229" y="100"/>
                  </a:cubicBezTo>
                  <a:cubicBezTo>
                    <a:pt x="229" y="99"/>
                    <a:pt x="229" y="99"/>
                    <a:pt x="229" y="99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0" y="98"/>
                    <a:pt x="230" y="98"/>
                    <a:pt x="230" y="98"/>
                  </a:cubicBezTo>
                  <a:cubicBezTo>
                    <a:pt x="230" y="98"/>
                    <a:pt x="230" y="98"/>
                    <a:pt x="230" y="98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2" y="98"/>
                    <a:pt x="232" y="98"/>
                    <a:pt x="232" y="98"/>
                  </a:cubicBezTo>
                  <a:cubicBezTo>
                    <a:pt x="232" y="99"/>
                    <a:pt x="232" y="99"/>
                    <a:pt x="232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2" y="97"/>
                    <a:pt x="232" y="97"/>
                    <a:pt x="232" y="97"/>
                  </a:cubicBezTo>
                  <a:cubicBezTo>
                    <a:pt x="232" y="97"/>
                    <a:pt x="232" y="97"/>
                    <a:pt x="232" y="97"/>
                  </a:cubicBezTo>
                  <a:cubicBezTo>
                    <a:pt x="233" y="97"/>
                    <a:pt x="233" y="97"/>
                    <a:pt x="233" y="97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5" y="94"/>
                    <a:pt x="235" y="94"/>
                    <a:pt x="235" y="94"/>
                  </a:cubicBezTo>
                  <a:cubicBezTo>
                    <a:pt x="236" y="94"/>
                    <a:pt x="236" y="94"/>
                    <a:pt x="236" y="94"/>
                  </a:cubicBezTo>
                  <a:cubicBezTo>
                    <a:pt x="237" y="94"/>
                    <a:pt x="237" y="94"/>
                    <a:pt x="237" y="94"/>
                  </a:cubicBezTo>
                  <a:cubicBezTo>
                    <a:pt x="237" y="95"/>
                    <a:pt x="237" y="95"/>
                    <a:pt x="237" y="95"/>
                  </a:cubicBezTo>
                  <a:cubicBezTo>
                    <a:pt x="238" y="94"/>
                    <a:pt x="238" y="94"/>
                    <a:pt x="238" y="94"/>
                  </a:cubicBezTo>
                  <a:cubicBezTo>
                    <a:pt x="238" y="95"/>
                    <a:pt x="238" y="95"/>
                    <a:pt x="238" y="95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40" y="95"/>
                    <a:pt x="240" y="95"/>
                    <a:pt x="240" y="95"/>
                  </a:cubicBezTo>
                  <a:cubicBezTo>
                    <a:pt x="241" y="95"/>
                    <a:pt x="241" y="95"/>
                    <a:pt x="241" y="95"/>
                  </a:cubicBezTo>
                  <a:cubicBezTo>
                    <a:pt x="241" y="96"/>
                    <a:pt x="241" y="96"/>
                    <a:pt x="241" y="96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2" y="97"/>
                    <a:pt x="242" y="97"/>
                    <a:pt x="242" y="97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5" y="97"/>
                    <a:pt x="245" y="97"/>
                    <a:pt x="245" y="97"/>
                  </a:cubicBezTo>
                  <a:cubicBezTo>
                    <a:pt x="247" y="98"/>
                    <a:pt x="247" y="98"/>
                    <a:pt x="247" y="98"/>
                  </a:cubicBezTo>
                  <a:cubicBezTo>
                    <a:pt x="248" y="98"/>
                    <a:pt x="248" y="98"/>
                    <a:pt x="248" y="98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49" y="100"/>
                    <a:pt x="249" y="100"/>
                    <a:pt x="249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6" y="102"/>
                    <a:pt x="246" y="102"/>
                    <a:pt x="246" y="102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3" y="104"/>
                    <a:pt x="243" y="104"/>
                    <a:pt x="243" y="104"/>
                  </a:cubicBezTo>
                  <a:cubicBezTo>
                    <a:pt x="242" y="106"/>
                    <a:pt x="242" y="106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1" y="107"/>
                    <a:pt x="241" y="107"/>
                    <a:pt x="241" y="107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38" y="109"/>
                    <a:pt x="238" y="109"/>
                    <a:pt x="238" y="109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5" y="110"/>
                    <a:pt x="235" y="110"/>
                    <a:pt x="235" y="110"/>
                  </a:cubicBezTo>
                  <a:cubicBezTo>
                    <a:pt x="235" y="109"/>
                    <a:pt x="235" y="109"/>
                    <a:pt x="235" y="109"/>
                  </a:cubicBezTo>
                  <a:cubicBezTo>
                    <a:pt x="234" y="110"/>
                    <a:pt x="234" y="110"/>
                    <a:pt x="234" y="110"/>
                  </a:cubicBezTo>
                  <a:cubicBezTo>
                    <a:pt x="233" y="109"/>
                    <a:pt x="233" y="109"/>
                    <a:pt x="233" y="109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2" y="108"/>
                    <a:pt x="232" y="108"/>
                    <a:pt x="232" y="108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1" y="109"/>
                    <a:pt x="231" y="109"/>
                    <a:pt x="231" y="109"/>
                  </a:cubicBezTo>
                  <a:cubicBezTo>
                    <a:pt x="230" y="110"/>
                    <a:pt x="230" y="110"/>
                    <a:pt x="230" y="110"/>
                  </a:cubicBezTo>
                  <a:cubicBezTo>
                    <a:pt x="231" y="110"/>
                    <a:pt x="231" y="110"/>
                    <a:pt x="231" y="110"/>
                  </a:cubicBezTo>
                  <a:cubicBezTo>
                    <a:pt x="231" y="111"/>
                    <a:pt x="231" y="111"/>
                    <a:pt x="231" y="111"/>
                  </a:cubicBezTo>
                  <a:cubicBezTo>
                    <a:pt x="230" y="112"/>
                    <a:pt x="230" y="112"/>
                    <a:pt x="230" y="112"/>
                  </a:cubicBezTo>
                  <a:cubicBezTo>
                    <a:pt x="230" y="112"/>
                    <a:pt x="230" y="112"/>
                    <a:pt x="230" y="112"/>
                  </a:cubicBezTo>
                  <a:cubicBezTo>
                    <a:pt x="229" y="113"/>
                    <a:pt x="229" y="113"/>
                    <a:pt x="229" y="113"/>
                  </a:cubicBezTo>
                  <a:cubicBezTo>
                    <a:pt x="228" y="113"/>
                    <a:pt x="228" y="113"/>
                    <a:pt x="228" y="113"/>
                  </a:cubicBezTo>
                  <a:cubicBezTo>
                    <a:pt x="228" y="113"/>
                    <a:pt x="228" y="113"/>
                    <a:pt x="228" y="113"/>
                  </a:cubicBezTo>
                  <a:cubicBezTo>
                    <a:pt x="227" y="114"/>
                    <a:pt x="227" y="114"/>
                    <a:pt x="227" y="114"/>
                  </a:cubicBezTo>
                  <a:cubicBezTo>
                    <a:pt x="227" y="114"/>
                    <a:pt x="227" y="114"/>
                    <a:pt x="227" y="114"/>
                  </a:cubicBezTo>
                  <a:cubicBezTo>
                    <a:pt x="226" y="114"/>
                    <a:pt x="226" y="114"/>
                    <a:pt x="226" y="114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15"/>
                    <a:pt x="226" y="115"/>
                    <a:pt x="226" y="115"/>
                  </a:cubicBezTo>
                  <a:close/>
                  <a:moveTo>
                    <a:pt x="280" y="119"/>
                  </a:moveTo>
                  <a:cubicBezTo>
                    <a:pt x="279" y="118"/>
                    <a:pt x="279" y="118"/>
                    <a:pt x="279" y="118"/>
                  </a:cubicBezTo>
                  <a:cubicBezTo>
                    <a:pt x="278" y="118"/>
                    <a:pt x="278" y="118"/>
                    <a:pt x="278" y="118"/>
                  </a:cubicBezTo>
                  <a:cubicBezTo>
                    <a:pt x="278" y="117"/>
                    <a:pt x="278" y="117"/>
                    <a:pt x="278" y="117"/>
                  </a:cubicBezTo>
                  <a:cubicBezTo>
                    <a:pt x="277" y="117"/>
                    <a:pt x="277" y="117"/>
                    <a:pt x="277" y="117"/>
                  </a:cubicBezTo>
                  <a:cubicBezTo>
                    <a:pt x="277" y="116"/>
                    <a:pt x="277" y="116"/>
                    <a:pt x="277" y="116"/>
                  </a:cubicBezTo>
                  <a:cubicBezTo>
                    <a:pt x="277" y="115"/>
                    <a:pt x="277" y="115"/>
                    <a:pt x="277" y="115"/>
                  </a:cubicBezTo>
                  <a:cubicBezTo>
                    <a:pt x="278" y="114"/>
                    <a:pt x="278" y="114"/>
                    <a:pt x="278" y="114"/>
                  </a:cubicBezTo>
                  <a:cubicBezTo>
                    <a:pt x="278" y="114"/>
                    <a:pt x="278" y="114"/>
                    <a:pt x="278" y="114"/>
                  </a:cubicBezTo>
                  <a:cubicBezTo>
                    <a:pt x="278" y="113"/>
                    <a:pt x="278" y="113"/>
                    <a:pt x="278" y="113"/>
                  </a:cubicBezTo>
                  <a:cubicBezTo>
                    <a:pt x="278" y="113"/>
                    <a:pt x="278" y="113"/>
                    <a:pt x="278" y="113"/>
                  </a:cubicBezTo>
                  <a:cubicBezTo>
                    <a:pt x="277" y="112"/>
                    <a:pt x="277" y="112"/>
                    <a:pt x="277" y="112"/>
                  </a:cubicBezTo>
                  <a:cubicBezTo>
                    <a:pt x="277" y="112"/>
                    <a:pt x="277" y="112"/>
                    <a:pt x="277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8" y="110"/>
                    <a:pt x="278" y="110"/>
                    <a:pt x="278" y="110"/>
                  </a:cubicBezTo>
                  <a:cubicBezTo>
                    <a:pt x="278" y="110"/>
                    <a:pt x="278" y="110"/>
                    <a:pt x="278" y="110"/>
                  </a:cubicBezTo>
                  <a:cubicBezTo>
                    <a:pt x="278" y="109"/>
                    <a:pt x="278" y="109"/>
                    <a:pt x="278" y="109"/>
                  </a:cubicBezTo>
                  <a:cubicBezTo>
                    <a:pt x="279" y="108"/>
                    <a:pt x="279" y="108"/>
                    <a:pt x="279" y="108"/>
                  </a:cubicBezTo>
                  <a:cubicBezTo>
                    <a:pt x="279" y="107"/>
                    <a:pt x="279" y="107"/>
                    <a:pt x="279" y="107"/>
                  </a:cubicBezTo>
                  <a:cubicBezTo>
                    <a:pt x="280" y="107"/>
                    <a:pt x="280" y="107"/>
                    <a:pt x="280" y="107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82" y="109"/>
                    <a:pt x="282" y="109"/>
                    <a:pt x="282" y="109"/>
                  </a:cubicBezTo>
                  <a:cubicBezTo>
                    <a:pt x="283" y="109"/>
                    <a:pt x="283" y="109"/>
                    <a:pt x="283" y="109"/>
                  </a:cubicBezTo>
                  <a:cubicBezTo>
                    <a:pt x="284" y="110"/>
                    <a:pt x="284" y="110"/>
                    <a:pt x="284" y="110"/>
                  </a:cubicBezTo>
                  <a:cubicBezTo>
                    <a:pt x="284" y="109"/>
                    <a:pt x="284" y="109"/>
                    <a:pt x="284" y="109"/>
                  </a:cubicBezTo>
                  <a:cubicBezTo>
                    <a:pt x="286" y="110"/>
                    <a:pt x="286" y="110"/>
                    <a:pt x="286" y="110"/>
                  </a:cubicBezTo>
                  <a:cubicBezTo>
                    <a:pt x="287" y="110"/>
                    <a:pt x="287" y="110"/>
                    <a:pt x="287" y="110"/>
                  </a:cubicBezTo>
                  <a:cubicBezTo>
                    <a:pt x="287" y="110"/>
                    <a:pt x="287" y="110"/>
                    <a:pt x="287" y="110"/>
                  </a:cubicBezTo>
                  <a:cubicBezTo>
                    <a:pt x="288" y="111"/>
                    <a:pt x="288" y="111"/>
                    <a:pt x="288" y="111"/>
                  </a:cubicBezTo>
                  <a:cubicBezTo>
                    <a:pt x="289" y="112"/>
                    <a:pt x="289" y="112"/>
                    <a:pt x="289" y="112"/>
                  </a:cubicBezTo>
                  <a:cubicBezTo>
                    <a:pt x="289" y="112"/>
                    <a:pt x="289" y="112"/>
                    <a:pt x="289" y="112"/>
                  </a:cubicBezTo>
                  <a:cubicBezTo>
                    <a:pt x="289" y="113"/>
                    <a:pt x="289" y="113"/>
                    <a:pt x="289" y="113"/>
                  </a:cubicBezTo>
                  <a:cubicBezTo>
                    <a:pt x="289" y="114"/>
                    <a:pt x="289" y="114"/>
                    <a:pt x="289" y="114"/>
                  </a:cubicBezTo>
                  <a:cubicBezTo>
                    <a:pt x="290" y="114"/>
                    <a:pt x="290" y="114"/>
                    <a:pt x="290" y="114"/>
                  </a:cubicBezTo>
                  <a:cubicBezTo>
                    <a:pt x="290" y="115"/>
                    <a:pt x="290" y="115"/>
                    <a:pt x="290" y="115"/>
                  </a:cubicBezTo>
                  <a:cubicBezTo>
                    <a:pt x="290" y="115"/>
                    <a:pt x="290" y="115"/>
                    <a:pt x="290" y="115"/>
                  </a:cubicBezTo>
                  <a:cubicBezTo>
                    <a:pt x="290" y="116"/>
                    <a:pt x="290" y="116"/>
                    <a:pt x="290" y="116"/>
                  </a:cubicBezTo>
                  <a:cubicBezTo>
                    <a:pt x="290" y="117"/>
                    <a:pt x="290" y="117"/>
                    <a:pt x="290" y="117"/>
                  </a:cubicBezTo>
                  <a:cubicBezTo>
                    <a:pt x="290" y="117"/>
                    <a:pt x="290" y="117"/>
                    <a:pt x="290" y="117"/>
                  </a:cubicBezTo>
                  <a:cubicBezTo>
                    <a:pt x="290" y="118"/>
                    <a:pt x="290" y="118"/>
                    <a:pt x="290" y="11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91" y="119"/>
                    <a:pt x="291" y="119"/>
                    <a:pt x="291" y="119"/>
                  </a:cubicBezTo>
                  <a:cubicBezTo>
                    <a:pt x="290" y="119"/>
                    <a:pt x="290" y="119"/>
                    <a:pt x="290" y="119"/>
                  </a:cubicBezTo>
                  <a:cubicBezTo>
                    <a:pt x="290" y="119"/>
                    <a:pt x="290" y="119"/>
                    <a:pt x="290" y="119"/>
                  </a:cubicBezTo>
                  <a:cubicBezTo>
                    <a:pt x="288" y="119"/>
                    <a:pt x="288" y="119"/>
                    <a:pt x="288" y="119"/>
                  </a:cubicBezTo>
                  <a:cubicBezTo>
                    <a:pt x="288" y="119"/>
                    <a:pt x="288" y="119"/>
                    <a:pt x="288" y="119"/>
                  </a:cubicBezTo>
                  <a:cubicBezTo>
                    <a:pt x="286" y="118"/>
                    <a:pt x="286" y="118"/>
                    <a:pt x="286" y="118"/>
                  </a:cubicBezTo>
                  <a:cubicBezTo>
                    <a:pt x="286" y="118"/>
                    <a:pt x="286" y="118"/>
                    <a:pt x="286" y="118"/>
                  </a:cubicBezTo>
                  <a:cubicBezTo>
                    <a:pt x="285" y="118"/>
                    <a:pt x="285" y="118"/>
                    <a:pt x="285" y="118"/>
                  </a:cubicBezTo>
                  <a:cubicBezTo>
                    <a:pt x="284" y="118"/>
                    <a:pt x="284" y="118"/>
                    <a:pt x="284" y="118"/>
                  </a:cubicBezTo>
                  <a:cubicBezTo>
                    <a:pt x="284" y="117"/>
                    <a:pt x="284" y="117"/>
                    <a:pt x="284" y="117"/>
                  </a:cubicBezTo>
                  <a:cubicBezTo>
                    <a:pt x="282" y="118"/>
                    <a:pt x="282" y="118"/>
                    <a:pt x="282" y="118"/>
                  </a:cubicBezTo>
                  <a:cubicBezTo>
                    <a:pt x="282" y="118"/>
                    <a:pt x="282" y="118"/>
                    <a:pt x="282" y="118"/>
                  </a:cubicBezTo>
                  <a:cubicBezTo>
                    <a:pt x="281" y="119"/>
                    <a:pt x="281" y="119"/>
                    <a:pt x="281" y="119"/>
                  </a:cubicBezTo>
                  <a:cubicBezTo>
                    <a:pt x="280" y="119"/>
                    <a:pt x="280" y="119"/>
                    <a:pt x="280" y="119"/>
                  </a:cubicBezTo>
                  <a:close/>
                  <a:moveTo>
                    <a:pt x="275" y="120"/>
                  </a:moveTo>
                  <a:cubicBezTo>
                    <a:pt x="275" y="119"/>
                    <a:pt x="275" y="119"/>
                    <a:pt x="275" y="119"/>
                  </a:cubicBezTo>
                  <a:cubicBezTo>
                    <a:pt x="275" y="119"/>
                    <a:pt x="275" y="119"/>
                    <a:pt x="275" y="119"/>
                  </a:cubicBezTo>
                  <a:cubicBezTo>
                    <a:pt x="276" y="119"/>
                    <a:pt x="276" y="119"/>
                    <a:pt x="276" y="119"/>
                  </a:cubicBezTo>
                  <a:cubicBezTo>
                    <a:pt x="276" y="119"/>
                    <a:pt x="276" y="119"/>
                    <a:pt x="276" y="119"/>
                  </a:cubicBezTo>
                  <a:cubicBezTo>
                    <a:pt x="275" y="120"/>
                    <a:pt x="275" y="120"/>
                    <a:pt x="275" y="120"/>
                  </a:cubicBezTo>
                  <a:close/>
                  <a:moveTo>
                    <a:pt x="276" y="121"/>
                  </a:moveTo>
                  <a:cubicBezTo>
                    <a:pt x="276" y="120"/>
                    <a:pt x="276" y="120"/>
                    <a:pt x="276" y="120"/>
                  </a:cubicBezTo>
                  <a:cubicBezTo>
                    <a:pt x="276" y="120"/>
                    <a:pt x="276" y="120"/>
                    <a:pt x="276" y="120"/>
                  </a:cubicBezTo>
                  <a:cubicBezTo>
                    <a:pt x="277" y="120"/>
                    <a:pt x="277" y="120"/>
                    <a:pt x="277" y="120"/>
                  </a:cubicBezTo>
                  <a:cubicBezTo>
                    <a:pt x="277" y="120"/>
                    <a:pt x="277" y="120"/>
                    <a:pt x="277" y="120"/>
                  </a:cubicBezTo>
                  <a:cubicBezTo>
                    <a:pt x="276" y="121"/>
                    <a:pt x="276" y="121"/>
                    <a:pt x="276" y="121"/>
                  </a:cubicBezTo>
                  <a:close/>
                  <a:moveTo>
                    <a:pt x="279" y="121"/>
                  </a:moveTo>
                  <a:cubicBezTo>
                    <a:pt x="278" y="120"/>
                    <a:pt x="278" y="120"/>
                    <a:pt x="278" y="120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9" y="120"/>
                    <a:pt x="279" y="120"/>
                    <a:pt x="279" y="120"/>
                  </a:cubicBezTo>
                  <a:cubicBezTo>
                    <a:pt x="279" y="121"/>
                    <a:pt x="279" y="121"/>
                    <a:pt x="279" y="121"/>
                  </a:cubicBezTo>
                  <a:close/>
                  <a:moveTo>
                    <a:pt x="224" y="138"/>
                  </a:moveTo>
                  <a:cubicBezTo>
                    <a:pt x="224" y="137"/>
                    <a:pt x="224" y="137"/>
                    <a:pt x="224" y="137"/>
                  </a:cubicBezTo>
                  <a:cubicBezTo>
                    <a:pt x="224" y="137"/>
                    <a:pt x="224" y="137"/>
                    <a:pt x="224" y="137"/>
                  </a:cubicBezTo>
                  <a:cubicBezTo>
                    <a:pt x="224" y="137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4" y="137"/>
                    <a:pt x="224" y="137"/>
                    <a:pt x="224" y="137"/>
                  </a:cubicBezTo>
                  <a:cubicBezTo>
                    <a:pt x="224" y="138"/>
                    <a:pt x="224" y="138"/>
                    <a:pt x="224" y="138"/>
                  </a:cubicBezTo>
                  <a:close/>
                  <a:moveTo>
                    <a:pt x="226" y="142"/>
                  </a:moveTo>
                  <a:cubicBezTo>
                    <a:pt x="226" y="143"/>
                    <a:pt x="226" y="143"/>
                    <a:pt x="226" y="143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6" y="142"/>
                    <a:pt x="226" y="142"/>
                    <a:pt x="226" y="142"/>
                  </a:cubicBezTo>
                  <a:close/>
                  <a:moveTo>
                    <a:pt x="226" y="142"/>
                  </a:moveTo>
                  <a:cubicBezTo>
                    <a:pt x="225" y="142"/>
                    <a:pt x="225" y="142"/>
                    <a:pt x="225" y="142"/>
                  </a:cubicBezTo>
                  <a:cubicBezTo>
                    <a:pt x="226" y="143"/>
                    <a:pt x="226" y="143"/>
                    <a:pt x="226" y="143"/>
                  </a:cubicBezTo>
                  <a:cubicBezTo>
                    <a:pt x="226" y="143"/>
                    <a:pt x="226" y="143"/>
                    <a:pt x="226" y="143"/>
                  </a:cubicBezTo>
                  <a:cubicBezTo>
                    <a:pt x="226" y="143"/>
                    <a:pt x="226" y="143"/>
                    <a:pt x="226" y="143"/>
                  </a:cubicBezTo>
                  <a:cubicBezTo>
                    <a:pt x="226" y="143"/>
                    <a:pt x="226" y="143"/>
                    <a:pt x="226" y="143"/>
                  </a:cubicBezTo>
                  <a:cubicBezTo>
                    <a:pt x="226" y="142"/>
                    <a:pt x="226" y="142"/>
                    <a:pt x="226" y="142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6" y="142"/>
                    <a:pt x="226" y="142"/>
                    <a:pt x="226" y="142"/>
                  </a:cubicBezTo>
                  <a:close/>
                  <a:moveTo>
                    <a:pt x="243" y="139"/>
                  </a:moveTo>
                  <a:cubicBezTo>
                    <a:pt x="242" y="139"/>
                    <a:pt x="242" y="139"/>
                    <a:pt x="242" y="139"/>
                  </a:cubicBezTo>
                  <a:cubicBezTo>
                    <a:pt x="242" y="138"/>
                    <a:pt x="242" y="138"/>
                    <a:pt x="242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0" y="138"/>
                    <a:pt x="240" y="138"/>
                    <a:pt x="240" y="138"/>
                  </a:cubicBezTo>
                  <a:cubicBezTo>
                    <a:pt x="240" y="137"/>
                    <a:pt x="240" y="137"/>
                    <a:pt x="240" y="137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3" y="139"/>
                    <a:pt x="243" y="139"/>
                    <a:pt x="243" y="139"/>
                  </a:cubicBezTo>
                  <a:cubicBezTo>
                    <a:pt x="243" y="139"/>
                    <a:pt x="243" y="139"/>
                    <a:pt x="243" y="139"/>
                  </a:cubicBezTo>
                  <a:close/>
                  <a:moveTo>
                    <a:pt x="252" y="142"/>
                  </a:moveTo>
                  <a:cubicBezTo>
                    <a:pt x="252" y="142"/>
                    <a:pt x="252" y="142"/>
                    <a:pt x="252" y="142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2" y="142"/>
                    <a:pt x="252" y="142"/>
                    <a:pt x="252" y="142"/>
                  </a:cubicBezTo>
                  <a:cubicBezTo>
                    <a:pt x="252" y="142"/>
                    <a:pt x="252" y="142"/>
                    <a:pt x="252" y="142"/>
                  </a:cubicBezTo>
                  <a:cubicBezTo>
                    <a:pt x="253" y="142"/>
                    <a:pt x="253" y="142"/>
                    <a:pt x="253" y="142"/>
                  </a:cubicBezTo>
                  <a:cubicBezTo>
                    <a:pt x="252" y="142"/>
                    <a:pt x="252" y="142"/>
                    <a:pt x="252" y="142"/>
                  </a:cubicBezTo>
                  <a:close/>
                  <a:moveTo>
                    <a:pt x="253" y="142"/>
                  </a:moveTo>
                  <a:cubicBezTo>
                    <a:pt x="254" y="143"/>
                    <a:pt x="254" y="143"/>
                    <a:pt x="254" y="143"/>
                  </a:cubicBezTo>
                  <a:cubicBezTo>
                    <a:pt x="254" y="142"/>
                    <a:pt x="254" y="142"/>
                    <a:pt x="254" y="142"/>
                  </a:cubicBezTo>
                  <a:cubicBezTo>
                    <a:pt x="253" y="142"/>
                    <a:pt x="253" y="142"/>
                    <a:pt x="253" y="142"/>
                  </a:cubicBezTo>
                  <a:close/>
                  <a:moveTo>
                    <a:pt x="255" y="143"/>
                  </a:moveTo>
                  <a:cubicBezTo>
                    <a:pt x="255" y="143"/>
                    <a:pt x="255" y="143"/>
                    <a:pt x="255" y="143"/>
                  </a:cubicBezTo>
                  <a:cubicBezTo>
                    <a:pt x="256" y="143"/>
                    <a:pt x="256" y="143"/>
                    <a:pt x="256" y="143"/>
                  </a:cubicBezTo>
                  <a:cubicBezTo>
                    <a:pt x="256" y="143"/>
                    <a:pt x="256" y="143"/>
                    <a:pt x="256" y="143"/>
                  </a:cubicBezTo>
                  <a:cubicBezTo>
                    <a:pt x="256" y="143"/>
                    <a:pt x="256" y="143"/>
                    <a:pt x="256" y="143"/>
                  </a:cubicBezTo>
                  <a:cubicBezTo>
                    <a:pt x="255" y="143"/>
                    <a:pt x="255" y="143"/>
                    <a:pt x="255" y="143"/>
                  </a:cubicBezTo>
                  <a:cubicBezTo>
                    <a:pt x="255" y="142"/>
                    <a:pt x="255" y="142"/>
                    <a:pt x="255" y="142"/>
                  </a:cubicBezTo>
                  <a:cubicBezTo>
                    <a:pt x="255" y="142"/>
                    <a:pt x="255" y="142"/>
                    <a:pt x="255" y="142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5" y="143"/>
                    <a:pt x="255" y="143"/>
                    <a:pt x="255" y="143"/>
                  </a:cubicBezTo>
                  <a:close/>
                  <a:moveTo>
                    <a:pt x="265" y="155"/>
                  </a:moveTo>
                  <a:cubicBezTo>
                    <a:pt x="265" y="155"/>
                    <a:pt x="265" y="155"/>
                    <a:pt x="265" y="155"/>
                  </a:cubicBezTo>
                  <a:cubicBezTo>
                    <a:pt x="265" y="155"/>
                    <a:pt x="265" y="155"/>
                    <a:pt x="265" y="155"/>
                  </a:cubicBezTo>
                  <a:cubicBezTo>
                    <a:pt x="265" y="154"/>
                    <a:pt x="265" y="154"/>
                    <a:pt x="265" y="154"/>
                  </a:cubicBezTo>
                  <a:cubicBezTo>
                    <a:pt x="265" y="154"/>
                    <a:pt x="265" y="154"/>
                    <a:pt x="265" y="154"/>
                  </a:cubicBezTo>
                  <a:cubicBezTo>
                    <a:pt x="266" y="154"/>
                    <a:pt x="266" y="154"/>
                    <a:pt x="266" y="154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5" y="155"/>
                    <a:pt x="265" y="155"/>
                    <a:pt x="265" y="155"/>
                  </a:cubicBezTo>
                  <a:close/>
                  <a:moveTo>
                    <a:pt x="264" y="158"/>
                  </a:moveTo>
                  <a:cubicBezTo>
                    <a:pt x="264" y="157"/>
                    <a:pt x="264" y="157"/>
                    <a:pt x="264" y="157"/>
                  </a:cubicBezTo>
                  <a:cubicBezTo>
                    <a:pt x="264" y="156"/>
                    <a:pt x="264" y="156"/>
                    <a:pt x="264" y="156"/>
                  </a:cubicBezTo>
                  <a:cubicBezTo>
                    <a:pt x="264" y="156"/>
                    <a:pt x="264" y="156"/>
                    <a:pt x="264" y="156"/>
                  </a:cubicBezTo>
                  <a:cubicBezTo>
                    <a:pt x="265" y="156"/>
                    <a:pt x="265" y="156"/>
                    <a:pt x="265" y="156"/>
                  </a:cubicBezTo>
                  <a:cubicBezTo>
                    <a:pt x="265" y="157"/>
                    <a:pt x="265" y="157"/>
                    <a:pt x="265" y="157"/>
                  </a:cubicBezTo>
                  <a:cubicBezTo>
                    <a:pt x="265" y="157"/>
                    <a:pt x="265" y="157"/>
                    <a:pt x="265" y="157"/>
                  </a:cubicBezTo>
                  <a:cubicBezTo>
                    <a:pt x="264" y="158"/>
                    <a:pt x="264" y="158"/>
                    <a:pt x="264" y="158"/>
                  </a:cubicBezTo>
                  <a:cubicBezTo>
                    <a:pt x="264" y="158"/>
                    <a:pt x="264" y="158"/>
                    <a:pt x="264" y="158"/>
                  </a:cubicBezTo>
                  <a:close/>
                  <a:moveTo>
                    <a:pt x="258" y="146"/>
                  </a:moveTo>
                  <a:cubicBezTo>
                    <a:pt x="258" y="145"/>
                    <a:pt x="258" y="145"/>
                    <a:pt x="258" y="145"/>
                  </a:cubicBezTo>
                  <a:cubicBezTo>
                    <a:pt x="258" y="145"/>
                    <a:pt x="258" y="145"/>
                    <a:pt x="258" y="145"/>
                  </a:cubicBezTo>
                  <a:cubicBezTo>
                    <a:pt x="258" y="146"/>
                    <a:pt x="258" y="146"/>
                    <a:pt x="258" y="146"/>
                  </a:cubicBezTo>
                  <a:close/>
                  <a:moveTo>
                    <a:pt x="257" y="146"/>
                  </a:moveTo>
                  <a:cubicBezTo>
                    <a:pt x="256" y="145"/>
                    <a:pt x="256" y="145"/>
                    <a:pt x="256" y="145"/>
                  </a:cubicBezTo>
                  <a:cubicBezTo>
                    <a:pt x="257" y="145"/>
                    <a:pt x="257" y="145"/>
                    <a:pt x="257" y="145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57" y="146"/>
                    <a:pt x="257" y="146"/>
                    <a:pt x="257" y="146"/>
                  </a:cubicBezTo>
                  <a:close/>
                  <a:moveTo>
                    <a:pt x="257" y="146"/>
                  </a:moveTo>
                  <a:cubicBezTo>
                    <a:pt x="257" y="147"/>
                    <a:pt x="257" y="147"/>
                    <a:pt x="257" y="147"/>
                  </a:cubicBezTo>
                  <a:cubicBezTo>
                    <a:pt x="258" y="147"/>
                    <a:pt x="258" y="147"/>
                    <a:pt x="258" y="147"/>
                  </a:cubicBezTo>
                  <a:cubicBezTo>
                    <a:pt x="258" y="147"/>
                    <a:pt x="258" y="147"/>
                    <a:pt x="258" y="147"/>
                  </a:cubicBezTo>
                  <a:cubicBezTo>
                    <a:pt x="258" y="146"/>
                    <a:pt x="258" y="146"/>
                    <a:pt x="258" y="146"/>
                  </a:cubicBezTo>
                  <a:cubicBezTo>
                    <a:pt x="258" y="146"/>
                    <a:pt x="258" y="146"/>
                    <a:pt x="258" y="146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57" y="146"/>
                    <a:pt x="257" y="146"/>
                    <a:pt x="257" y="146"/>
                  </a:cubicBezTo>
                  <a:close/>
                  <a:moveTo>
                    <a:pt x="263" y="144"/>
                  </a:moveTo>
                  <a:cubicBezTo>
                    <a:pt x="263" y="144"/>
                    <a:pt x="263" y="144"/>
                    <a:pt x="263" y="144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4" y="146"/>
                    <a:pt x="264" y="146"/>
                    <a:pt x="264" y="146"/>
                  </a:cubicBezTo>
                  <a:cubicBezTo>
                    <a:pt x="264" y="146"/>
                    <a:pt x="264" y="146"/>
                    <a:pt x="264" y="146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66" y="145"/>
                    <a:pt x="266" y="145"/>
                    <a:pt x="266" y="145"/>
                  </a:cubicBezTo>
                  <a:cubicBezTo>
                    <a:pt x="266" y="145"/>
                    <a:pt x="266" y="145"/>
                    <a:pt x="266" y="145"/>
                  </a:cubicBezTo>
                  <a:cubicBezTo>
                    <a:pt x="266" y="145"/>
                    <a:pt x="266" y="145"/>
                    <a:pt x="266" y="145"/>
                  </a:cubicBezTo>
                  <a:cubicBezTo>
                    <a:pt x="266" y="144"/>
                    <a:pt x="266" y="144"/>
                    <a:pt x="266" y="144"/>
                  </a:cubicBezTo>
                  <a:cubicBezTo>
                    <a:pt x="265" y="144"/>
                    <a:pt x="265" y="144"/>
                    <a:pt x="265" y="144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3" y="144"/>
                    <a:pt x="263" y="144"/>
                    <a:pt x="263" y="144"/>
                  </a:cubicBezTo>
                  <a:cubicBezTo>
                    <a:pt x="263" y="144"/>
                    <a:pt x="263" y="144"/>
                    <a:pt x="263" y="144"/>
                  </a:cubicBezTo>
                  <a:close/>
                  <a:moveTo>
                    <a:pt x="273" y="144"/>
                  </a:moveTo>
                  <a:cubicBezTo>
                    <a:pt x="273" y="143"/>
                    <a:pt x="273" y="143"/>
                    <a:pt x="273" y="143"/>
                  </a:cubicBezTo>
                  <a:cubicBezTo>
                    <a:pt x="273" y="143"/>
                    <a:pt x="273" y="143"/>
                    <a:pt x="273" y="143"/>
                  </a:cubicBezTo>
                  <a:cubicBezTo>
                    <a:pt x="273" y="144"/>
                    <a:pt x="273" y="144"/>
                    <a:pt x="273" y="144"/>
                  </a:cubicBezTo>
                  <a:cubicBezTo>
                    <a:pt x="273" y="144"/>
                    <a:pt x="273" y="144"/>
                    <a:pt x="273" y="144"/>
                  </a:cubicBezTo>
                  <a:close/>
                  <a:moveTo>
                    <a:pt x="269" y="147"/>
                  </a:moveTo>
                  <a:cubicBezTo>
                    <a:pt x="270" y="147"/>
                    <a:pt x="270" y="147"/>
                    <a:pt x="270" y="147"/>
                  </a:cubicBezTo>
                  <a:cubicBezTo>
                    <a:pt x="270" y="146"/>
                    <a:pt x="270" y="146"/>
                    <a:pt x="270" y="146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272" y="146"/>
                    <a:pt x="272" y="146"/>
                    <a:pt x="272" y="146"/>
                  </a:cubicBezTo>
                  <a:cubicBezTo>
                    <a:pt x="272" y="146"/>
                    <a:pt x="272" y="146"/>
                    <a:pt x="272" y="146"/>
                  </a:cubicBezTo>
                  <a:cubicBezTo>
                    <a:pt x="272" y="146"/>
                    <a:pt x="272" y="146"/>
                    <a:pt x="272" y="146"/>
                  </a:cubicBezTo>
                  <a:cubicBezTo>
                    <a:pt x="271" y="147"/>
                    <a:pt x="271" y="147"/>
                    <a:pt x="271" y="147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9" y="147"/>
                    <a:pt x="269" y="147"/>
                    <a:pt x="269" y="147"/>
                  </a:cubicBezTo>
                  <a:close/>
                  <a:moveTo>
                    <a:pt x="266" y="152"/>
                  </a:moveTo>
                  <a:cubicBezTo>
                    <a:pt x="268" y="151"/>
                    <a:pt x="268" y="151"/>
                    <a:pt x="268" y="151"/>
                  </a:cubicBezTo>
                  <a:cubicBezTo>
                    <a:pt x="268" y="150"/>
                    <a:pt x="268" y="150"/>
                    <a:pt x="268" y="150"/>
                  </a:cubicBezTo>
                  <a:cubicBezTo>
                    <a:pt x="268" y="150"/>
                    <a:pt x="268" y="150"/>
                    <a:pt x="268" y="150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49"/>
                    <a:pt x="270" y="149"/>
                    <a:pt x="270" y="149"/>
                  </a:cubicBezTo>
                  <a:cubicBezTo>
                    <a:pt x="270" y="148"/>
                    <a:pt x="270" y="148"/>
                    <a:pt x="270" y="148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69" y="149"/>
                    <a:pt x="269" y="149"/>
                    <a:pt x="269" y="149"/>
                  </a:cubicBezTo>
                  <a:cubicBezTo>
                    <a:pt x="268" y="149"/>
                    <a:pt x="268" y="149"/>
                    <a:pt x="268" y="149"/>
                  </a:cubicBezTo>
                  <a:cubicBezTo>
                    <a:pt x="267" y="150"/>
                    <a:pt x="267" y="150"/>
                    <a:pt x="267" y="150"/>
                  </a:cubicBezTo>
                  <a:cubicBezTo>
                    <a:pt x="267" y="150"/>
                    <a:pt x="267" y="150"/>
                    <a:pt x="267" y="150"/>
                  </a:cubicBezTo>
                  <a:cubicBezTo>
                    <a:pt x="266" y="150"/>
                    <a:pt x="266" y="150"/>
                    <a:pt x="266" y="150"/>
                  </a:cubicBezTo>
                  <a:cubicBezTo>
                    <a:pt x="265" y="150"/>
                    <a:pt x="265" y="150"/>
                    <a:pt x="265" y="150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4" y="152"/>
                    <a:pt x="264" y="152"/>
                    <a:pt x="264" y="152"/>
                  </a:cubicBezTo>
                  <a:cubicBezTo>
                    <a:pt x="265" y="152"/>
                    <a:pt x="265" y="152"/>
                    <a:pt x="265" y="152"/>
                  </a:cubicBezTo>
                  <a:cubicBezTo>
                    <a:pt x="265" y="152"/>
                    <a:pt x="265" y="152"/>
                    <a:pt x="265" y="152"/>
                  </a:cubicBezTo>
                  <a:cubicBezTo>
                    <a:pt x="266" y="152"/>
                    <a:pt x="266" y="152"/>
                    <a:pt x="266" y="152"/>
                  </a:cubicBezTo>
                  <a:close/>
                  <a:moveTo>
                    <a:pt x="273" y="152"/>
                  </a:moveTo>
                  <a:cubicBezTo>
                    <a:pt x="273" y="150"/>
                    <a:pt x="273" y="150"/>
                    <a:pt x="273" y="150"/>
                  </a:cubicBezTo>
                  <a:cubicBezTo>
                    <a:pt x="273" y="150"/>
                    <a:pt x="273" y="150"/>
                    <a:pt x="273" y="150"/>
                  </a:cubicBezTo>
                  <a:cubicBezTo>
                    <a:pt x="274" y="149"/>
                    <a:pt x="274" y="149"/>
                    <a:pt x="274" y="149"/>
                  </a:cubicBezTo>
                  <a:cubicBezTo>
                    <a:pt x="274" y="149"/>
                    <a:pt x="274" y="149"/>
                    <a:pt x="274" y="149"/>
                  </a:cubicBezTo>
                  <a:cubicBezTo>
                    <a:pt x="275" y="149"/>
                    <a:pt x="275" y="149"/>
                    <a:pt x="275" y="149"/>
                  </a:cubicBezTo>
                  <a:cubicBezTo>
                    <a:pt x="275" y="150"/>
                    <a:pt x="275" y="150"/>
                    <a:pt x="275" y="150"/>
                  </a:cubicBezTo>
                  <a:cubicBezTo>
                    <a:pt x="275" y="151"/>
                    <a:pt x="275" y="151"/>
                    <a:pt x="275" y="151"/>
                  </a:cubicBezTo>
                  <a:cubicBezTo>
                    <a:pt x="274" y="151"/>
                    <a:pt x="274" y="151"/>
                    <a:pt x="274" y="151"/>
                  </a:cubicBezTo>
                  <a:cubicBezTo>
                    <a:pt x="274" y="152"/>
                    <a:pt x="274" y="152"/>
                    <a:pt x="274" y="152"/>
                  </a:cubicBezTo>
                  <a:cubicBezTo>
                    <a:pt x="273" y="152"/>
                    <a:pt x="273" y="152"/>
                    <a:pt x="273" y="152"/>
                  </a:cubicBezTo>
                  <a:close/>
                  <a:moveTo>
                    <a:pt x="279" y="158"/>
                  </a:moveTo>
                  <a:cubicBezTo>
                    <a:pt x="279" y="157"/>
                    <a:pt x="279" y="157"/>
                    <a:pt x="279" y="157"/>
                  </a:cubicBezTo>
                  <a:cubicBezTo>
                    <a:pt x="279" y="156"/>
                    <a:pt x="279" y="156"/>
                    <a:pt x="279" y="156"/>
                  </a:cubicBezTo>
                  <a:cubicBezTo>
                    <a:pt x="278" y="155"/>
                    <a:pt x="278" y="155"/>
                    <a:pt x="278" y="155"/>
                  </a:cubicBezTo>
                  <a:cubicBezTo>
                    <a:pt x="278" y="155"/>
                    <a:pt x="278" y="155"/>
                    <a:pt x="278" y="155"/>
                  </a:cubicBezTo>
                  <a:cubicBezTo>
                    <a:pt x="278" y="156"/>
                    <a:pt x="278" y="156"/>
                    <a:pt x="278" y="156"/>
                  </a:cubicBezTo>
                  <a:cubicBezTo>
                    <a:pt x="278" y="157"/>
                    <a:pt x="278" y="157"/>
                    <a:pt x="278" y="157"/>
                  </a:cubicBezTo>
                  <a:cubicBezTo>
                    <a:pt x="278" y="158"/>
                    <a:pt x="278" y="158"/>
                    <a:pt x="278" y="158"/>
                  </a:cubicBezTo>
                  <a:cubicBezTo>
                    <a:pt x="278" y="158"/>
                    <a:pt x="278" y="158"/>
                    <a:pt x="278" y="158"/>
                  </a:cubicBezTo>
                  <a:cubicBezTo>
                    <a:pt x="278" y="158"/>
                    <a:pt x="278" y="158"/>
                    <a:pt x="278" y="158"/>
                  </a:cubicBezTo>
                  <a:cubicBezTo>
                    <a:pt x="279" y="158"/>
                    <a:pt x="279" y="158"/>
                    <a:pt x="279" y="158"/>
                  </a:cubicBezTo>
                  <a:cubicBezTo>
                    <a:pt x="279" y="158"/>
                    <a:pt x="279" y="158"/>
                    <a:pt x="279" y="158"/>
                  </a:cubicBezTo>
                  <a:close/>
                  <a:moveTo>
                    <a:pt x="280" y="157"/>
                  </a:moveTo>
                  <a:cubicBezTo>
                    <a:pt x="279" y="157"/>
                    <a:pt x="279" y="157"/>
                    <a:pt x="279" y="157"/>
                  </a:cubicBezTo>
                  <a:cubicBezTo>
                    <a:pt x="280" y="156"/>
                    <a:pt x="280" y="156"/>
                    <a:pt x="280" y="156"/>
                  </a:cubicBezTo>
                  <a:cubicBezTo>
                    <a:pt x="280" y="157"/>
                    <a:pt x="280" y="157"/>
                    <a:pt x="280" y="157"/>
                  </a:cubicBezTo>
                  <a:cubicBezTo>
                    <a:pt x="280" y="157"/>
                    <a:pt x="280" y="157"/>
                    <a:pt x="280" y="157"/>
                  </a:cubicBezTo>
                  <a:cubicBezTo>
                    <a:pt x="280" y="158"/>
                    <a:pt x="280" y="158"/>
                    <a:pt x="280" y="158"/>
                  </a:cubicBezTo>
                  <a:cubicBezTo>
                    <a:pt x="280" y="157"/>
                    <a:pt x="280" y="157"/>
                    <a:pt x="280" y="157"/>
                  </a:cubicBezTo>
                  <a:close/>
                  <a:moveTo>
                    <a:pt x="281" y="159"/>
                  </a:moveTo>
                  <a:cubicBezTo>
                    <a:pt x="280" y="159"/>
                    <a:pt x="280" y="159"/>
                    <a:pt x="280" y="159"/>
                  </a:cubicBezTo>
                  <a:cubicBezTo>
                    <a:pt x="281" y="158"/>
                    <a:pt x="281" y="158"/>
                    <a:pt x="281" y="158"/>
                  </a:cubicBezTo>
                  <a:cubicBezTo>
                    <a:pt x="281" y="158"/>
                    <a:pt x="281" y="158"/>
                    <a:pt x="281" y="158"/>
                  </a:cubicBezTo>
                  <a:cubicBezTo>
                    <a:pt x="281" y="159"/>
                    <a:pt x="281" y="159"/>
                    <a:pt x="281" y="159"/>
                  </a:cubicBezTo>
                  <a:cubicBezTo>
                    <a:pt x="281" y="159"/>
                    <a:pt x="281" y="159"/>
                    <a:pt x="281" y="159"/>
                  </a:cubicBezTo>
                  <a:close/>
                  <a:moveTo>
                    <a:pt x="278" y="161"/>
                  </a:moveTo>
                  <a:cubicBezTo>
                    <a:pt x="278" y="161"/>
                    <a:pt x="278" y="161"/>
                    <a:pt x="278" y="161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9" y="163"/>
                    <a:pt x="279" y="163"/>
                    <a:pt x="279" y="163"/>
                  </a:cubicBezTo>
                  <a:cubicBezTo>
                    <a:pt x="280" y="163"/>
                    <a:pt x="280" y="163"/>
                    <a:pt x="280" y="163"/>
                  </a:cubicBezTo>
                  <a:cubicBezTo>
                    <a:pt x="280" y="163"/>
                    <a:pt x="280" y="163"/>
                    <a:pt x="280" y="163"/>
                  </a:cubicBezTo>
                  <a:cubicBezTo>
                    <a:pt x="281" y="163"/>
                    <a:pt x="281" y="163"/>
                    <a:pt x="281" y="163"/>
                  </a:cubicBezTo>
                  <a:cubicBezTo>
                    <a:pt x="282" y="163"/>
                    <a:pt x="282" y="163"/>
                    <a:pt x="282" y="163"/>
                  </a:cubicBezTo>
                  <a:cubicBezTo>
                    <a:pt x="282" y="163"/>
                    <a:pt x="282" y="163"/>
                    <a:pt x="282" y="163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1" y="161"/>
                    <a:pt x="281" y="161"/>
                    <a:pt x="281" y="161"/>
                  </a:cubicBezTo>
                  <a:cubicBezTo>
                    <a:pt x="281" y="161"/>
                    <a:pt x="281" y="161"/>
                    <a:pt x="281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280" y="160"/>
                    <a:pt x="280" y="160"/>
                    <a:pt x="280" y="160"/>
                  </a:cubicBezTo>
                  <a:cubicBezTo>
                    <a:pt x="279" y="160"/>
                    <a:pt x="279" y="160"/>
                    <a:pt x="279" y="160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lose/>
                  <a:moveTo>
                    <a:pt x="255" y="190"/>
                  </a:moveTo>
                  <a:cubicBezTo>
                    <a:pt x="256" y="190"/>
                    <a:pt x="256" y="190"/>
                    <a:pt x="256" y="190"/>
                  </a:cubicBezTo>
                  <a:cubicBezTo>
                    <a:pt x="256" y="190"/>
                    <a:pt x="256" y="190"/>
                    <a:pt x="256" y="190"/>
                  </a:cubicBezTo>
                  <a:cubicBezTo>
                    <a:pt x="256" y="190"/>
                    <a:pt x="256" y="190"/>
                    <a:pt x="256" y="190"/>
                  </a:cubicBezTo>
                  <a:cubicBezTo>
                    <a:pt x="255" y="190"/>
                    <a:pt x="255" y="190"/>
                    <a:pt x="255" y="190"/>
                  </a:cubicBezTo>
                  <a:cubicBezTo>
                    <a:pt x="255" y="190"/>
                    <a:pt x="255" y="190"/>
                    <a:pt x="255" y="190"/>
                  </a:cubicBezTo>
                  <a:close/>
                  <a:moveTo>
                    <a:pt x="242" y="171"/>
                  </a:moveTo>
                  <a:cubicBezTo>
                    <a:pt x="242" y="171"/>
                    <a:pt x="242" y="171"/>
                    <a:pt x="242" y="171"/>
                  </a:cubicBezTo>
                  <a:cubicBezTo>
                    <a:pt x="243" y="171"/>
                    <a:pt x="243" y="171"/>
                    <a:pt x="243" y="171"/>
                  </a:cubicBezTo>
                  <a:cubicBezTo>
                    <a:pt x="243" y="171"/>
                    <a:pt x="243" y="171"/>
                    <a:pt x="243" y="171"/>
                  </a:cubicBezTo>
                  <a:cubicBezTo>
                    <a:pt x="242" y="171"/>
                    <a:pt x="242" y="171"/>
                    <a:pt x="242" y="171"/>
                  </a:cubicBezTo>
                  <a:cubicBezTo>
                    <a:pt x="242" y="171"/>
                    <a:pt x="242" y="171"/>
                    <a:pt x="242" y="171"/>
                  </a:cubicBezTo>
                  <a:cubicBezTo>
                    <a:pt x="242" y="171"/>
                    <a:pt x="242" y="171"/>
                    <a:pt x="242" y="171"/>
                  </a:cubicBezTo>
                  <a:close/>
                  <a:moveTo>
                    <a:pt x="239" y="175"/>
                  </a:moveTo>
                  <a:cubicBezTo>
                    <a:pt x="239" y="175"/>
                    <a:pt x="239" y="175"/>
                    <a:pt x="239" y="175"/>
                  </a:cubicBezTo>
                  <a:cubicBezTo>
                    <a:pt x="238" y="174"/>
                    <a:pt x="238" y="174"/>
                    <a:pt x="238" y="174"/>
                  </a:cubicBezTo>
                  <a:cubicBezTo>
                    <a:pt x="237" y="174"/>
                    <a:pt x="237" y="174"/>
                    <a:pt x="237" y="174"/>
                  </a:cubicBezTo>
                  <a:cubicBezTo>
                    <a:pt x="238" y="173"/>
                    <a:pt x="238" y="173"/>
                    <a:pt x="238" y="173"/>
                  </a:cubicBezTo>
                  <a:cubicBezTo>
                    <a:pt x="237" y="173"/>
                    <a:pt x="237" y="173"/>
                    <a:pt x="237" y="173"/>
                  </a:cubicBezTo>
                  <a:cubicBezTo>
                    <a:pt x="237" y="172"/>
                    <a:pt x="237" y="172"/>
                    <a:pt x="237" y="172"/>
                  </a:cubicBezTo>
                  <a:cubicBezTo>
                    <a:pt x="237" y="171"/>
                    <a:pt x="237" y="171"/>
                    <a:pt x="237" y="171"/>
                  </a:cubicBezTo>
                  <a:cubicBezTo>
                    <a:pt x="237" y="171"/>
                    <a:pt x="237" y="171"/>
                    <a:pt x="237" y="171"/>
                  </a:cubicBezTo>
                  <a:cubicBezTo>
                    <a:pt x="237" y="172"/>
                    <a:pt x="237" y="172"/>
                    <a:pt x="237" y="172"/>
                  </a:cubicBezTo>
                  <a:cubicBezTo>
                    <a:pt x="238" y="172"/>
                    <a:pt x="238" y="172"/>
                    <a:pt x="238" y="172"/>
                  </a:cubicBezTo>
                  <a:cubicBezTo>
                    <a:pt x="238" y="172"/>
                    <a:pt x="238" y="172"/>
                    <a:pt x="238" y="172"/>
                  </a:cubicBezTo>
                  <a:cubicBezTo>
                    <a:pt x="239" y="173"/>
                    <a:pt x="239" y="173"/>
                    <a:pt x="239" y="173"/>
                  </a:cubicBezTo>
                  <a:cubicBezTo>
                    <a:pt x="239" y="174"/>
                    <a:pt x="239" y="174"/>
                    <a:pt x="239" y="174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39" y="175"/>
                    <a:pt x="239" y="175"/>
                    <a:pt x="239" y="175"/>
                  </a:cubicBezTo>
                  <a:cubicBezTo>
                    <a:pt x="239" y="175"/>
                    <a:pt x="239" y="175"/>
                    <a:pt x="239" y="175"/>
                  </a:cubicBezTo>
                  <a:close/>
                  <a:moveTo>
                    <a:pt x="234" y="175"/>
                  </a:moveTo>
                  <a:cubicBezTo>
                    <a:pt x="234" y="174"/>
                    <a:pt x="234" y="174"/>
                    <a:pt x="234" y="174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4" y="173"/>
                    <a:pt x="234" y="173"/>
                    <a:pt x="234" y="173"/>
                  </a:cubicBezTo>
                  <a:cubicBezTo>
                    <a:pt x="234" y="172"/>
                    <a:pt x="234" y="172"/>
                    <a:pt x="234" y="172"/>
                  </a:cubicBezTo>
                  <a:cubicBezTo>
                    <a:pt x="234" y="171"/>
                    <a:pt x="234" y="171"/>
                    <a:pt x="234" y="171"/>
                  </a:cubicBezTo>
                  <a:cubicBezTo>
                    <a:pt x="234" y="171"/>
                    <a:pt x="234" y="171"/>
                    <a:pt x="234" y="171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34" y="172"/>
                    <a:pt x="234" y="172"/>
                    <a:pt x="234" y="172"/>
                  </a:cubicBezTo>
                  <a:cubicBezTo>
                    <a:pt x="234" y="173"/>
                    <a:pt x="234" y="173"/>
                    <a:pt x="234" y="173"/>
                  </a:cubicBezTo>
                  <a:cubicBezTo>
                    <a:pt x="235" y="173"/>
                    <a:pt x="235" y="173"/>
                    <a:pt x="235" y="173"/>
                  </a:cubicBezTo>
                  <a:cubicBezTo>
                    <a:pt x="234" y="175"/>
                    <a:pt x="234" y="175"/>
                    <a:pt x="234" y="175"/>
                  </a:cubicBezTo>
                  <a:cubicBezTo>
                    <a:pt x="234" y="175"/>
                    <a:pt x="234" y="175"/>
                    <a:pt x="234" y="175"/>
                  </a:cubicBezTo>
                  <a:close/>
                  <a:moveTo>
                    <a:pt x="233" y="156"/>
                  </a:moveTo>
                  <a:cubicBezTo>
                    <a:pt x="233" y="157"/>
                    <a:pt x="233" y="157"/>
                    <a:pt x="233" y="157"/>
                  </a:cubicBezTo>
                  <a:cubicBezTo>
                    <a:pt x="233" y="157"/>
                    <a:pt x="233" y="157"/>
                    <a:pt x="233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5" y="156"/>
                    <a:pt x="235" y="156"/>
                    <a:pt x="235" y="156"/>
                  </a:cubicBezTo>
                  <a:cubicBezTo>
                    <a:pt x="235" y="156"/>
                    <a:pt x="235" y="156"/>
                    <a:pt x="235" y="156"/>
                  </a:cubicBezTo>
                  <a:cubicBezTo>
                    <a:pt x="234" y="156"/>
                    <a:pt x="234" y="156"/>
                    <a:pt x="234" y="156"/>
                  </a:cubicBezTo>
                  <a:cubicBezTo>
                    <a:pt x="233" y="156"/>
                    <a:pt x="233" y="156"/>
                    <a:pt x="233" y="156"/>
                  </a:cubicBezTo>
                  <a:close/>
                  <a:moveTo>
                    <a:pt x="233" y="156"/>
                  </a:moveTo>
                  <a:cubicBezTo>
                    <a:pt x="234" y="155"/>
                    <a:pt x="234" y="155"/>
                    <a:pt x="234" y="155"/>
                  </a:cubicBezTo>
                  <a:cubicBezTo>
                    <a:pt x="234" y="154"/>
                    <a:pt x="234" y="154"/>
                    <a:pt x="234" y="154"/>
                  </a:cubicBezTo>
                  <a:cubicBezTo>
                    <a:pt x="235" y="153"/>
                    <a:pt x="235" y="153"/>
                    <a:pt x="235" y="153"/>
                  </a:cubicBezTo>
                  <a:cubicBezTo>
                    <a:pt x="235" y="153"/>
                    <a:pt x="235" y="153"/>
                    <a:pt x="235" y="153"/>
                  </a:cubicBezTo>
                  <a:cubicBezTo>
                    <a:pt x="236" y="153"/>
                    <a:pt x="236" y="153"/>
                    <a:pt x="236" y="153"/>
                  </a:cubicBezTo>
                  <a:cubicBezTo>
                    <a:pt x="236" y="154"/>
                    <a:pt x="236" y="154"/>
                    <a:pt x="236" y="154"/>
                  </a:cubicBezTo>
                  <a:cubicBezTo>
                    <a:pt x="235" y="155"/>
                    <a:pt x="235" y="155"/>
                    <a:pt x="235" y="155"/>
                  </a:cubicBezTo>
                  <a:cubicBezTo>
                    <a:pt x="235" y="155"/>
                    <a:pt x="235" y="155"/>
                    <a:pt x="235" y="155"/>
                  </a:cubicBezTo>
                  <a:cubicBezTo>
                    <a:pt x="235" y="156"/>
                    <a:pt x="235" y="156"/>
                    <a:pt x="235" y="156"/>
                  </a:cubicBezTo>
                  <a:cubicBezTo>
                    <a:pt x="233" y="156"/>
                    <a:pt x="233" y="156"/>
                    <a:pt x="233" y="156"/>
                  </a:cubicBezTo>
                  <a:close/>
                  <a:moveTo>
                    <a:pt x="191" y="148"/>
                  </a:moveTo>
                  <a:cubicBezTo>
                    <a:pt x="191" y="147"/>
                    <a:pt x="191" y="147"/>
                    <a:pt x="191" y="147"/>
                  </a:cubicBezTo>
                  <a:cubicBezTo>
                    <a:pt x="191" y="147"/>
                    <a:pt x="191" y="147"/>
                    <a:pt x="191" y="147"/>
                  </a:cubicBezTo>
                  <a:cubicBezTo>
                    <a:pt x="191" y="147"/>
                    <a:pt x="191" y="147"/>
                    <a:pt x="191" y="147"/>
                  </a:cubicBezTo>
                  <a:cubicBezTo>
                    <a:pt x="191" y="147"/>
                    <a:pt x="191" y="147"/>
                    <a:pt x="191" y="147"/>
                  </a:cubicBezTo>
                  <a:cubicBezTo>
                    <a:pt x="191" y="148"/>
                    <a:pt x="191" y="148"/>
                    <a:pt x="191" y="148"/>
                  </a:cubicBezTo>
                  <a:close/>
                  <a:moveTo>
                    <a:pt x="155" y="138"/>
                  </a:moveTo>
                  <a:cubicBezTo>
                    <a:pt x="155" y="138"/>
                    <a:pt x="155" y="138"/>
                    <a:pt x="155" y="138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lose/>
                  <a:moveTo>
                    <a:pt x="152" y="140"/>
                  </a:moveTo>
                  <a:cubicBezTo>
                    <a:pt x="153" y="140"/>
                    <a:pt x="153" y="140"/>
                    <a:pt x="153" y="140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40"/>
                    <a:pt x="152" y="140"/>
                    <a:pt x="152" y="140"/>
                  </a:cubicBezTo>
                  <a:close/>
                  <a:moveTo>
                    <a:pt x="153" y="142"/>
                  </a:move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3" y="142"/>
                    <a:pt x="153" y="142"/>
                  </a:cubicBezTo>
                  <a:close/>
                  <a:moveTo>
                    <a:pt x="153" y="143"/>
                  </a:moveTo>
                  <a:cubicBezTo>
                    <a:pt x="152" y="142"/>
                    <a:pt x="152" y="142"/>
                    <a:pt x="152" y="142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3" y="143"/>
                    <a:pt x="153" y="143"/>
                    <a:pt x="153" y="143"/>
                  </a:cubicBezTo>
                  <a:close/>
                  <a:moveTo>
                    <a:pt x="154" y="145"/>
                  </a:moveTo>
                  <a:cubicBezTo>
                    <a:pt x="155" y="146"/>
                    <a:pt x="155" y="146"/>
                    <a:pt x="155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55" y="145"/>
                    <a:pt x="155" y="145"/>
                    <a:pt x="155" y="145"/>
                  </a:cubicBezTo>
                  <a:cubicBezTo>
                    <a:pt x="156" y="144"/>
                    <a:pt x="156" y="144"/>
                    <a:pt x="156" y="144"/>
                  </a:cubicBezTo>
                  <a:cubicBezTo>
                    <a:pt x="155" y="144"/>
                    <a:pt x="155" y="144"/>
                    <a:pt x="155" y="144"/>
                  </a:cubicBezTo>
                  <a:cubicBezTo>
                    <a:pt x="155" y="145"/>
                    <a:pt x="155" y="145"/>
                    <a:pt x="155" y="145"/>
                  </a:cubicBezTo>
                  <a:cubicBezTo>
                    <a:pt x="155" y="145"/>
                    <a:pt x="155" y="145"/>
                    <a:pt x="155" y="145"/>
                  </a:cubicBezTo>
                  <a:cubicBezTo>
                    <a:pt x="154" y="145"/>
                    <a:pt x="154" y="145"/>
                    <a:pt x="154" y="145"/>
                  </a:cubicBezTo>
                  <a:close/>
                  <a:moveTo>
                    <a:pt x="153" y="149"/>
                  </a:moveTo>
                  <a:cubicBezTo>
                    <a:pt x="153" y="148"/>
                    <a:pt x="153" y="148"/>
                    <a:pt x="153" y="148"/>
                  </a:cubicBezTo>
                  <a:cubicBezTo>
                    <a:pt x="153" y="148"/>
                    <a:pt x="153" y="148"/>
                    <a:pt x="153" y="148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4" y="146"/>
                    <a:pt x="154" y="146"/>
                    <a:pt x="154" y="146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3" y="149"/>
                    <a:pt x="153" y="149"/>
                    <a:pt x="153" y="149"/>
                  </a:cubicBezTo>
                  <a:close/>
                  <a:moveTo>
                    <a:pt x="186" y="131"/>
                  </a:moveTo>
                  <a:cubicBezTo>
                    <a:pt x="186" y="131"/>
                    <a:pt x="186" y="131"/>
                    <a:pt x="186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87" y="131"/>
                    <a:pt x="187" y="131"/>
                    <a:pt x="187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86" y="131"/>
                    <a:pt x="186" y="131"/>
                    <a:pt x="186" y="131"/>
                  </a:cubicBezTo>
                  <a:close/>
                  <a:moveTo>
                    <a:pt x="197" y="125"/>
                  </a:moveTo>
                  <a:cubicBezTo>
                    <a:pt x="197" y="124"/>
                    <a:pt x="197" y="124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7" y="123"/>
                    <a:pt x="197" y="123"/>
                    <a:pt x="197" y="123"/>
                  </a:cubicBezTo>
                  <a:cubicBezTo>
                    <a:pt x="197" y="123"/>
                    <a:pt x="197" y="123"/>
                    <a:pt x="197" y="123"/>
                  </a:cubicBezTo>
                  <a:cubicBezTo>
                    <a:pt x="198" y="123"/>
                    <a:pt x="198" y="123"/>
                    <a:pt x="198" y="123"/>
                  </a:cubicBezTo>
                  <a:cubicBezTo>
                    <a:pt x="198" y="123"/>
                    <a:pt x="198" y="123"/>
                    <a:pt x="198" y="123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197" y="125"/>
                    <a:pt x="197" y="125"/>
                    <a:pt x="197" y="125"/>
                  </a:cubicBezTo>
                  <a:close/>
                  <a:moveTo>
                    <a:pt x="185" y="137"/>
                  </a:moveTo>
                  <a:cubicBezTo>
                    <a:pt x="185" y="137"/>
                    <a:pt x="185" y="137"/>
                    <a:pt x="185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6" y="135"/>
                    <a:pt x="186" y="135"/>
                    <a:pt x="186" y="135"/>
                  </a:cubicBezTo>
                  <a:cubicBezTo>
                    <a:pt x="186" y="135"/>
                    <a:pt x="186" y="135"/>
                    <a:pt x="186" y="135"/>
                  </a:cubicBezTo>
                  <a:cubicBezTo>
                    <a:pt x="185" y="135"/>
                    <a:pt x="185" y="135"/>
                    <a:pt x="185" y="135"/>
                  </a:cubicBezTo>
                  <a:cubicBezTo>
                    <a:pt x="185" y="134"/>
                    <a:pt x="185" y="134"/>
                    <a:pt x="185" y="134"/>
                  </a:cubicBezTo>
                  <a:cubicBezTo>
                    <a:pt x="185" y="133"/>
                    <a:pt x="185" y="133"/>
                    <a:pt x="185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5" y="132"/>
                    <a:pt x="185" y="132"/>
                    <a:pt x="185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2" y="133"/>
                    <a:pt x="182" y="133"/>
                    <a:pt x="182" y="133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1" y="133"/>
                    <a:pt x="181" y="133"/>
                    <a:pt x="181" y="133"/>
                  </a:cubicBezTo>
                  <a:cubicBezTo>
                    <a:pt x="182" y="133"/>
                    <a:pt x="182" y="133"/>
                    <a:pt x="182" y="133"/>
                  </a:cubicBezTo>
                  <a:cubicBezTo>
                    <a:pt x="182" y="132"/>
                    <a:pt x="182" y="132"/>
                    <a:pt x="182" y="132"/>
                  </a:cubicBezTo>
                  <a:cubicBezTo>
                    <a:pt x="182" y="132"/>
                    <a:pt x="182" y="132"/>
                    <a:pt x="182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5" y="131"/>
                    <a:pt x="185" y="131"/>
                    <a:pt x="185" y="131"/>
                  </a:cubicBezTo>
                  <a:cubicBezTo>
                    <a:pt x="185" y="131"/>
                    <a:pt x="185" y="131"/>
                    <a:pt x="185" y="131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5" y="130"/>
                    <a:pt x="185" y="130"/>
                    <a:pt x="185" y="130"/>
                  </a:cubicBezTo>
                  <a:cubicBezTo>
                    <a:pt x="185" y="130"/>
                    <a:pt x="185" y="130"/>
                    <a:pt x="185" y="130"/>
                  </a:cubicBezTo>
                  <a:cubicBezTo>
                    <a:pt x="185" y="130"/>
                    <a:pt x="185" y="130"/>
                    <a:pt x="185" y="130"/>
                  </a:cubicBezTo>
                  <a:cubicBezTo>
                    <a:pt x="186" y="130"/>
                    <a:pt x="186" y="130"/>
                    <a:pt x="186" y="130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87" y="129"/>
                    <a:pt x="187" y="129"/>
                    <a:pt x="187" y="129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87" y="130"/>
                    <a:pt x="187" y="130"/>
                    <a:pt x="187" y="130"/>
                  </a:cubicBezTo>
                  <a:cubicBezTo>
                    <a:pt x="187" y="131"/>
                    <a:pt x="187" y="131"/>
                    <a:pt x="187" y="131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9" y="131"/>
                    <a:pt x="189" y="131"/>
                    <a:pt x="189" y="131"/>
                  </a:cubicBezTo>
                  <a:cubicBezTo>
                    <a:pt x="189" y="130"/>
                    <a:pt x="189" y="130"/>
                    <a:pt x="189" y="130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0" y="130"/>
                    <a:pt x="190" y="130"/>
                    <a:pt x="190" y="130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92" y="131"/>
                    <a:pt x="192" y="131"/>
                    <a:pt x="192" y="131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3" y="128"/>
                    <a:pt x="193" y="128"/>
                    <a:pt x="193" y="128"/>
                  </a:cubicBezTo>
                  <a:cubicBezTo>
                    <a:pt x="193" y="128"/>
                    <a:pt x="193" y="128"/>
                    <a:pt x="193" y="128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1" y="127"/>
                    <a:pt x="191" y="127"/>
                    <a:pt x="191" y="127"/>
                  </a:cubicBezTo>
                  <a:cubicBezTo>
                    <a:pt x="191" y="127"/>
                    <a:pt x="191" y="127"/>
                    <a:pt x="191" y="127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89" y="123"/>
                    <a:pt x="189" y="123"/>
                    <a:pt x="189" y="123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9" y="122"/>
                    <a:pt x="189" y="122"/>
                    <a:pt x="189" y="122"/>
                  </a:cubicBezTo>
                  <a:cubicBezTo>
                    <a:pt x="188" y="121"/>
                    <a:pt x="188" y="121"/>
                    <a:pt x="188" y="121"/>
                  </a:cubicBezTo>
                  <a:cubicBezTo>
                    <a:pt x="187" y="121"/>
                    <a:pt x="187" y="121"/>
                    <a:pt x="187" y="121"/>
                  </a:cubicBezTo>
                  <a:cubicBezTo>
                    <a:pt x="187" y="119"/>
                    <a:pt x="187" y="119"/>
                    <a:pt x="187" y="119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6" y="117"/>
                    <a:pt x="186" y="117"/>
                    <a:pt x="186" y="117"/>
                  </a:cubicBezTo>
                  <a:cubicBezTo>
                    <a:pt x="185" y="117"/>
                    <a:pt x="185" y="117"/>
                    <a:pt x="185" y="117"/>
                  </a:cubicBezTo>
                  <a:cubicBezTo>
                    <a:pt x="185" y="116"/>
                    <a:pt x="185" y="116"/>
                    <a:pt x="185" y="116"/>
                  </a:cubicBezTo>
                  <a:cubicBezTo>
                    <a:pt x="185" y="115"/>
                    <a:pt x="185" y="115"/>
                    <a:pt x="185" y="115"/>
                  </a:cubicBezTo>
                  <a:cubicBezTo>
                    <a:pt x="185" y="115"/>
                    <a:pt x="185" y="115"/>
                    <a:pt x="185" y="115"/>
                  </a:cubicBezTo>
                  <a:cubicBezTo>
                    <a:pt x="186" y="115"/>
                    <a:pt x="186" y="115"/>
                    <a:pt x="186" y="115"/>
                  </a:cubicBezTo>
                  <a:cubicBezTo>
                    <a:pt x="186" y="114"/>
                    <a:pt x="186" y="114"/>
                    <a:pt x="186" y="114"/>
                  </a:cubicBezTo>
                  <a:cubicBezTo>
                    <a:pt x="187" y="114"/>
                    <a:pt x="187" y="114"/>
                    <a:pt x="187" y="114"/>
                  </a:cubicBezTo>
                  <a:cubicBezTo>
                    <a:pt x="187" y="114"/>
                    <a:pt x="187" y="114"/>
                    <a:pt x="187" y="114"/>
                  </a:cubicBezTo>
                  <a:cubicBezTo>
                    <a:pt x="188" y="114"/>
                    <a:pt x="188" y="114"/>
                    <a:pt x="188" y="114"/>
                  </a:cubicBezTo>
                  <a:cubicBezTo>
                    <a:pt x="188" y="113"/>
                    <a:pt x="188" y="113"/>
                    <a:pt x="188" y="113"/>
                  </a:cubicBezTo>
                  <a:cubicBezTo>
                    <a:pt x="188" y="112"/>
                    <a:pt x="188" y="112"/>
                    <a:pt x="188" y="112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8"/>
                    <a:pt x="188" y="108"/>
                    <a:pt x="188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89" y="107"/>
                    <a:pt x="189" y="107"/>
                    <a:pt x="189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90" y="104"/>
                    <a:pt x="190" y="104"/>
                    <a:pt x="190" y="104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191" y="102"/>
                    <a:pt x="191" y="102"/>
                    <a:pt x="191" y="102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2" y="98"/>
                    <a:pt x="192" y="98"/>
                    <a:pt x="192" y="98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91" y="93"/>
                    <a:pt x="191" y="93"/>
                    <a:pt x="191" y="93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89" y="93"/>
                    <a:pt x="189" y="93"/>
                    <a:pt x="189" y="93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8" y="92"/>
                    <a:pt x="188" y="92"/>
                    <a:pt x="188" y="92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6" y="92"/>
                    <a:pt x="186" y="92"/>
                    <a:pt x="186" y="92"/>
                  </a:cubicBezTo>
                  <a:cubicBezTo>
                    <a:pt x="186" y="93"/>
                    <a:pt x="186" y="93"/>
                    <a:pt x="186" y="93"/>
                  </a:cubicBezTo>
                  <a:cubicBezTo>
                    <a:pt x="186" y="93"/>
                    <a:pt x="186" y="93"/>
                    <a:pt x="186" y="93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4" y="95"/>
                    <a:pt x="184" y="95"/>
                    <a:pt x="184" y="95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8"/>
                    <a:pt x="184" y="98"/>
                    <a:pt x="184" y="98"/>
                  </a:cubicBezTo>
                  <a:cubicBezTo>
                    <a:pt x="183" y="98"/>
                    <a:pt x="183" y="98"/>
                    <a:pt x="183" y="98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82" y="102"/>
                    <a:pt x="182" y="102"/>
                    <a:pt x="182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80" y="105"/>
                    <a:pt x="180" y="105"/>
                    <a:pt x="180" y="105"/>
                  </a:cubicBezTo>
                  <a:cubicBezTo>
                    <a:pt x="180" y="106"/>
                    <a:pt x="180" y="106"/>
                    <a:pt x="180" y="106"/>
                  </a:cubicBezTo>
                  <a:cubicBezTo>
                    <a:pt x="180" y="106"/>
                    <a:pt x="180" y="106"/>
                    <a:pt x="180" y="106"/>
                  </a:cubicBezTo>
                  <a:cubicBezTo>
                    <a:pt x="180" y="107"/>
                    <a:pt x="180" y="107"/>
                    <a:pt x="180" y="107"/>
                  </a:cubicBezTo>
                  <a:cubicBezTo>
                    <a:pt x="180" y="108"/>
                    <a:pt x="180" y="108"/>
                    <a:pt x="180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80" y="108"/>
                    <a:pt x="180" y="108"/>
                    <a:pt x="180" y="108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7" y="111"/>
                    <a:pt x="177" y="111"/>
                    <a:pt x="177" y="111"/>
                  </a:cubicBezTo>
                  <a:cubicBezTo>
                    <a:pt x="176" y="110"/>
                    <a:pt x="176" y="110"/>
                    <a:pt x="176" y="110"/>
                  </a:cubicBezTo>
                  <a:cubicBezTo>
                    <a:pt x="176" y="109"/>
                    <a:pt x="176" y="109"/>
                    <a:pt x="176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6" y="108"/>
                    <a:pt x="176" y="108"/>
                    <a:pt x="176" y="108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8" y="104"/>
                    <a:pt x="178" y="104"/>
                    <a:pt x="178" y="104"/>
                  </a:cubicBezTo>
                  <a:cubicBezTo>
                    <a:pt x="178" y="103"/>
                    <a:pt x="178" y="103"/>
                    <a:pt x="178" y="103"/>
                  </a:cubicBezTo>
                  <a:cubicBezTo>
                    <a:pt x="178" y="102"/>
                    <a:pt x="178" y="102"/>
                    <a:pt x="178" y="102"/>
                  </a:cubicBezTo>
                  <a:cubicBezTo>
                    <a:pt x="179" y="101"/>
                    <a:pt x="179" y="101"/>
                    <a:pt x="179" y="101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7" y="94"/>
                    <a:pt x="177" y="94"/>
                    <a:pt x="177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6" y="97"/>
                    <a:pt x="176" y="97"/>
                    <a:pt x="176" y="97"/>
                  </a:cubicBezTo>
                  <a:cubicBezTo>
                    <a:pt x="176" y="97"/>
                    <a:pt x="176" y="97"/>
                    <a:pt x="176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6" y="98"/>
                    <a:pt x="176" y="98"/>
                    <a:pt x="176" y="98"/>
                  </a:cubicBezTo>
                  <a:cubicBezTo>
                    <a:pt x="176" y="98"/>
                    <a:pt x="176" y="98"/>
                    <a:pt x="176" y="98"/>
                  </a:cubicBezTo>
                  <a:cubicBezTo>
                    <a:pt x="176" y="99"/>
                    <a:pt x="176" y="99"/>
                    <a:pt x="176" y="99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99"/>
                    <a:pt x="176" y="99"/>
                    <a:pt x="176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4" y="99"/>
                    <a:pt x="174" y="99"/>
                    <a:pt x="174" y="99"/>
                  </a:cubicBezTo>
                  <a:cubicBezTo>
                    <a:pt x="174" y="99"/>
                    <a:pt x="174" y="99"/>
                    <a:pt x="174" y="99"/>
                  </a:cubicBezTo>
                  <a:cubicBezTo>
                    <a:pt x="174" y="99"/>
                    <a:pt x="174" y="99"/>
                    <a:pt x="174" y="99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8"/>
                    <a:pt x="173" y="98"/>
                    <a:pt x="173" y="98"/>
                  </a:cubicBezTo>
                  <a:cubicBezTo>
                    <a:pt x="173" y="98"/>
                    <a:pt x="173" y="98"/>
                    <a:pt x="173" y="98"/>
                  </a:cubicBezTo>
                  <a:cubicBezTo>
                    <a:pt x="172" y="98"/>
                    <a:pt x="172" y="98"/>
                    <a:pt x="172" y="98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68" y="99"/>
                    <a:pt x="168" y="99"/>
                    <a:pt x="168" y="99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7" y="98"/>
                    <a:pt x="167" y="98"/>
                    <a:pt x="167" y="98"/>
                  </a:cubicBezTo>
                  <a:cubicBezTo>
                    <a:pt x="167" y="98"/>
                    <a:pt x="167" y="98"/>
                    <a:pt x="167" y="98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9" y="98"/>
                    <a:pt x="169" y="98"/>
                    <a:pt x="169" y="98"/>
                  </a:cubicBezTo>
                  <a:cubicBezTo>
                    <a:pt x="170" y="97"/>
                    <a:pt x="170" y="97"/>
                    <a:pt x="170" y="97"/>
                  </a:cubicBezTo>
                  <a:cubicBezTo>
                    <a:pt x="170" y="97"/>
                    <a:pt x="170" y="97"/>
                    <a:pt x="170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2" y="96"/>
                    <a:pt x="172" y="96"/>
                    <a:pt x="172" y="96"/>
                  </a:cubicBezTo>
                  <a:cubicBezTo>
                    <a:pt x="172" y="96"/>
                    <a:pt x="172" y="96"/>
                    <a:pt x="172" y="96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4"/>
                    <a:pt x="165" y="94"/>
                    <a:pt x="165" y="94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3" y="87"/>
                    <a:pt x="163" y="87"/>
                    <a:pt x="163" y="87"/>
                  </a:cubicBezTo>
                  <a:cubicBezTo>
                    <a:pt x="162" y="87"/>
                    <a:pt x="162" y="87"/>
                    <a:pt x="162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49" y="91"/>
                    <a:pt x="149" y="91"/>
                    <a:pt x="149" y="91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6"/>
                    <a:pt x="141" y="96"/>
                    <a:pt x="141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0" y="101"/>
                    <a:pt x="140" y="101"/>
                    <a:pt x="140" y="101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4" y="103"/>
                    <a:pt x="144" y="103"/>
                    <a:pt x="144" y="103"/>
                  </a:cubicBezTo>
                  <a:cubicBezTo>
                    <a:pt x="145" y="103"/>
                    <a:pt x="145" y="103"/>
                    <a:pt x="145" y="103"/>
                  </a:cubicBezTo>
                  <a:cubicBezTo>
                    <a:pt x="147" y="102"/>
                    <a:pt x="147" y="102"/>
                    <a:pt x="147" y="102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4"/>
                    <a:pt x="150" y="104"/>
                    <a:pt x="150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9" y="104"/>
                    <a:pt x="149" y="104"/>
                    <a:pt x="149" y="104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8" y="105"/>
                    <a:pt x="148" y="105"/>
                    <a:pt x="148" y="105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45" y="104"/>
                    <a:pt x="145" y="104"/>
                    <a:pt x="145" y="104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42" y="105"/>
                    <a:pt x="142" y="105"/>
                    <a:pt x="142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38" y="105"/>
                    <a:pt x="138" y="105"/>
                    <a:pt x="138" y="105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5" y="112"/>
                    <a:pt x="145" y="112"/>
                    <a:pt x="145" y="112"/>
                  </a:cubicBezTo>
                  <a:cubicBezTo>
                    <a:pt x="145" y="112"/>
                    <a:pt x="145" y="112"/>
                    <a:pt x="145" y="112"/>
                  </a:cubicBezTo>
                  <a:cubicBezTo>
                    <a:pt x="146" y="112"/>
                    <a:pt x="146" y="112"/>
                    <a:pt x="146" y="112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50" y="112"/>
                    <a:pt x="150" y="112"/>
                    <a:pt x="150" y="112"/>
                  </a:cubicBezTo>
                  <a:cubicBezTo>
                    <a:pt x="151" y="112"/>
                    <a:pt x="151" y="112"/>
                    <a:pt x="151" y="112"/>
                  </a:cubicBezTo>
                  <a:cubicBezTo>
                    <a:pt x="151" y="112"/>
                    <a:pt x="151" y="112"/>
                    <a:pt x="151" y="112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6" y="117"/>
                    <a:pt x="156" y="117"/>
                    <a:pt x="156" y="117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54" y="118"/>
                    <a:pt x="154" y="118"/>
                    <a:pt x="154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2" y="118"/>
                    <a:pt x="152" y="118"/>
                    <a:pt x="152" y="118"/>
                  </a:cubicBezTo>
                  <a:cubicBezTo>
                    <a:pt x="151" y="118"/>
                    <a:pt x="151" y="118"/>
                    <a:pt x="151" y="118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50" y="117"/>
                    <a:pt x="150" y="117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3" y="115"/>
                    <a:pt x="143" y="115"/>
                    <a:pt x="143" y="115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7" y="115"/>
                    <a:pt x="137" y="115"/>
                    <a:pt x="137" y="115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39" y="125"/>
                    <a:pt x="139" y="125"/>
                    <a:pt x="139" y="125"/>
                  </a:cubicBezTo>
                  <a:cubicBezTo>
                    <a:pt x="139" y="125"/>
                    <a:pt x="139" y="125"/>
                    <a:pt x="139" y="125"/>
                  </a:cubicBezTo>
                  <a:cubicBezTo>
                    <a:pt x="140" y="125"/>
                    <a:pt x="140" y="125"/>
                    <a:pt x="140" y="125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1" y="131"/>
                    <a:pt x="141" y="131"/>
                    <a:pt x="141" y="131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1" y="134"/>
                    <a:pt x="141" y="134"/>
                    <a:pt x="141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3" y="134"/>
                    <a:pt x="143" y="134"/>
                    <a:pt x="143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7" y="134"/>
                    <a:pt x="147" y="134"/>
                    <a:pt x="147" y="134"/>
                  </a:cubicBezTo>
                  <a:cubicBezTo>
                    <a:pt x="148" y="135"/>
                    <a:pt x="148" y="135"/>
                    <a:pt x="148" y="135"/>
                  </a:cubicBezTo>
                  <a:cubicBezTo>
                    <a:pt x="149" y="134"/>
                    <a:pt x="149" y="134"/>
                    <a:pt x="149" y="134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4" y="135"/>
                    <a:pt x="154" y="135"/>
                    <a:pt x="154" y="135"/>
                  </a:cubicBezTo>
                  <a:cubicBezTo>
                    <a:pt x="154" y="135"/>
                    <a:pt x="154" y="135"/>
                    <a:pt x="154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7" y="134"/>
                    <a:pt x="157" y="134"/>
                    <a:pt x="157" y="134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66" y="132"/>
                    <a:pt x="166" y="132"/>
                    <a:pt x="166" y="132"/>
                  </a:cubicBezTo>
                  <a:cubicBezTo>
                    <a:pt x="166" y="131"/>
                    <a:pt x="166" y="131"/>
                    <a:pt x="166" y="131"/>
                  </a:cubicBezTo>
                  <a:cubicBezTo>
                    <a:pt x="166" y="131"/>
                    <a:pt x="166" y="131"/>
                    <a:pt x="166" y="131"/>
                  </a:cubicBezTo>
                  <a:cubicBezTo>
                    <a:pt x="167" y="132"/>
                    <a:pt x="167" y="132"/>
                    <a:pt x="167" y="132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69" y="129"/>
                    <a:pt x="169" y="129"/>
                    <a:pt x="169" y="129"/>
                  </a:cubicBezTo>
                  <a:cubicBezTo>
                    <a:pt x="169" y="129"/>
                    <a:pt x="169" y="129"/>
                    <a:pt x="169" y="129"/>
                  </a:cubicBezTo>
                  <a:cubicBezTo>
                    <a:pt x="170" y="129"/>
                    <a:pt x="170" y="129"/>
                    <a:pt x="170" y="129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69" y="132"/>
                    <a:pt x="169" y="132"/>
                    <a:pt x="169" y="132"/>
                  </a:cubicBezTo>
                  <a:cubicBezTo>
                    <a:pt x="169" y="132"/>
                    <a:pt x="169" y="132"/>
                    <a:pt x="169" y="132"/>
                  </a:cubicBezTo>
                  <a:cubicBezTo>
                    <a:pt x="169" y="132"/>
                    <a:pt x="169" y="132"/>
                    <a:pt x="169" y="132"/>
                  </a:cubicBezTo>
                  <a:cubicBezTo>
                    <a:pt x="170" y="133"/>
                    <a:pt x="170" y="133"/>
                    <a:pt x="170" y="133"/>
                  </a:cubicBezTo>
                  <a:cubicBezTo>
                    <a:pt x="170" y="133"/>
                    <a:pt x="170" y="133"/>
                    <a:pt x="170" y="133"/>
                  </a:cubicBezTo>
                  <a:cubicBezTo>
                    <a:pt x="171" y="133"/>
                    <a:pt x="171" y="133"/>
                    <a:pt x="171" y="133"/>
                  </a:cubicBezTo>
                  <a:cubicBezTo>
                    <a:pt x="171" y="133"/>
                    <a:pt x="171" y="133"/>
                    <a:pt x="171" y="133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3" y="135"/>
                    <a:pt x="173" y="135"/>
                    <a:pt x="173" y="135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73" y="136"/>
                    <a:pt x="173" y="136"/>
                    <a:pt x="173" y="136"/>
                  </a:cubicBezTo>
                  <a:cubicBezTo>
                    <a:pt x="173" y="136"/>
                    <a:pt x="173" y="136"/>
                    <a:pt x="173" y="136"/>
                  </a:cubicBezTo>
                  <a:cubicBezTo>
                    <a:pt x="174" y="136"/>
                    <a:pt x="174" y="136"/>
                    <a:pt x="174" y="136"/>
                  </a:cubicBezTo>
                  <a:cubicBezTo>
                    <a:pt x="175" y="135"/>
                    <a:pt x="175" y="135"/>
                    <a:pt x="175" y="135"/>
                  </a:cubicBezTo>
                  <a:cubicBezTo>
                    <a:pt x="175" y="135"/>
                    <a:pt x="175" y="135"/>
                    <a:pt x="175" y="135"/>
                  </a:cubicBezTo>
                  <a:cubicBezTo>
                    <a:pt x="175" y="136"/>
                    <a:pt x="175" y="136"/>
                    <a:pt x="175" y="136"/>
                  </a:cubicBezTo>
                  <a:cubicBezTo>
                    <a:pt x="175" y="137"/>
                    <a:pt x="175" y="137"/>
                    <a:pt x="175" y="137"/>
                  </a:cubicBezTo>
                  <a:cubicBezTo>
                    <a:pt x="176" y="137"/>
                    <a:pt x="176" y="137"/>
                    <a:pt x="176" y="137"/>
                  </a:cubicBezTo>
                  <a:cubicBezTo>
                    <a:pt x="176" y="137"/>
                    <a:pt x="176" y="137"/>
                    <a:pt x="176" y="137"/>
                  </a:cubicBezTo>
                  <a:cubicBezTo>
                    <a:pt x="177" y="137"/>
                    <a:pt x="177" y="137"/>
                    <a:pt x="177" y="137"/>
                  </a:cubicBezTo>
                  <a:cubicBezTo>
                    <a:pt x="177" y="137"/>
                    <a:pt x="177" y="137"/>
                    <a:pt x="177" y="137"/>
                  </a:cubicBezTo>
                  <a:cubicBezTo>
                    <a:pt x="178" y="137"/>
                    <a:pt x="178" y="137"/>
                    <a:pt x="178" y="137"/>
                  </a:cubicBezTo>
                  <a:cubicBezTo>
                    <a:pt x="178" y="138"/>
                    <a:pt x="178" y="138"/>
                    <a:pt x="178" y="138"/>
                  </a:cubicBezTo>
                  <a:cubicBezTo>
                    <a:pt x="179" y="138"/>
                    <a:pt x="179" y="138"/>
                    <a:pt x="179" y="138"/>
                  </a:cubicBezTo>
                  <a:cubicBezTo>
                    <a:pt x="179" y="137"/>
                    <a:pt x="179" y="137"/>
                    <a:pt x="179" y="137"/>
                  </a:cubicBezTo>
                  <a:cubicBezTo>
                    <a:pt x="179" y="137"/>
                    <a:pt x="179" y="137"/>
                    <a:pt x="179" y="137"/>
                  </a:cubicBezTo>
                  <a:cubicBezTo>
                    <a:pt x="180" y="137"/>
                    <a:pt x="180" y="137"/>
                    <a:pt x="180" y="137"/>
                  </a:cubicBezTo>
                  <a:cubicBezTo>
                    <a:pt x="180" y="137"/>
                    <a:pt x="180" y="137"/>
                    <a:pt x="180" y="137"/>
                  </a:cubicBezTo>
                  <a:cubicBezTo>
                    <a:pt x="180" y="138"/>
                    <a:pt x="180" y="138"/>
                    <a:pt x="180" y="138"/>
                  </a:cubicBezTo>
                  <a:cubicBezTo>
                    <a:pt x="180" y="138"/>
                    <a:pt x="180" y="138"/>
                    <a:pt x="180" y="138"/>
                  </a:cubicBezTo>
                  <a:cubicBezTo>
                    <a:pt x="181" y="138"/>
                    <a:pt x="181" y="138"/>
                    <a:pt x="181" y="138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2" y="137"/>
                    <a:pt x="182" y="137"/>
                    <a:pt x="182" y="137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3" y="137"/>
                    <a:pt x="183" y="137"/>
                    <a:pt x="183" y="137"/>
                  </a:cubicBezTo>
                  <a:cubicBezTo>
                    <a:pt x="183" y="137"/>
                    <a:pt x="183" y="137"/>
                    <a:pt x="183" y="137"/>
                  </a:cubicBezTo>
                  <a:cubicBezTo>
                    <a:pt x="183" y="137"/>
                    <a:pt x="183" y="137"/>
                    <a:pt x="183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7"/>
                    <a:pt x="185" y="137"/>
                    <a:pt x="185" y="137"/>
                  </a:cubicBezTo>
                  <a:close/>
                  <a:moveTo>
                    <a:pt x="267" y="165"/>
                  </a:moveTo>
                  <a:cubicBezTo>
                    <a:pt x="268" y="165"/>
                    <a:pt x="268" y="165"/>
                    <a:pt x="268" y="165"/>
                  </a:cubicBezTo>
                  <a:cubicBezTo>
                    <a:pt x="268" y="164"/>
                    <a:pt x="268" y="164"/>
                    <a:pt x="268" y="164"/>
                  </a:cubicBezTo>
                  <a:cubicBezTo>
                    <a:pt x="268" y="163"/>
                    <a:pt x="268" y="163"/>
                    <a:pt x="268" y="163"/>
                  </a:cubicBezTo>
                  <a:cubicBezTo>
                    <a:pt x="268" y="162"/>
                    <a:pt x="268" y="162"/>
                    <a:pt x="268" y="162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0" y="160"/>
                    <a:pt x="270" y="160"/>
                    <a:pt x="270" y="160"/>
                  </a:cubicBezTo>
                  <a:cubicBezTo>
                    <a:pt x="271" y="158"/>
                    <a:pt x="271" y="158"/>
                    <a:pt x="271" y="158"/>
                  </a:cubicBezTo>
                  <a:cubicBezTo>
                    <a:pt x="272" y="158"/>
                    <a:pt x="272" y="158"/>
                    <a:pt x="272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74" y="157"/>
                    <a:pt x="274" y="157"/>
                    <a:pt x="274" y="157"/>
                  </a:cubicBezTo>
                  <a:cubicBezTo>
                    <a:pt x="275" y="158"/>
                    <a:pt x="275" y="158"/>
                    <a:pt x="275" y="158"/>
                  </a:cubicBezTo>
                  <a:cubicBezTo>
                    <a:pt x="276" y="158"/>
                    <a:pt x="276" y="158"/>
                    <a:pt x="276" y="158"/>
                  </a:cubicBezTo>
                  <a:cubicBezTo>
                    <a:pt x="276" y="158"/>
                    <a:pt x="276" y="158"/>
                    <a:pt x="276" y="158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60"/>
                    <a:pt x="277" y="160"/>
                    <a:pt x="277" y="160"/>
                  </a:cubicBezTo>
                  <a:cubicBezTo>
                    <a:pt x="277" y="160"/>
                    <a:pt x="277" y="160"/>
                    <a:pt x="277" y="160"/>
                  </a:cubicBezTo>
                  <a:cubicBezTo>
                    <a:pt x="276" y="161"/>
                    <a:pt x="276" y="161"/>
                    <a:pt x="276" y="161"/>
                  </a:cubicBezTo>
                  <a:cubicBezTo>
                    <a:pt x="276" y="162"/>
                    <a:pt x="276" y="162"/>
                    <a:pt x="276" y="162"/>
                  </a:cubicBezTo>
                  <a:cubicBezTo>
                    <a:pt x="276" y="162"/>
                    <a:pt x="276" y="162"/>
                    <a:pt x="276" y="162"/>
                  </a:cubicBezTo>
                  <a:cubicBezTo>
                    <a:pt x="275" y="164"/>
                    <a:pt x="275" y="164"/>
                    <a:pt x="275" y="164"/>
                  </a:cubicBezTo>
                  <a:cubicBezTo>
                    <a:pt x="274" y="165"/>
                    <a:pt x="274" y="165"/>
                    <a:pt x="274" y="165"/>
                  </a:cubicBezTo>
                  <a:cubicBezTo>
                    <a:pt x="274" y="165"/>
                    <a:pt x="274" y="165"/>
                    <a:pt x="274" y="165"/>
                  </a:cubicBezTo>
                  <a:cubicBezTo>
                    <a:pt x="272" y="165"/>
                    <a:pt x="272" y="165"/>
                    <a:pt x="272" y="165"/>
                  </a:cubicBezTo>
                  <a:cubicBezTo>
                    <a:pt x="272" y="166"/>
                    <a:pt x="272" y="166"/>
                    <a:pt x="272" y="166"/>
                  </a:cubicBezTo>
                  <a:cubicBezTo>
                    <a:pt x="272" y="166"/>
                    <a:pt x="272" y="166"/>
                    <a:pt x="272" y="166"/>
                  </a:cubicBezTo>
                  <a:cubicBezTo>
                    <a:pt x="271" y="166"/>
                    <a:pt x="271" y="166"/>
                    <a:pt x="271" y="166"/>
                  </a:cubicBezTo>
                  <a:cubicBezTo>
                    <a:pt x="270" y="166"/>
                    <a:pt x="270" y="166"/>
                    <a:pt x="270" y="166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8" y="166"/>
                    <a:pt x="268" y="166"/>
                    <a:pt x="268" y="166"/>
                  </a:cubicBezTo>
                  <a:cubicBezTo>
                    <a:pt x="268" y="166"/>
                    <a:pt x="268" y="166"/>
                    <a:pt x="268" y="166"/>
                  </a:cubicBezTo>
                  <a:cubicBezTo>
                    <a:pt x="267" y="165"/>
                    <a:pt x="267" y="165"/>
                    <a:pt x="267" y="165"/>
                  </a:cubicBezTo>
                  <a:close/>
                  <a:moveTo>
                    <a:pt x="189" y="135"/>
                  </a:moveTo>
                  <a:cubicBezTo>
                    <a:pt x="189" y="134"/>
                    <a:pt x="189" y="134"/>
                    <a:pt x="189" y="134"/>
                  </a:cubicBezTo>
                  <a:cubicBezTo>
                    <a:pt x="189" y="134"/>
                    <a:pt x="189" y="134"/>
                    <a:pt x="189" y="134"/>
                  </a:cubicBezTo>
                  <a:cubicBezTo>
                    <a:pt x="189" y="134"/>
                    <a:pt x="189" y="134"/>
                    <a:pt x="189" y="134"/>
                  </a:cubicBezTo>
                  <a:cubicBezTo>
                    <a:pt x="189" y="133"/>
                    <a:pt x="189" y="133"/>
                    <a:pt x="189" y="133"/>
                  </a:cubicBezTo>
                  <a:cubicBezTo>
                    <a:pt x="189" y="133"/>
                    <a:pt x="189" y="133"/>
                    <a:pt x="189" y="133"/>
                  </a:cubicBezTo>
                  <a:cubicBezTo>
                    <a:pt x="190" y="133"/>
                    <a:pt x="190" y="133"/>
                    <a:pt x="190" y="133"/>
                  </a:cubicBezTo>
                  <a:cubicBezTo>
                    <a:pt x="190" y="133"/>
                    <a:pt x="190" y="133"/>
                    <a:pt x="190" y="133"/>
                  </a:cubicBezTo>
                  <a:cubicBezTo>
                    <a:pt x="190" y="133"/>
                    <a:pt x="190" y="133"/>
                    <a:pt x="190" y="133"/>
                  </a:cubicBezTo>
                  <a:cubicBezTo>
                    <a:pt x="190" y="134"/>
                    <a:pt x="190" y="134"/>
                    <a:pt x="190" y="134"/>
                  </a:cubicBezTo>
                  <a:cubicBezTo>
                    <a:pt x="190" y="134"/>
                    <a:pt x="190" y="134"/>
                    <a:pt x="190" y="134"/>
                  </a:cubicBezTo>
                  <a:cubicBezTo>
                    <a:pt x="189" y="134"/>
                    <a:pt x="189" y="134"/>
                    <a:pt x="189" y="134"/>
                  </a:cubicBezTo>
                  <a:cubicBezTo>
                    <a:pt x="189" y="135"/>
                    <a:pt x="189" y="135"/>
                    <a:pt x="189" y="135"/>
                  </a:cubicBezTo>
                  <a:cubicBezTo>
                    <a:pt x="189" y="135"/>
                    <a:pt x="189" y="135"/>
                    <a:pt x="189" y="135"/>
                  </a:cubicBezTo>
                  <a:close/>
                  <a:moveTo>
                    <a:pt x="181" y="141"/>
                  </a:moveTo>
                  <a:cubicBezTo>
                    <a:pt x="182" y="141"/>
                    <a:pt x="182" y="141"/>
                    <a:pt x="182" y="141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39"/>
                    <a:pt x="182" y="139"/>
                    <a:pt x="182" y="139"/>
                  </a:cubicBezTo>
                  <a:cubicBezTo>
                    <a:pt x="182" y="139"/>
                    <a:pt x="182" y="139"/>
                    <a:pt x="182" y="139"/>
                  </a:cubicBezTo>
                  <a:cubicBezTo>
                    <a:pt x="182" y="139"/>
                    <a:pt x="182" y="139"/>
                    <a:pt x="182" y="139"/>
                  </a:cubicBezTo>
                  <a:cubicBezTo>
                    <a:pt x="181" y="140"/>
                    <a:pt x="181" y="140"/>
                    <a:pt x="181" y="140"/>
                  </a:cubicBezTo>
                  <a:cubicBezTo>
                    <a:pt x="181" y="140"/>
                    <a:pt x="181" y="140"/>
                    <a:pt x="181" y="140"/>
                  </a:cubicBezTo>
                  <a:cubicBezTo>
                    <a:pt x="180" y="140"/>
                    <a:pt x="180" y="140"/>
                    <a:pt x="180" y="14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1" y="141"/>
                    <a:pt x="181" y="141"/>
                    <a:pt x="181" y="141"/>
                  </a:cubicBezTo>
                  <a:close/>
                  <a:moveTo>
                    <a:pt x="190" y="140"/>
                  </a:moveTo>
                  <a:cubicBezTo>
                    <a:pt x="189" y="140"/>
                    <a:pt x="189" y="140"/>
                    <a:pt x="189" y="140"/>
                  </a:cubicBezTo>
                  <a:cubicBezTo>
                    <a:pt x="189" y="140"/>
                    <a:pt x="189" y="140"/>
                    <a:pt x="189" y="140"/>
                  </a:cubicBezTo>
                  <a:cubicBezTo>
                    <a:pt x="189" y="141"/>
                    <a:pt x="189" y="141"/>
                    <a:pt x="189" y="141"/>
                  </a:cubicBezTo>
                  <a:cubicBezTo>
                    <a:pt x="188" y="140"/>
                    <a:pt x="188" y="140"/>
                    <a:pt x="188" y="140"/>
                  </a:cubicBezTo>
                  <a:cubicBezTo>
                    <a:pt x="188" y="140"/>
                    <a:pt x="188" y="140"/>
                    <a:pt x="188" y="140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9" y="138"/>
                    <a:pt x="189" y="138"/>
                    <a:pt x="189" y="138"/>
                  </a:cubicBezTo>
                  <a:cubicBezTo>
                    <a:pt x="190" y="138"/>
                    <a:pt x="190" y="138"/>
                    <a:pt x="190" y="138"/>
                  </a:cubicBezTo>
                  <a:cubicBezTo>
                    <a:pt x="190" y="138"/>
                    <a:pt x="190" y="138"/>
                    <a:pt x="190" y="138"/>
                  </a:cubicBezTo>
                  <a:cubicBezTo>
                    <a:pt x="190" y="138"/>
                    <a:pt x="190" y="138"/>
                    <a:pt x="190" y="138"/>
                  </a:cubicBezTo>
                  <a:cubicBezTo>
                    <a:pt x="191" y="139"/>
                    <a:pt x="191" y="139"/>
                    <a:pt x="191" y="139"/>
                  </a:cubicBezTo>
                  <a:cubicBezTo>
                    <a:pt x="190" y="140"/>
                    <a:pt x="190" y="140"/>
                    <a:pt x="190" y="140"/>
                  </a:cubicBezTo>
                  <a:close/>
                  <a:moveTo>
                    <a:pt x="191" y="139"/>
                  </a:moveTo>
                  <a:cubicBezTo>
                    <a:pt x="191" y="138"/>
                    <a:pt x="191" y="138"/>
                    <a:pt x="191" y="138"/>
                  </a:cubicBezTo>
                  <a:cubicBezTo>
                    <a:pt x="191" y="138"/>
                    <a:pt x="191" y="138"/>
                    <a:pt x="191" y="138"/>
                  </a:cubicBezTo>
                  <a:cubicBezTo>
                    <a:pt x="191" y="137"/>
                    <a:pt x="191" y="137"/>
                    <a:pt x="191" y="137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2" y="138"/>
                    <a:pt x="192" y="138"/>
                    <a:pt x="192" y="138"/>
                  </a:cubicBezTo>
                  <a:cubicBezTo>
                    <a:pt x="192" y="138"/>
                    <a:pt x="192" y="138"/>
                    <a:pt x="192" y="138"/>
                  </a:cubicBezTo>
                  <a:cubicBezTo>
                    <a:pt x="192" y="138"/>
                    <a:pt x="191" y="139"/>
                    <a:pt x="191" y="139"/>
                  </a:cubicBezTo>
                  <a:close/>
                  <a:moveTo>
                    <a:pt x="208" y="139"/>
                  </a:moveTo>
                  <a:cubicBezTo>
                    <a:pt x="208" y="137"/>
                    <a:pt x="208" y="137"/>
                    <a:pt x="208" y="137"/>
                  </a:cubicBezTo>
                  <a:cubicBezTo>
                    <a:pt x="209" y="137"/>
                    <a:pt x="209" y="137"/>
                    <a:pt x="209" y="137"/>
                  </a:cubicBezTo>
                  <a:cubicBezTo>
                    <a:pt x="210" y="137"/>
                    <a:pt x="210" y="137"/>
                    <a:pt x="210" y="137"/>
                  </a:cubicBezTo>
                  <a:cubicBezTo>
                    <a:pt x="210" y="138"/>
                    <a:pt x="210" y="138"/>
                    <a:pt x="210" y="138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9" y="138"/>
                    <a:pt x="209" y="138"/>
                    <a:pt x="209" y="138"/>
                  </a:cubicBezTo>
                  <a:cubicBezTo>
                    <a:pt x="208" y="138"/>
                    <a:pt x="208" y="138"/>
                    <a:pt x="208" y="138"/>
                  </a:cubicBezTo>
                  <a:cubicBezTo>
                    <a:pt x="208" y="139"/>
                    <a:pt x="208" y="139"/>
                    <a:pt x="208" y="139"/>
                  </a:cubicBezTo>
                  <a:cubicBezTo>
                    <a:pt x="208" y="139"/>
                    <a:pt x="208" y="139"/>
                    <a:pt x="208" y="139"/>
                  </a:cubicBezTo>
                  <a:close/>
                  <a:moveTo>
                    <a:pt x="207" y="138"/>
                  </a:moveTo>
                  <a:cubicBezTo>
                    <a:pt x="207" y="138"/>
                    <a:pt x="207" y="138"/>
                    <a:pt x="207" y="138"/>
                  </a:cubicBezTo>
                  <a:cubicBezTo>
                    <a:pt x="208" y="137"/>
                    <a:pt x="208" y="137"/>
                    <a:pt x="208" y="137"/>
                  </a:cubicBezTo>
                  <a:cubicBezTo>
                    <a:pt x="207" y="136"/>
                    <a:pt x="207" y="136"/>
                    <a:pt x="207" y="136"/>
                  </a:cubicBezTo>
                  <a:cubicBezTo>
                    <a:pt x="207" y="137"/>
                    <a:pt x="207" y="137"/>
                    <a:pt x="207" y="137"/>
                  </a:cubicBezTo>
                  <a:cubicBezTo>
                    <a:pt x="207" y="138"/>
                    <a:pt x="207" y="138"/>
                    <a:pt x="207" y="138"/>
                  </a:cubicBezTo>
                  <a:close/>
                  <a:moveTo>
                    <a:pt x="206" y="145"/>
                  </a:moveTo>
                  <a:cubicBezTo>
                    <a:pt x="207" y="144"/>
                    <a:pt x="207" y="144"/>
                    <a:pt x="207" y="144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1"/>
                    <a:pt x="207" y="141"/>
                    <a:pt x="207" y="141"/>
                  </a:cubicBezTo>
                  <a:cubicBezTo>
                    <a:pt x="208" y="140"/>
                    <a:pt x="208" y="140"/>
                    <a:pt x="208" y="140"/>
                  </a:cubicBezTo>
                  <a:cubicBezTo>
                    <a:pt x="207" y="141"/>
                    <a:pt x="207" y="141"/>
                    <a:pt x="207" y="141"/>
                  </a:cubicBezTo>
                  <a:cubicBezTo>
                    <a:pt x="206" y="142"/>
                    <a:pt x="206" y="142"/>
                    <a:pt x="206" y="142"/>
                  </a:cubicBezTo>
                  <a:cubicBezTo>
                    <a:pt x="206" y="141"/>
                    <a:pt x="206" y="141"/>
                    <a:pt x="206" y="141"/>
                  </a:cubicBezTo>
                  <a:cubicBezTo>
                    <a:pt x="207" y="139"/>
                    <a:pt x="207" y="139"/>
                    <a:pt x="207" y="139"/>
                  </a:cubicBezTo>
                  <a:cubicBezTo>
                    <a:pt x="206" y="137"/>
                    <a:pt x="206" y="137"/>
                    <a:pt x="206" y="137"/>
                  </a:cubicBezTo>
                  <a:cubicBezTo>
                    <a:pt x="205" y="136"/>
                    <a:pt x="205" y="136"/>
                    <a:pt x="205" y="136"/>
                  </a:cubicBezTo>
                  <a:cubicBezTo>
                    <a:pt x="205" y="135"/>
                    <a:pt x="205" y="135"/>
                    <a:pt x="205" y="135"/>
                  </a:cubicBezTo>
                  <a:cubicBezTo>
                    <a:pt x="204" y="135"/>
                    <a:pt x="204" y="135"/>
                    <a:pt x="204" y="135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4" y="135"/>
                    <a:pt x="204" y="135"/>
                    <a:pt x="204" y="135"/>
                  </a:cubicBezTo>
                  <a:cubicBezTo>
                    <a:pt x="204" y="134"/>
                    <a:pt x="204" y="134"/>
                    <a:pt x="204" y="134"/>
                  </a:cubicBezTo>
                  <a:cubicBezTo>
                    <a:pt x="204" y="134"/>
                    <a:pt x="204" y="134"/>
                    <a:pt x="204" y="134"/>
                  </a:cubicBezTo>
                  <a:cubicBezTo>
                    <a:pt x="204" y="133"/>
                    <a:pt x="204" y="133"/>
                    <a:pt x="204" y="133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3" y="132"/>
                    <a:pt x="203" y="132"/>
                    <a:pt x="203" y="132"/>
                  </a:cubicBezTo>
                  <a:cubicBezTo>
                    <a:pt x="202" y="133"/>
                    <a:pt x="202" y="133"/>
                    <a:pt x="202" y="133"/>
                  </a:cubicBezTo>
                  <a:cubicBezTo>
                    <a:pt x="201" y="135"/>
                    <a:pt x="201" y="135"/>
                    <a:pt x="201" y="135"/>
                  </a:cubicBezTo>
                  <a:cubicBezTo>
                    <a:pt x="201" y="136"/>
                    <a:pt x="201" y="136"/>
                    <a:pt x="201" y="136"/>
                  </a:cubicBezTo>
                  <a:cubicBezTo>
                    <a:pt x="201" y="136"/>
                    <a:pt x="201" y="136"/>
                    <a:pt x="201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9" y="136"/>
                    <a:pt x="199" y="136"/>
                    <a:pt x="199" y="136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198" y="137"/>
                    <a:pt x="198" y="137"/>
                    <a:pt x="198" y="137"/>
                  </a:cubicBezTo>
                  <a:cubicBezTo>
                    <a:pt x="198" y="138"/>
                    <a:pt x="198" y="138"/>
                    <a:pt x="198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193" y="139"/>
                    <a:pt x="193" y="139"/>
                    <a:pt x="193" y="139"/>
                  </a:cubicBezTo>
                  <a:cubicBezTo>
                    <a:pt x="193" y="140"/>
                    <a:pt x="193" y="140"/>
                    <a:pt x="193" y="140"/>
                  </a:cubicBezTo>
                  <a:cubicBezTo>
                    <a:pt x="194" y="141"/>
                    <a:pt x="194" y="141"/>
                    <a:pt x="194" y="141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5" y="139"/>
                    <a:pt x="195" y="139"/>
                    <a:pt x="195" y="139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196" y="141"/>
                    <a:pt x="196" y="141"/>
                    <a:pt x="196" y="141"/>
                  </a:cubicBezTo>
                  <a:cubicBezTo>
                    <a:pt x="197" y="142"/>
                    <a:pt x="197" y="142"/>
                    <a:pt x="197" y="142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2"/>
                    <a:pt x="197" y="142"/>
                    <a:pt x="197" y="142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9" y="143"/>
                    <a:pt x="199" y="143"/>
                    <a:pt x="199" y="143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200" y="145"/>
                    <a:pt x="200" y="145"/>
                    <a:pt x="200" y="145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1" y="145"/>
                    <a:pt x="201" y="145"/>
                    <a:pt x="201" y="145"/>
                  </a:cubicBezTo>
                  <a:cubicBezTo>
                    <a:pt x="202" y="146"/>
                    <a:pt x="202" y="146"/>
                    <a:pt x="202" y="146"/>
                  </a:cubicBezTo>
                  <a:cubicBezTo>
                    <a:pt x="203" y="146"/>
                    <a:pt x="203" y="146"/>
                    <a:pt x="203" y="146"/>
                  </a:cubicBezTo>
                  <a:cubicBezTo>
                    <a:pt x="203" y="146"/>
                    <a:pt x="203" y="146"/>
                    <a:pt x="203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5" y="145"/>
                    <a:pt x="205" y="145"/>
                    <a:pt x="205" y="145"/>
                  </a:cubicBezTo>
                  <a:cubicBezTo>
                    <a:pt x="206" y="144"/>
                    <a:pt x="206" y="144"/>
                    <a:pt x="206" y="144"/>
                  </a:cubicBezTo>
                  <a:cubicBezTo>
                    <a:pt x="206" y="145"/>
                    <a:pt x="206" y="145"/>
                    <a:pt x="206" y="145"/>
                  </a:cubicBezTo>
                  <a:close/>
                  <a:moveTo>
                    <a:pt x="297" y="139"/>
                  </a:moveTo>
                  <a:cubicBezTo>
                    <a:pt x="297" y="139"/>
                    <a:pt x="297" y="139"/>
                    <a:pt x="297" y="139"/>
                  </a:cubicBezTo>
                  <a:cubicBezTo>
                    <a:pt x="297" y="138"/>
                    <a:pt x="297" y="138"/>
                    <a:pt x="297" y="138"/>
                  </a:cubicBezTo>
                  <a:cubicBezTo>
                    <a:pt x="297" y="137"/>
                    <a:pt x="297" y="137"/>
                    <a:pt x="297" y="137"/>
                  </a:cubicBezTo>
                  <a:cubicBezTo>
                    <a:pt x="298" y="137"/>
                    <a:pt x="298" y="137"/>
                    <a:pt x="298" y="137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9" y="138"/>
                    <a:pt x="299" y="138"/>
                    <a:pt x="299" y="138"/>
                  </a:cubicBezTo>
                  <a:cubicBezTo>
                    <a:pt x="299" y="138"/>
                    <a:pt x="299" y="138"/>
                    <a:pt x="299" y="138"/>
                  </a:cubicBezTo>
                  <a:cubicBezTo>
                    <a:pt x="300" y="138"/>
                    <a:pt x="300" y="138"/>
                    <a:pt x="300" y="138"/>
                  </a:cubicBezTo>
                  <a:cubicBezTo>
                    <a:pt x="299" y="139"/>
                    <a:pt x="299" y="139"/>
                    <a:pt x="299" y="139"/>
                  </a:cubicBezTo>
                  <a:cubicBezTo>
                    <a:pt x="298" y="139"/>
                    <a:pt x="298" y="139"/>
                    <a:pt x="298" y="139"/>
                  </a:cubicBezTo>
                  <a:cubicBezTo>
                    <a:pt x="298" y="139"/>
                    <a:pt x="298" y="139"/>
                    <a:pt x="298" y="139"/>
                  </a:cubicBezTo>
                  <a:cubicBezTo>
                    <a:pt x="298" y="139"/>
                    <a:pt x="298" y="139"/>
                    <a:pt x="298" y="139"/>
                  </a:cubicBezTo>
                  <a:cubicBezTo>
                    <a:pt x="297" y="139"/>
                    <a:pt x="297" y="139"/>
                    <a:pt x="297" y="139"/>
                  </a:cubicBezTo>
                  <a:cubicBezTo>
                    <a:pt x="297" y="139"/>
                    <a:pt x="297" y="139"/>
                    <a:pt x="297" y="139"/>
                  </a:cubicBezTo>
                  <a:close/>
                  <a:moveTo>
                    <a:pt x="295" y="209"/>
                  </a:moveTo>
                  <a:cubicBezTo>
                    <a:pt x="294" y="209"/>
                    <a:pt x="294" y="209"/>
                    <a:pt x="294" y="209"/>
                  </a:cubicBezTo>
                  <a:cubicBezTo>
                    <a:pt x="293" y="209"/>
                    <a:pt x="293" y="209"/>
                    <a:pt x="293" y="209"/>
                  </a:cubicBezTo>
                  <a:cubicBezTo>
                    <a:pt x="292" y="209"/>
                    <a:pt x="292" y="209"/>
                    <a:pt x="292" y="209"/>
                  </a:cubicBezTo>
                  <a:cubicBezTo>
                    <a:pt x="291" y="208"/>
                    <a:pt x="291" y="208"/>
                    <a:pt x="291" y="208"/>
                  </a:cubicBezTo>
                  <a:cubicBezTo>
                    <a:pt x="291" y="208"/>
                    <a:pt x="291" y="208"/>
                    <a:pt x="291" y="208"/>
                  </a:cubicBezTo>
                  <a:cubicBezTo>
                    <a:pt x="290" y="207"/>
                    <a:pt x="290" y="207"/>
                    <a:pt x="290" y="207"/>
                  </a:cubicBezTo>
                  <a:cubicBezTo>
                    <a:pt x="289" y="207"/>
                    <a:pt x="289" y="207"/>
                    <a:pt x="289" y="207"/>
                  </a:cubicBezTo>
                  <a:cubicBezTo>
                    <a:pt x="289" y="206"/>
                    <a:pt x="289" y="206"/>
                    <a:pt x="289" y="206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7" y="206"/>
                    <a:pt x="287" y="206"/>
                    <a:pt x="287" y="206"/>
                  </a:cubicBezTo>
                  <a:cubicBezTo>
                    <a:pt x="286" y="206"/>
                    <a:pt x="286" y="206"/>
                    <a:pt x="286" y="206"/>
                  </a:cubicBezTo>
                  <a:cubicBezTo>
                    <a:pt x="286" y="205"/>
                    <a:pt x="286" y="205"/>
                    <a:pt x="286" y="205"/>
                  </a:cubicBezTo>
                  <a:cubicBezTo>
                    <a:pt x="285" y="205"/>
                    <a:pt x="285" y="205"/>
                    <a:pt x="285" y="205"/>
                  </a:cubicBezTo>
                  <a:cubicBezTo>
                    <a:pt x="285" y="205"/>
                    <a:pt x="285" y="205"/>
                    <a:pt x="285" y="205"/>
                  </a:cubicBezTo>
                  <a:cubicBezTo>
                    <a:pt x="284" y="204"/>
                    <a:pt x="284" y="204"/>
                    <a:pt x="284" y="204"/>
                  </a:cubicBezTo>
                  <a:cubicBezTo>
                    <a:pt x="284" y="204"/>
                    <a:pt x="284" y="204"/>
                    <a:pt x="284" y="204"/>
                  </a:cubicBezTo>
                  <a:cubicBezTo>
                    <a:pt x="284" y="204"/>
                    <a:pt x="284" y="204"/>
                    <a:pt x="284" y="204"/>
                  </a:cubicBezTo>
                  <a:cubicBezTo>
                    <a:pt x="283" y="203"/>
                    <a:pt x="283" y="203"/>
                    <a:pt x="283" y="203"/>
                  </a:cubicBezTo>
                  <a:cubicBezTo>
                    <a:pt x="283" y="203"/>
                    <a:pt x="283" y="203"/>
                    <a:pt x="283" y="203"/>
                  </a:cubicBezTo>
                  <a:cubicBezTo>
                    <a:pt x="283" y="202"/>
                    <a:pt x="283" y="202"/>
                    <a:pt x="283" y="202"/>
                  </a:cubicBezTo>
                  <a:cubicBezTo>
                    <a:pt x="283" y="202"/>
                    <a:pt x="283" y="202"/>
                    <a:pt x="283" y="202"/>
                  </a:cubicBezTo>
                  <a:cubicBezTo>
                    <a:pt x="283" y="202"/>
                    <a:pt x="283" y="202"/>
                    <a:pt x="283" y="202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0" y="201"/>
                    <a:pt x="280" y="201"/>
                    <a:pt x="280" y="201"/>
                  </a:cubicBezTo>
                  <a:cubicBezTo>
                    <a:pt x="279" y="201"/>
                    <a:pt x="279" y="201"/>
                    <a:pt x="279" y="201"/>
                  </a:cubicBezTo>
                  <a:cubicBezTo>
                    <a:pt x="279" y="200"/>
                    <a:pt x="279" y="200"/>
                    <a:pt x="279" y="200"/>
                  </a:cubicBezTo>
                  <a:cubicBezTo>
                    <a:pt x="278" y="200"/>
                    <a:pt x="278" y="200"/>
                    <a:pt x="278" y="200"/>
                  </a:cubicBezTo>
                  <a:cubicBezTo>
                    <a:pt x="278" y="199"/>
                    <a:pt x="278" y="199"/>
                    <a:pt x="278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7" y="199"/>
                    <a:pt x="277" y="199"/>
                    <a:pt x="277" y="199"/>
                  </a:cubicBezTo>
                  <a:cubicBezTo>
                    <a:pt x="276" y="198"/>
                    <a:pt x="276" y="198"/>
                    <a:pt x="276" y="198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75" y="197"/>
                    <a:pt x="275" y="197"/>
                    <a:pt x="275" y="197"/>
                  </a:cubicBezTo>
                  <a:cubicBezTo>
                    <a:pt x="276" y="196"/>
                    <a:pt x="276" y="196"/>
                    <a:pt x="276" y="196"/>
                  </a:cubicBezTo>
                  <a:cubicBezTo>
                    <a:pt x="277" y="197"/>
                    <a:pt x="277" y="197"/>
                    <a:pt x="277" y="197"/>
                  </a:cubicBezTo>
                  <a:cubicBezTo>
                    <a:pt x="278" y="196"/>
                    <a:pt x="278" y="196"/>
                    <a:pt x="278" y="196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7" y="195"/>
                    <a:pt x="277" y="195"/>
                    <a:pt x="277" y="195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3"/>
                    <a:pt x="277" y="193"/>
                    <a:pt x="277" y="193"/>
                  </a:cubicBezTo>
                  <a:cubicBezTo>
                    <a:pt x="276" y="193"/>
                    <a:pt x="276" y="193"/>
                    <a:pt x="276" y="193"/>
                  </a:cubicBezTo>
                  <a:cubicBezTo>
                    <a:pt x="276" y="194"/>
                    <a:pt x="276" y="194"/>
                    <a:pt x="276" y="194"/>
                  </a:cubicBezTo>
                  <a:cubicBezTo>
                    <a:pt x="276" y="195"/>
                    <a:pt x="276" y="195"/>
                    <a:pt x="276" y="195"/>
                  </a:cubicBezTo>
                  <a:cubicBezTo>
                    <a:pt x="275" y="194"/>
                    <a:pt x="275" y="194"/>
                    <a:pt x="275" y="194"/>
                  </a:cubicBezTo>
                  <a:cubicBezTo>
                    <a:pt x="276" y="193"/>
                    <a:pt x="276" y="193"/>
                    <a:pt x="276" y="193"/>
                  </a:cubicBezTo>
                  <a:cubicBezTo>
                    <a:pt x="276" y="192"/>
                    <a:pt x="276" y="192"/>
                    <a:pt x="276" y="192"/>
                  </a:cubicBezTo>
                  <a:cubicBezTo>
                    <a:pt x="275" y="193"/>
                    <a:pt x="275" y="193"/>
                    <a:pt x="275" y="193"/>
                  </a:cubicBezTo>
                  <a:cubicBezTo>
                    <a:pt x="275" y="193"/>
                    <a:pt x="275" y="193"/>
                    <a:pt x="275" y="193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4" y="192"/>
                    <a:pt x="274" y="192"/>
                    <a:pt x="274" y="192"/>
                  </a:cubicBezTo>
                  <a:cubicBezTo>
                    <a:pt x="274" y="191"/>
                    <a:pt x="274" y="191"/>
                    <a:pt x="274" y="191"/>
                  </a:cubicBezTo>
                  <a:cubicBezTo>
                    <a:pt x="274" y="191"/>
                    <a:pt x="274" y="191"/>
                    <a:pt x="274" y="191"/>
                  </a:cubicBezTo>
                  <a:cubicBezTo>
                    <a:pt x="274" y="190"/>
                    <a:pt x="274" y="190"/>
                    <a:pt x="274" y="190"/>
                  </a:cubicBezTo>
                  <a:cubicBezTo>
                    <a:pt x="273" y="189"/>
                    <a:pt x="273" y="189"/>
                    <a:pt x="273" y="189"/>
                  </a:cubicBezTo>
                  <a:cubicBezTo>
                    <a:pt x="273" y="189"/>
                    <a:pt x="273" y="189"/>
                    <a:pt x="273" y="189"/>
                  </a:cubicBezTo>
                  <a:cubicBezTo>
                    <a:pt x="274" y="188"/>
                    <a:pt x="274" y="188"/>
                    <a:pt x="274" y="188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72" y="189"/>
                    <a:pt x="272" y="189"/>
                    <a:pt x="272" y="189"/>
                  </a:cubicBezTo>
                  <a:cubicBezTo>
                    <a:pt x="272" y="189"/>
                    <a:pt x="272" y="189"/>
                    <a:pt x="272" y="189"/>
                  </a:cubicBezTo>
                  <a:cubicBezTo>
                    <a:pt x="272" y="189"/>
                    <a:pt x="272" y="189"/>
                    <a:pt x="272" y="189"/>
                  </a:cubicBezTo>
                  <a:cubicBezTo>
                    <a:pt x="272" y="188"/>
                    <a:pt x="272" y="188"/>
                    <a:pt x="272" y="188"/>
                  </a:cubicBezTo>
                  <a:cubicBezTo>
                    <a:pt x="272" y="188"/>
                    <a:pt x="272" y="188"/>
                    <a:pt x="272" y="188"/>
                  </a:cubicBezTo>
                  <a:cubicBezTo>
                    <a:pt x="271" y="188"/>
                    <a:pt x="271" y="188"/>
                    <a:pt x="271" y="188"/>
                  </a:cubicBezTo>
                  <a:cubicBezTo>
                    <a:pt x="271" y="188"/>
                    <a:pt x="271" y="188"/>
                    <a:pt x="271" y="188"/>
                  </a:cubicBezTo>
                  <a:cubicBezTo>
                    <a:pt x="270" y="189"/>
                    <a:pt x="270" y="189"/>
                    <a:pt x="270" y="189"/>
                  </a:cubicBezTo>
                  <a:cubicBezTo>
                    <a:pt x="270" y="189"/>
                    <a:pt x="270" y="189"/>
                    <a:pt x="270" y="189"/>
                  </a:cubicBezTo>
                  <a:cubicBezTo>
                    <a:pt x="270" y="189"/>
                    <a:pt x="270" y="189"/>
                    <a:pt x="270" y="189"/>
                  </a:cubicBezTo>
                  <a:cubicBezTo>
                    <a:pt x="270" y="188"/>
                    <a:pt x="270" y="188"/>
                    <a:pt x="270" y="188"/>
                  </a:cubicBezTo>
                  <a:cubicBezTo>
                    <a:pt x="270" y="187"/>
                    <a:pt x="270" y="187"/>
                    <a:pt x="270" y="187"/>
                  </a:cubicBezTo>
                  <a:cubicBezTo>
                    <a:pt x="270" y="187"/>
                    <a:pt x="270" y="187"/>
                    <a:pt x="270" y="187"/>
                  </a:cubicBezTo>
                  <a:cubicBezTo>
                    <a:pt x="270" y="187"/>
                    <a:pt x="270" y="187"/>
                    <a:pt x="270" y="187"/>
                  </a:cubicBezTo>
                  <a:cubicBezTo>
                    <a:pt x="269" y="187"/>
                    <a:pt x="269" y="187"/>
                    <a:pt x="269" y="187"/>
                  </a:cubicBezTo>
                  <a:cubicBezTo>
                    <a:pt x="269" y="187"/>
                    <a:pt x="269" y="187"/>
                    <a:pt x="269" y="187"/>
                  </a:cubicBezTo>
                  <a:cubicBezTo>
                    <a:pt x="268" y="188"/>
                    <a:pt x="268" y="188"/>
                    <a:pt x="268" y="188"/>
                  </a:cubicBezTo>
                  <a:cubicBezTo>
                    <a:pt x="268" y="189"/>
                    <a:pt x="268" y="189"/>
                    <a:pt x="268" y="189"/>
                  </a:cubicBezTo>
                  <a:cubicBezTo>
                    <a:pt x="267" y="188"/>
                    <a:pt x="267" y="188"/>
                    <a:pt x="267" y="188"/>
                  </a:cubicBezTo>
                  <a:cubicBezTo>
                    <a:pt x="266" y="188"/>
                    <a:pt x="266" y="188"/>
                    <a:pt x="266" y="188"/>
                  </a:cubicBezTo>
                  <a:cubicBezTo>
                    <a:pt x="266" y="188"/>
                    <a:pt x="266" y="188"/>
                    <a:pt x="266" y="188"/>
                  </a:cubicBezTo>
                  <a:cubicBezTo>
                    <a:pt x="265" y="187"/>
                    <a:pt x="265" y="187"/>
                    <a:pt x="265" y="187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4" y="188"/>
                    <a:pt x="264" y="188"/>
                    <a:pt x="264" y="188"/>
                  </a:cubicBezTo>
                  <a:cubicBezTo>
                    <a:pt x="264" y="188"/>
                    <a:pt x="264" y="188"/>
                    <a:pt x="264" y="188"/>
                  </a:cubicBezTo>
                  <a:cubicBezTo>
                    <a:pt x="263" y="188"/>
                    <a:pt x="263" y="188"/>
                    <a:pt x="263" y="188"/>
                  </a:cubicBezTo>
                  <a:cubicBezTo>
                    <a:pt x="262" y="188"/>
                    <a:pt x="262" y="188"/>
                    <a:pt x="262" y="188"/>
                  </a:cubicBezTo>
                  <a:cubicBezTo>
                    <a:pt x="261" y="188"/>
                    <a:pt x="261" y="188"/>
                    <a:pt x="261" y="188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0" y="189"/>
                    <a:pt x="260" y="189"/>
                    <a:pt x="260" y="189"/>
                  </a:cubicBezTo>
                  <a:cubicBezTo>
                    <a:pt x="260" y="189"/>
                    <a:pt x="260" y="189"/>
                    <a:pt x="260" y="189"/>
                  </a:cubicBezTo>
                  <a:cubicBezTo>
                    <a:pt x="259" y="189"/>
                    <a:pt x="259" y="189"/>
                    <a:pt x="259" y="189"/>
                  </a:cubicBezTo>
                  <a:cubicBezTo>
                    <a:pt x="258" y="189"/>
                    <a:pt x="258" y="189"/>
                    <a:pt x="258" y="189"/>
                  </a:cubicBezTo>
                  <a:cubicBezTo>
                    <a:pt x="258" y="188"/>
                    <a:pt x="258" y="188"/>
                    <a:pt x="258" y="188"/>
                  </a:cubicBezTo>
                  <a:cubicBezTo>
                    <a:pt x="257" y="187"/>
                    <a:pt x="257" y="187"/>
                    <a:pt x="257" y="187"/>
                  </a:cubicBezTo>
                  <a:cubicBezTo>
                    <a:pt x="257" y="187"/>
                    <a:pt x="257" y="187"/>
                    <a:pt x="257" y="187"/>
                  </a:cubicBezTo>
                  <a:cubicBezTo>
                    <a:pt x="256" y="187"/>
                    <a:pt x="256" y="187"/>
                    <a:pt x="256" y="187"/>
                  </a:cubicBezTo>
                  <a:cubicBezTo>
                    <a:pt x="255" y="185"/>
                    <a:pt x="255" y="185"/>
                    <a:pt x="255" y="185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83"/>
                    <a:pt x="256" y="183"/>
                    <a:pt x="256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2"/>
                    <a:pt x="258" y="182"/>
                    <a:pt x="258" y="182"/>
                  </a:cubicBezTo>
                  <a:cubicBezTo>
                    <a:pt x="258" y="182"/>
                    <a:pt x="258" y="182"/>
                    <a:pt x="258" y="182"/>
                  </a:cubicBezTo>
                  <a:cubicBezTo>
                    <a:pt x="259" y="182"/>
                    <a:pt x="259" y="182"/>
                    <a:pt x="259" y="182"/>
                  </a:cubicBezTo>
                  <a:cubicBezTo>
                    <a:pt x="260" y="182"/>
                    <a:pt x="260" y="182"/>
                    <a:pt x="260" y="182"/>
                  </a:cubicBezTo>
                  <a:cubicBezTo>
                    <a:pt x="260" y="181"/>
                    <a:pt x="260" y="181"/>
                    <a:pt x="260" y="181"/>
                  </a:cubicBezTo>
                  <a:cubicBezTo>
                    <a:pt x="259" y="181"/>
                    <a:pt x="259" y="181"/>
                    <a:pt x="259" y="181"/>
                  </a:cubicBezTo>
                  <a:cubicBezTo>
                    <a:pt x="259" y="180"/>
                    <a:pt x="259" y="180"/>
                    <a:pt x="259" y="180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1" y="180"/>
                    <a:pt x="261" y="180"/>
                    <a:pt x="261" y="180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63" y="181"/>
                    <a:pt x="263" y="181"/>
                    <a:pt x="263" y="181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65" y="182"/>
                    <a:pt x="265" y="182"/>
                    <a:pt x="265" y="182"/>
                  </a:cubicBezTo>
                  <a:cubicBezTo>
                    <a:pt x="266" y="182"/>
                    <a:pt x="266" y="182"/>
                    <a:pt x="266" y="182"/>
                  </a:cubicBezTo>
                  <a:cubicBezTo>
                    <a:pt x="266" y="182"/>
                    <a:pt x="266" y="182"/>
                    <a:pt x="266" y="182"/>
                  </a:cubicBezTo>
                  <a:cubicBezTo>
                    <a:pt x="267" y="182"/>
                    <a:pt x="267" y="182"/>
                    <a:pt x="267" y="182"/>
                  </a:cubicBezTo>
                  <a:cubicBezTo>
                    <a:pt x="267" y="182"/>
                    <a:pt x="267" y="182"/>
                    <a:pt x="267" y="182"/>
                  </a:cubicBezTo>
                  <a:cubicBezTo>
                    <a:pt x="268" y="182"/>
                    <a:pt x="268" y="182"/>
                    <a:pt x="268" y="182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69" y="181"/>
                    <a:pt x="269" y="181"/>
                    <a:pt x="269" y="181"/>
                  </a:cubicBezTo>
                  <a:cubicBezTo>
                    <a:pt x="270" y="181"/>
                    <a:pt x="270" y="181"/>
                    <a:pt x="270" y="181"/>
                  </a:cubicBezTo>
                  <a:cubicBezTo>
                    <a:pt x="270" y="181"/>
                    <a:pt x="270" y="181"/>
                    <a:pt x="270" y="181"/>
                  </a:cubicBezTo>
                  <a:cubicBezTo>
                    <a:pt x="270" y="182"/>
                    <a:pt x="270" y="182"/>
                    <a:pt x="270" y="182"/>
                  </a:cubicBezTo>
                  <a:cubicBezTo>
                    <a:pt x="271" y="182"/>
                    <a:pt x="271" y="182"/>
                    <a:pt x="271" y="182"/>
                  </a:cubicBezTo>
                  <a:cubicBezTo>
                    <a:pt x="272" y="181"/>
                    <a:pt x="272" y="181"/>
                    <a:pt x="272" y="181"/>
                  </a:cubicBezTo>
                  <a:cubicBezTo>
                    <a:pt x="272" y="181"/>
                    <a:pt x="272" y="181"/>
                    <a:pt x="272" y="181"/>
                  </a:cubicBezTo>
                  <a:cubicBezTo>
                    <a:pt x="273" y="180"/>
                    <a:pt x="273" y="180"/>
                    <a:pt x="273" y="180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3" y="182"/>
                    <a:pt x="273" y="182"/>
                    <a:pt x="273" y="182"/>
                  </a:cubicBezTo>
                  <a:cubicBezTo>
                    <a:pt x="273" y="182"/>
                    <a:pt x="273" y="182"/>
                    <a:pt x="273" y="182"/>
                  </a:cubicBezTo>
                  <a:cubicBezTo>
                    <a:pt x="274" y="182"/>
                    <a:pt x="274" y="182"/>
                    <a:pt x="274" y="182"/>
                  </a:cubicBezTo>
                  <a:cubicBezTo>
                    <a:pt x="274" y="181"/>
                    <a:pt x="274" y="181"/>
                    <a:pt x="274" y="181"/>
                  </a:cubicBezTo>
                  <a:cubicBezTo>
                    <a:pt x="275" y="182"/>
                    <a:pt x="275" y="182"/>
                    <a:pt x="275" y="182"/>
                  </a:cubicBezTo>
                  <a:cubicBezTo>
                    <a:pt x="275" y="181"/>
                    <a:pt x="275" y="181"/>
                    <a:pt x="275" y="181"/>
                  </a:cubicBezTo>
                  <a:cubicBezTo>
                    <a:pt x="275" y="179"/>
                    <a:pt x="275" y="179"/>
                    <a:pt x="275" y="179"/>
                  </a:cubicBezTo>
                  <a:cubicBezTo>
                    <a:pt x="274" y="178"/>
                    <a:pt x="274" y="178"/>
                    <a:pt x="274" y="178"/>
                  </a:cubicBezTo>
                  <a:cubicBezTo>
                    <a:pt x="274" y="177"/>
                    <a:pt x="274" y="177"/>
                    <a:pt x="274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5"/>
                    <a:pt x="274" y="175"/>
                    <a:pt x="274" y="175"/>
                  </a:cubicBezTo>
                  <a:cubicBezTo>
                    <a:pt x="274" y="175"/>
                    <a:pt x="274" y="175"/>
                    <a:pt x="274" y="175"/>
                  </a:cubicBezTo>
                  <a:cubicBezTo>
                    <a:pt x="276" y="175"/>
                    <a:pt x="276" y="175"/>
                    <a:pt x="276" y="175"/>
                  </a:cubicBezTo>
                  <a:cubicBezTo>
                    <a:pt x="277" y="174"/>
                    <a:pt x="277" y="174"/>
                    <a:pt x="277" y="174"/>
                  </a:cubicBezTo>
                  <a:cubicBezTo>
                    <a:pt x="278" y="173"/>
                    <a:pt x="278" y="173"/>
                    <a:pt x="278" y="173"/>
                  </a:cubicBezTo>
                  <a:cubicBezTo>
                    <a:pt x="279" y="172"/>
                    <a:pt x="279" y="172"/>
                    <a:pt x="279" y="172"/>
                  </a:cubicBezTo>
                  <a:cubicBezTo>
                    <a:pt x="279" y="172"/>
                    <a:pt x="279" y="172"/>
                    <a:pt x="279" y="172"/>
                  </a:cubicBezTo>
                  <a:cubicBezTo>
                    <a:pt x="280" y="173"/>
                    <a:pt x="280" y="173"/>
                    <a:pt x="280" y="173"/>
                  </a:cubicBezTo>
                  <a:cubicBezTo>
                    <a:pt x="281" y="173"/>
                    <a:pt x="281" y="173"/>
                    <a:pt x="281" y="173"/>
                  </a:cubicBezTo>
                  <a:cubicBezTo>
                    <a:pt x="281" y="173"/>
                    <a:pt x="281" y="173"/>
                    <a:pt x="281" y="173"/>
                  </a:cubicBezTo>
                  <a:cubicBezTo>
                    <a:pt x="280" y="172"/>
                    <a:pt x="280" y="172"/>
                    <a:pt x="280" y="172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82" y="170"/>
                    <a:pt x="282" y="170"/>
                    <a:pt x="282" y="170"/>
                  </a:cubicBezTo>
                  <a:cubicBezTo>
                    <a:pt x="282" y="169"/>
                    <a:pt x="282" y="169"/>
                    <a:pt x="282" y="169"/>
                  </a:cubicBezTo>
                  <a:cubicBezTo>
                    <a:pt x="283" y="170"/>
                    <a:pt x="283" y="170"/>
                    <a:pt x="283" y="170"/>
                  </a:cubicBezTo>
                  <a:cubicBezTo>
                    <a:pt x="285" y="169"/>
                    <a:pt x="285" y="169"/>
                    <a:pt x="285" y="169"/>
                  </a:cubicBezTo>
                  <a:cubicBezTo>
                    <a:pt x="285" y="169"/>
                    <a:pt x="285" y="169"/>
                    <a:pt x="285" y="169"/>
                  </a:cubicBezTo>
                  <a:cubicBezTo>
                    <a:pt x="284" y="168"/>
                    <a:pt x="284" y="168"/>
                    <a:pt x="284" y="168"/>
                  </a:cubicBezTo>
                  <a:cubicBezTo>
                    <a:pt x="285" y="167"/>
                    <a:pt x="285" y="167"/>
                    <a:pt x="285" y="167"/>
                  </a:cubicBezTo>
                  <a:cubicBezTo>
                    <a:pt x="285" y="166"/>
                    <a:pt x="285" y="166"/>
                    <a:pt x="285" y="166"/>
                  </a:cubicBezTo>
                  <a:cubicBezTo>
                    <a:pt x="285" y="166"/>
                    <a:pt x="285" y="166"/>
                    <a:pt x="285" y="166"/>
                  </a:cubicBezTo>
                  <a:cubicBezTo>
                    <a:pt x="285" y="165"/>
                    <a:pt x="285" y="165"/>
                    <a:pt x="285" y="165"/>
                  </a:cubicBezTo>
                  <a:cubicBezTo>
                    <a:pt x="285" y="165"/>
                    <a:pt x="285" y="165"/>
                    <a:pt x="285" y="165"/>
                  </a:cubicBezTo>
                  <a:cubicBezTo>
                    <a:pt x="285" y="164"/>
                    <a:pt x="285" y="164"/>
                    <a:pt x="285" y="164"/>
                  </a:cubicBezTo>
                  <a:cubicBezTo>
                    <a:pt x="285" y="163"/>
                    <a:pt x="285" y="163"/>
                    <a:pt x="285" y="163"/>
                  </a:cubicBezTo>
                  <a:cubicBezTo>
                    <a:pt x="285" y="163"/>
                    <a:pt x="285" y="163"/>
                    <a:pt x="285" y="163"/>
                  </a:cubicBezTo>
                  <a:cubicBezTo>
                    <a:pt x="285" y="163"/>
                    <a:pt x="285" y="163"/>
                    <a:pt x="285" y="163"/>
                  </a:cubicBezTo>
                  <a:cubicBezTo>
                    <a:pt x="285" y="162"/>
                    <a:pt x="285" y="162"/>
                    <a:pt x="285" y="162"/>
                  </a:cubicBezTo>
                  <a:cubicBezTo>
                    <a:pt x="286" y="162"/>
                    <a:pt x="286" y="162"/>
                    <a:pt x="286" y="162"/>
                  </a:cubicBezTo>
                  <a:cubicBezTo>
                    <a:pt x="286" y="161"/>
                    <a:pt x="286" y="161"/>
                    <a:pt x="286" y="161"/>
                  </a:cubicBezTo>
                  <a:cubicBezTo>
                    <a:pt x="286" y="160"/>
                    <a:pt x="286" y="160"/>
                    <a:pt x="286" y="160"/>
                  </a:cubicBezTo>
                  <a:cubicBezTo>
                    <a:pt x="286" y="160"/>
                    <a:pt x="286" y="160"/>
                    <a:pt x="286" y="160"/>
                  </a:cubicBezTo>
                  <a:cubicBezTo>
                    <a:pt x="286" y="160"/>
                    <a:pt x="286" y="160"/>
                    <a:pt x="286" y="160"/>
                  </a:cubicBezTo>
                  <a:cubicBezTo>
                    <a:pt x="285" y="160"/>
                    <a:pt x="285" y="160"/>
                    <a:pt x="285" y="160"/>
                  </a:cubicBezTo>
                  <a:cubicBezTo>
                    <a:pt x="285" y="161"/>
                    <a:pt x="285" y="161"/>
                    <a:pt x="285" y="161"/>
                  </a:cubicBezTo>
                  <a:cubicBezTo>
                    <a:pt x="285" y="161"/>
                    <a:pt x="285" y="161"/>
                    <a:pt x="285" y="161"/>
                  </a:cubicBezTo>
                  <a:cubicBezTo>
                    <a:pt x="285" y="161"/>
                    <a:pt x="285" y="161"/>
                    <a:pt x="285" y="161"/>
                  </a:cubicBezTo>
                  <a:cubicBezTo>
                    <a:pt x="285" y="160"/>
                    <a:pt x="285" y="160"/>
                    <a:pt x="285" y="160"/>
                  </a:cubicBezTo>
                  <a:cubicBezTo>
                    <a:pt x="284" y="160"/>
                    <a:pt x="284" y="160"/>
                    <a:pt x="284" y="160"/>
                  </a:cubicBezTo>
                  <a:cubicBezTo>
                    <a:pt x="283" y="160"/>
                    <a:pt x="283" y="160"/>
                    <a:pt x="283" y="160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8"/>
                    <a:pt x="283" y="158"/>
                    <a:pt x="283" y="158"/>
                  </a:cubicBezTo>
                  <a:cubicBezTo>
                    <a:pt x="283" y="158"/>
                    <a:pt x="283" y="158"/>
                    <a:pt x="283" y="158"/>
                  </a:cubicBezTo>
                  <a:cubicBezTo>
                    <a:pt x="283" y="157"/>
                    <a:pt x="283" y="157"/>
                    <a:pt x="283" y="157"/>
                  </a:cubicBezTo>
                  <a:cubicBezTo>
                    <a:pt x="283" y="156"/>
                    <a:pt x="283" y="156"/>
                    <a:pt x="283" y="156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7"/>
                    <a:pt x="282" y="157"/>
                    <a:pt x="282" y="157"/>
                  </a:cubicBezTo>
                  <a:cubicBezTo>
                    <a:pt x="282" y="157"/>
                    <a:pt x="282" y="157"/>
                    <a:pt x="282" y="157"/>
                  </a:cubicBezTo>
                  <a:cubicBezTo>
                    <a:pt x="281" y="157"/>
                    <a:pt x="281" y="157"/>
                    <a:pt x="281" y="157"/>
                  </a:cubicBezTo>
                  <a:cubicBezTo>
                    <a:pt x="281" y="157"/>
                    <a:pt x="281" y="157"/>
                    <a:pt x="281" y="157"/>
                  </a:cubicBezTo>
                  <a:cubicBezTo>
                    <a:pt x="280" y="157"/>
                    <a:pt x="280" y="157"/>
                    <a:pt x="280" y="157"/>
                  </a:cubicBezTo>
                  <a:cubicBezTo>
                    <a:pt x="280" y="156"/>
                    <a:pt x="280" y="156"/>
                    <a:pt x="280" y="156"/>
                  </a:cubicBezTo>
                  <a:cubicBezTo>
                    <a:pt x="281" y="155"/>
                    <a:pt x="281" y="155"/>
                    <a:pt x="281" y="155"/>
                  </a:cubicBezTo>
                  <a:cubicBezTo>
                    <a:pt x="281" y="155"/>
                    <a:pt x="281" y="155"/>
                    <a:pt x="281" y="155"/>
                  </a:cubicBezTo>
                  <a:cubicBezTo>
                    <a:pt x="279" y="155"/>
                    <a:pt x="279" y="155"/>
                    <a:pt x="279" y="155"/>
                  </a:cubicBezTo>
                  <a:cubicBezTo>
                    <a:pt x="279" y="154"/>
                    <a:pt x="279" y="154"/>
                    <a:pt x="279" y="154"/>
                  </a:cubicBezTo>
                  <a:cubicBezTo>
                    <a:pt x="280" y="154"/>
                    <a:pt x="280" y="154"/>
                    <a:pt x="280" y="154"/>
                  </a:cubicBezTo>
                  <a:cubicBezTo>
                    <a:pt x="280" y="154"/>
                    <a:pt x="280" y="154"/>
                    <a:pt x="280" y="154"/>
                  </a:cubicBezTo>
                  <a:cubicBezTo>
                    <a:pt x="280" y="154"/>
                    <a:pt x="280" y="154"/>
                    <a:pt x="280" y="154"/>
                  </a:cubicBezTo>
                  <a:cubicBezTo>
                    <a:pt x="280" y="153"/>
                    <a:pt x="280" y="153"/>
                    <a:pt x="280" y="153"/>
                  </a:cubicBezTo>
                  <a:cubicBezTo>
                    <a:pt x="281" y="153"/>
                    <a:pt x="281" y="153"/>
                    <a:pt x="281" y="153"/>
                  </a:cubicBezTo>
                  <a:cubicBezTo>
                    <a:pt x="281" y="153"/>
                    <a:pt x="281" y="153"/>
                    <a:pt x="281" y="153"/>
                  </a:cubicBezTo>
                  <a:cubicBezTo>
                    <a:pt x="281" y="152"/>
                    <a:pt x="281" y="152"/>
                    <a:pt x="281" y="152"/>
                  </a:cubicBezTo>
                  <a:cubicBezTo>
                    <a:pt x="280" y="153"/>
                    <a:pt x="280" y="153"/>
                    <a:pt x="280" y="153"/>
                  </a:cubicBezTo>
                  <a:cubicBezTo>
                    <a:pt x="279" y="154"/>
                    <a:pt x="279" y="154"/>
                    <a:pt x="279" y="154"/>
                  </a:cubicBezTo>
                  <a:cubicBezTo>
                    <a:pt x="279" y="154"/>
                    <a:pt x="279" y="154"/>
                    <a:pt x="279" y="154"/>
                  </a:cubicBezTo>
                  <a:cubicBezTo>
                    <a:pt x="278" y="154"/>
                    <a:pt x="278" y="154"/>
                    <a:pt x="278" y="154"/>
                  </a:cubicBezTo>
                  <a:cubicBezTo>
                    <a:pt x="278" y="153"/>
                    <a:pt x="278" y="153"/>
                    <a:pt x="278" y="153"/>
                  </a:cubicBezTo>
                  <a:cubicBezTo>
                    <a:pt x="278" y="153"/>
                    <a:pt x="278" y="153"/>
                    <a:pt x="278" y="153"/>
                  </a:cubicBezTo>
                  <a:cubicBezTo>
                    <a:pt x="277" y="154"/>
                    <a:pt x="277" y="154"/>
                    <a:pt x="277" y="154"/>
                  </a:cubicBezTo>
                  <a:cubicBezTo>
                    <a:pt x="277" y="154"/>
                    <a:pt x="277" y="154"/>
                    <a:pt x="277" y="154"/>
                  </a:cubicBezTo>
                  <a:cubicBezTo>
                    <a:pt x="276" y="154"/>
                    <a:pt x="276" y="154"/>
                    <a:pt x="276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55"/>
                    <a:pt x="275" y="155"/>
                    <a:pt x="275" y="155"/>
                  </a:cubicBezTo>
                  <a:cubicBezTo>
                    <a:pt x="274" y="155"/>
                    <a:pt x="274" y="155"/>
                    <a:pt x="274" y="155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53"/>
                    <a:pt x="275" y="153"/>
                    <a:pt x="275" y="153"/>
                  </a:cubicBezTo>
                  <a:cubicBezTo>
                    <a:pt x="274" y="153"/>
                    <a:pt x="274" y="153"/>
                    <a:pt x="274" y="153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3"/>
                    <a:pt x="276" y="153"/>
                    <a:pt x="276" y="153"/>
                  </a:cubicBezTo>
                  <a:cubicBezTo>
                    <a:pt x="277" y="153"/>
                    <a:pt x="277" y="153"/>
                    <a:pt x="277" y="153"/>
                  </a:cubicBezTo>
                  <a:cubicBezTo>
                    <a:pt x="277" y="152"/>
                    <a:pt x="277" y="152"/>
                    <a:pt x="277" y="152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7" y="150"/>
                    <a:pt x="277" y="150"/>
                    <a:pt x="277" y="150"/>
                  </a:cubicBezTo>
                  <a:cubicBezTo>
                    <a:pt x="277" y="150"/>
                    <a:pt x="277" y="150"/>
                    <a:pt x="277" y="150"/>
                  </a:cubicBezTo>
                  <a:cubicBezTo>
                    <a:pt x="276" y="149"/>
                    <a:pt x="276" y="149"/>
                    <a:pt x="276" y="149"/>
                  </a:cubicBezTo>
                  <a:cubicBezTo>
                    <a:pt x="276" y="149"/>
                    <a:pt x="276" y="149"/>
                    <a:pt x="276" y="149"/>
                  </a:cubicBezTo>
                  <a:cubicBezTo>
                    <a:pt x="276" y="149"/>
                    <a:pt x="276" y="149"/>
                    <a:pt x="276" y="149"/>
                  </a:cubicBezTo>
                  <a:cubicBezTo>
                    <a:pt x="276" y="148"/>
                    <a:pt x="276" y="148"/>
                    <a:pt x="276" y="148"/>
                  </a:cubicBezTo>
                  <a:cubicBezTo>
                    <a:pt x="275" y="148"/>
                    <a:pt x="275" y="148"/>
                    <a:pt x="275" y="148"/>
                  </a:cubicBezTo>
                  <a:cubicBezTo>
                    <a:pt x="275" y="148"/>
                    <a:pt x="275" y="148"/>
                    <a:pt x="275" y="148"/>
                  </a:cubicBezTo>
                  <a:cubicBezTo>
                    <a:pt x="274" y="148"/>
                    <a:pt x="274" y="148"/>
                    <a:pt x="274" y="148"/>
                  </a:cubicBezTo>
                  <a:cubicBezTo>
                    <a:pt x="274" y="147"/>
                    <a:pt x="274" y="147"/>
                    <a:pt x="274" y="147"/>
                  </a:cubicBezTo>
                  <a:cubicBezTo>
                    <a:pt x="275" y="147"/>
                    <a:pt x="275" y="147"/>
                    <a:pt x="275" y="147"/>
                  </a:cubicBezTo>
                  <a:cubicBezTo>
                    <a:pt x="275" y="147"/>
                    <a:pt x="275" y="147"/>
                    <a:pt x="275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6"/>
                    <a:pt x="276" y="146"/>
                    <a:pt x="276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3" y="146"/>
                    <a:pt x="273" y="146"/>
                    <a:pt x="273" y="146"/>
                  </a:cubicBezTo>
                  <a:cubicBezTo>
                    <a:pt x="273" y="146"/>
                    <a:pt x="273" y="146"/>
                    <a:pt x="273" y="146"/>
                  </a:cubicBezTo>
                  <a:cubicBezTo>
                    <a:pt x="273" y="145"/>
                    <a:pt x="273" y="145"/>
                    <a:pt x="273" y="145"/>
                  </a:cubicBezTo>
                  <a:cubicBezTo>
                    <a:pt x="274" y="144"/>
                    <a:pt x="274" y="144"/>
                    <a:pt x="274" y="144"/>
                  </a:cubicBezTo>
                  <a:cubicBezTo>
                    <a:pt x="274" y="143"/>
                    <a:pt x="274" y="143"/>
                    <a:pt x="274" y="143"/>
                  </a:cubicBezTo>
                  <a:cubicBezTo>
                    <a:pt x="274" y="143"/>
                    <a:pt x="274" y="143"/>
                    <a:pt x="274" y="143"/>
                  </a:cubicBezTo>
                  <a:cubicBezTo>
                    <a:pt x="275" y="142"/>
                    <a:pt x="275" y="142"/>
                    <a:pt x="275" y="142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4" y="140"/>
                    <a:pt x="274" y="140"/>
                    <a:pt x="274" y="140"/>
                  </a:cubicBezTo>
                  <a:cubicBezTo>
                    <a:pt x="274" y="140"/>
                    <a:pt x="274" y="140"/>
                    <a:pt x="274" y="140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73" y="141"/>
                    <a:pt x="273" y="141"/>
                    <a:pt x="273" y="141"/>
                  </a:cubicBezTo>
                  <a:cubicBezTo>
                    <a:pt x="273" y="141"/>
                    <a:pt x="273" y="141"/>
                    <a:pt x="273" y="141"/>
                  </a:cubicBezTo>
                  <a:cubicBezTo>
                    <a:pt x="272" y="140"/>
                    <a:pt x="272" y="140"/>
                    <a:pt x="272" y="140"/>
                  </a:cubicBezTo>
                  <a:cubicBezTo>
                    <a:pt x="272" y="139"/>
                    <a:pt x="272" y="139"/>
                    <a:pt x="272" y="139"/>
                  </a:cubicBezTo>
                  <a:cubicBezTo>
                    <a:pt x="271" y="139"/>
                    <a:pt x="271" y="139"/>
                    <a:pt x="271" y="139"/>
                  </a:cubicBezTo>
                  <a:cubicBezTo>
                    <a:pt x="271" y="138"/>
                    <a:pt x="271" y="138"/>
                    <a:pt x="271" y="138"/>
                  </a:cubicBezTo>
                  <a:cubicBezTo>
                    <a:pt x="271" y="137"/>
                    <a:pt x="271" y="137"/>
                    <a:pt x="271" y="137"/>
                  </a:cubicBezTo>
                  <a:cubicBezTo>
                    <a:pt x="272" y="137"/>
                    <a:pt x="272" y="137"/>
                    <a:pt x="272" y="137"/>
                  </a:cubicBezTo>
                  <a:cubicBezTo>
                    <a:pt x="272" y="137"/>
                    <a:pt x="272" y="137"/>
                    <a:pt x="272" y="137"/>
                  </a:cubicBezTo>
                  <a:cubicBezTo>
                    <a:pt x="272" y="136"/>
                    <a:pt x="272" y="136"/>
                    <a:pt x="272" y="136"/>
                  </a:cubicBezTo>
                  <a:cubicBezTo>
                    <a:pt x="272" y="136"/>
                    <a:pt x="272" y="136"/>
                    <a:pt x="272" y="136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1" y="137"/>
                    <a:pt x="271" y="137"/>
                    <a:pt x="271" y="137"/>
                  </a:cubicBezTo>
                  <a:cubicBezTo>
                    <a:pt x="270" y="138"/>
                    <a:pt x="270" y="138"/>
                    <a:pt x="270" y="138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69" y="137"/>
                    <a:pt x="269" y="137"/>
                    <a:pt x="269" y="137"/>
                  </a:cubicBezTo>
                  <a:cubicBezTo>
                    <a:pt x="269" y="137"/>
                    <a:pt x="269" y="137"/>
                    <a:pt x="269" y="137"/>
                  </a:cubicBezTo>
                  <a:cubicBezTo>
                    <a:pt x="269" y="138"/>
                    <a:pt x="269" y="138"/>
                    <a:pt x="269" y="138"/>
                  </a:cubicBezTo>
                  <a:cubicBezTo>
                    <a:pt x="269" y="138"/>
                    <a:pt x="269" y="138"/>
                    <a:pt x="269" y="138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0" y="139"/>
                    <a:pt x="270" y="139"/>
                    <a:pt x="270" y="139"/>
                  </a:cubicBezTo>
                  <a:cubicBezTo>
                    <a:pt x="270" y="141"/>
                    <a:pt x="270" y="141"/>
                    <a:pt x="270" y="141"/>
                  </a:cubicBezTo>
                  <a:cubicBezTo>
                    <a:pt x="271" y="141"/>
                    <a:pt x="271" y="141"/>
                    <a:pt x="271" y="141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70" y="143"/>
                    <a:pt x="270" y="143"/>
                    <a:pt x="270" y="143"/>
                  </a:cubicBezTo>
                  <a:cubicBezTo>
                    <a:pt x="269" y="144"/>
                    <a:pt x="269" y="144"/>
                    <a:pt x="269" y="144"/>
                  </a:cubicBezTo>
                  <a:cubicBezTo>
                    <a:pt x="267" y="144"/>
                    <a:pt x="267" y="144"/>
                    <a:pt x="267" y="144"/>
                  </a:cubicBezTo>
                  <a:cubicBezTo>
                    <a:pt x="267" y="144"/>
                    <a:pt x="267" y="144"/>
                    <a:pt x="267" y="144"/>
                  </a:cubicBezTo>
                  <a:cubicBezTo>
                    <a:pt x="266" y="144"/>
                    <a:pt x="266" y="144"/>
                    <a:pt x="266" y="144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42"/>
                    <a:pt x="266" y="142"/>
                    <a:pt x="266" y="142"/>
                  </a:cubicBezTo>
                  <a:cubicBezTo>
                    <a:pt x="264" y="142"/>
                    <a:pt x="264" y="142"/>
                    <a:pt x="264" y="14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2" y="141"/>
                    <a:pt x="262" y="141"/>
                    <a:pt x="262" y="141"/>
                  </a:cubicBezTo>
                  <a:cubicBezTo>
                    <a:pt x="262" y="143"/>
                    <a:pt x="262" y="143"/>
                    <a:pt x="262" y="143"/>
                  </a:cubicBezTo>
                  <a:cubicBezTo>
                    <a:pt x="263" y="144"/>
                    <a:pt x="263" y="144"/>
                    <a:pt x="263" y="144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1" y="142"/>
                    <a:pt x="261" y="142"/>
                    <a:pt x="261" y="142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59" y="141"/>
                    <a:pt x="259" y="141"/>
                    <a:pt x="259" y="141"/>
                  </a:cubicBezTo>
                  <a:cubicBezTo>
                    <a:pt x="259" y="140"/>
                    <a:pt x="259" y="140"/>
                    <a:pt x="259" y="140"/>
                  </a:cubicBezTo>
                  <a:cubicBezTo>
                    <a:pt x="259" y="140"/>
                    <a:pt x="259" y="140"/>
                    <a:pt x="259" y="140"/>
                  </a:cubicBezTo>
                  <a:cubicBezTo>
                    <a:pt x="258" y="140"/>
                    <a:pt x="258" y="140"/>
                    <a:pt x="258" y="140"/>
                  </a:cubicBezTo>
                  <a:cubicBezTo>
                    <a:pt x="257" y="139"/>
                    <a:pt x="257" y="139"/>
                    <a:pt x="257" y="139"/>
                  </a:cubicBezTo>
                  <a:cubicBezTo>
                    <a:pt x="257" y="139"/>
                    <a:pt x="257" y="139"/>
                    <a:pt x="257" y="139"/>
                  </a:cubicBezTo>
                  <a:cubicBezTo>
                    <a:pt x="256" y="138"/>
                    <a:pt x="256" y="138"/>
                    <a:pt x="256" y="138"/>
                  </a:cubicBezTo>
                  <a:cubicBezTo>
                    <a:pt x="256" y="138"/>
                    <a:pt x="256" y="138"/>
                    <a:pt x="256" y="138"/>
                  </a:cubicBezTo>
                  <a:cubicBezTo>
                    <a:pt x="256" y="138"/>
                    <a:pt x="256" y="138"/>
                    <a:pt x="256" y="138"/>
                  </a:cubicBezTo>
                  <a:cubicBezTo>
                    <a:pt x="258" y="140"/>
                    <a:pt x="258" y="140"/>
                    <a:pt x="258" y="140"/>
                  </a:cubicBezTo>
                  <a:cubicBezTo>
                    <a:pt x="258" y="140"/>
                    <a:pt x="258" y="140"/>
                    <a:pt x="258" y="140"/>
                  </a:cubicBezTo>
                  <a:cubicBezTo>
                    <a:pt x="259" y="141"/>
                    <a:pt x="259" y="141"/>
                    <a:pt x="259" y="141"/>
                  </a:cubicBezTo>
                  <a:cubicBezTo>
                    <a:pt x="259" y="141"/>
                    <a:pt x="259" y="141"/>
                    <a:pt x="259" y="141"/>
                  </a:cubicBezTo>
                  <a:cubicBezTo>
                    <a:pt x="259" y="142"/>
                    <a:pt x="259" y="142"/>
                    <a:pt x="259" y="142"/>
                  </a:cubicBezTo>
                  <a:cubicBezTo>
                    <a:pt x="259" y="142"/>
                    <a:pt x="259" y="142"/>
                    <a:pt x="259" y="142"/>
                  </a:cubicBezTo>
                  <a:cubicBezTo>
                    <a:pt x="259" y="142"/>
                    <a:pt x="259" y="142"/>
                    <a:pt x="259" y="142"/>
                  </a:cubicBezTo>
                  <a:cubicBezTo>
                    <a:pt x="258" y="143"/>
                    <a:pt x="258" y="143"/>
                    <a:pt x="258" y="143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56" y="142"/>
                    <a:pt x="256" y="142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cubicBezTo>
                    <a:pt x="255" y="141"/>
                    <a:pt x="255" y="141"/>
                    <a:pt x="255" y="141"/>
                  </a:cubicBezTo>
                  <a:cubicBezTo>
                    <a:pt x="255" y="140"/>
                    <a:pt x="255" y="140"/>
                    <a:pt x="255" y="140"/>
                  </a:cubicBezTo>
                  <a:cubicBezTo>
                    <a:pt x="254" y="141"/>
                    <a:pt x="254" y="141"/>
                    <a:pt x="254" y="141"/>
                  </a:cubicBezTo>
                  <a:cubicBezTo>
                    <a:pt x="253" y="141"/>
                    <a:pt x="253" y="141"/>
                    <a:pt x="253" y="141"/>
                  </a:cubicBezTo>
                  <a:cubicBezTo>
                    <a:pt x="252" y="141"/>
                    <a:pt x="252" y="141"/>
                    <a:pt x="252" y="141"/>
                  </a:cubicBezTo>
                  <a:cubicBezTo>
                    <a:pt x="251" y="140"/>
                    <a:pt x="251" y="140"/>
                    <a:pt x="251" y="140"/>
                  </a:cubicBezTo>
                  <a:cubicBezTo>
                    <a:pt x="250" y="140"/>
                    <a:pt x="250" y="140"/>
                    <a:pt x="250" y="140"/>
                  </a:cubicBezTo>
                  <a:cubicBezTo>
                    <a:pt x="250" y="140"/>
                    <a:pt x="250" y="140"/>
                    <a:pt x="250" y="140"/>
                  </a:cubicBezTo>
                  <a:cubicBezTo>
                    <a:pt x="249" y="139"/>
                    <a:pt x="249" y="139"/>
                    <a:pt x="249" y="139"/>
                  </a:cubicBezTo>
                  <a:cubicBezTo>
                    <a:pt x="249" y="139"/>
                    <a:pt x="249" y="139"/>
                    <a:pt x="249" y="139"/>
                  </a:cubicBezTo>
                  <a:cubicBezTo>
                    <a:pt x="250" y="138"/>
                    <a:pt x="250" y="138"/>
                    <a:pt x="250" y="138"/>
                  </a:cubicBezTo>
                  <a:cubicBezTo>
                    <a:pt x="251" y="137"/>
                    <a:pt x="251" y="137"/>
                    <a:pt x="251" y="137"/>
                  </a:cubicBezTo>
                  <a:cubicBezTo>
                    <a:pt x="251" y="137"/>
                    <a:pt x="251" y="137"/>
                    <a:pt x="251" y="137"/>
                  </a:cubicBezTo>
                  <a:cubicBezTo>
                    <a:pt x="250" y="137"/>
                    <a:pt x="250" y="137"/>
                    <a:pt x="250" y="137"/>
                  </a:cubicBezTo>
                  <a:cubicBezTo>
                    <a:pt x="249" y="138"/>
                    <a:pt x="249" y="138"/>
                    <a:pt x="249" y="138"/>
                  </a:cubicBezTo>
                  <a:cubicBezTo>
                    <a:pt x="249" y="139"/>
                    <a:pt x="249" y="139"/>
                    <a:pt x="249" y="139"/>
                  </a:cubicBezTo>
                  <a:cubicBezTo>
                    <a:pt x="248" y="139"/>
                    <a:pt x="248" y="139"/>
                    <a:pt x="248" y="139"/>
                  </a:cubicBezTo>
                  <a:cubicBezTo>
                    <a:pt x="248" y="138"/>
                    <a:pt x="248" y="138"/>
                    <a:pt x="248" y="138"/>
                  </a:cubicBezTo>
                  <a:cubicBezTo>
                    <a:pt x="247" y="138"/>
                    <a:pt x="247" y="138"/>
                    <a:pt x="247" y="138"/>
                  </a:cubicBezTo>
                  <a:cubicBezTo>
                    <a:pt x="246" y="138"/>
                    <a:pt x="246" y="138"/>
                    <a:pt x="246" y="138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46" y="139"/>
                    <a:pt x="246" y="139"/>
                    <a:pt x="246" y="139"/>
                  </a:cubicBezTo>
                  <a:cubicBezTo>
                    <a:pt x="244" y="138"/>
                    <a:pt x="244" y="138"/>
                    <a:pt x="244" y="138"/>
                  </a:cubicBezTo>
                  <a:cubicBezTo>
                    <a:pt x="244" y="137"/>
                    <a:pt x="244" y="137"/>
                    <a:pt x="244" y="137"/>
                  </a:cubicBezTo>
                  <a:cubicBezTo>
                    <a:pt x="243" y="136"/>
                    <a:pt x="243" y="136"/>
                    <a:pt x="243" y="136"/>
                  </a:cubicBezTo>
                  <a:cubicBezTo>
                    <a:pt x="244" y="136"/>
                    <a:pt x="244" y="136"/>
                    <a:pt x="244" y="136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45" y="134"/>
                    <a:pt x="245" y="134"/>
                    <a:pt x="245" y="134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43" y="135"/>
                    <a:pt x="243" y="135"/>
                    <a:pt x="243" y="135"/>
                  </a:cubicBezTo>
                  <a:cubicBezTo>
                    <a:pt x="243" y="136"/>
                    <a:pt x="243" y="136"/>
                    <a:pt x="243" y="136"/>
                  </a:cubicBezTo>
                  <a:cubicBezTo>
                    <a:pt x="243" y="136"/>
                    <a:pt x="243" y="136"/>
                    <a:pt x="243" y="136"/>
                  </a:cubicBezTo>
                  <a:cubicBezTo>
                    <a:pt x="242" y="135"/>
                    <a:pt x="242" y="135"/>
                    <a:pt x="242" y="135"/>
                  </a:cubicBezTo>
                  <a:cubicBezTo>
                    <a:pt x="243" y="135"/>
                    <a:pt x="243" y="135"/>
                    <a:pt x="243" y="135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5"/>
                    <a:pt x="242" y="135"/>
                    <a:pt x="242" y="135"/>
                  </a:cubicBezTo>
                  <a:cubicBezTo>
                    <a:pt x="242" y="135"/>
                    <a:pt x="242" y="135"/>
                    <a:pt x="242" y="135"/>
                  </a:cubicBezTo>
                  <a:cubicBezTo>
                    <a:pt x="242" y="136"/>
                    <a:pt x="242" y="136"/>
                    <a:pt x="242" y="136"/>
                  </a:cubicBezTo>
                  <a:cubicBezTo>
                    <a:pt x="241" y="136"/>
                    <a:pt x="241" y="136"/>
                    <a:pt x="241" y="136"/>
                  </a:cubicBezTo>
                  <a:cubicBezTo>
                    <a:pt x="240" y="135"/>
                    <a:pt x="240" y="135"/>
                    <a:pt x="240" y="135"/>
                  </a:cubicBezTo>
                  <a:cubicBezTo>
                    <a:pt x="240" y="135"/>
                    <a:pt x="240" y="135"/>
                    <a:pt x="240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36" y="132"/>
                    <a:pt x="236" y="132"/>
                    <a:pt x="236" y="132"/>
                  </a:cubicBezTo>
                  <a:cubicBezTo>
                    <a:pt x="237" y="132"/>
                    <a:pt x="237" y="132"/>
                    <a:pt x="237" y="132"/>
                  </a:cubicBezTo>
                  <a:cubicBezTo>
                    <a:pt x="237" y="131"/>
                    <a:pt x="237" y="131"/>
                    <a:pt x="237" y="131"/>
                  </a:cubicBezTo>
                  <a:cubicBezTo>
                    <a:pt x="236" y="129"/>
                    <a:pt x="236" y="129"/>
                    <a:pt x="236" y="129"/>
                  </a:cubicBezTo>
                  <a:cubicBezTo>
                    <a:pt x="236" y="129"/>
                    <a:pt x="236" y="129"/>
                    <a:pt x="236" y="129"/>
                  </a:cubicBezTo>
                  <a:cubicBezTo>
                    <a:pt x="237" y="129"/>
                    <a:pt x="237" y="129"/>
                    <a:pt x="237" y="129"/>
                  </a:cubicBezTo>
                  <a:cubicBezTo>
                    <a:pt x="237" y="128"/>
                    <a:pt x="237" y="128"/>
                    <a:pt x="237" y="128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9" y="128"/>
                    <a:pt x="239" y="128"/>
                    <a:pt x="239" y="128"/>
                  </a:cubicBezTo>
                  <a:cubicBezTo>
                    <a:pt x="240" y="128"/>
                    <a:pt x="240" y="128"/>
                    <a:pt x="240" y="128"/>
                  </a:cubicBezTo>
                  <a:cubicBezTo>
                    <a:pt x="240" y="129"/>
                    <a:pt x="240" y="129"/>
                    <a:pt x="240" y="129"/>
                  </a:cubicBezTo>
                  <a:cubicBezTo>
                    <a:pt x="242" y="130"/>
                    <a:pt x="242" y="130"/>
                    <a:pt x="242" y="130"/>
                  </a:cubicBezTo>
                  <a:cubicBezTo>
                    <a:pt x="243" y="130"/>
                    <a:pt x="243" y="130"/>
                    <a:pt x="243" y="130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5" y="129"/>
                    <a:pt x="245" y="129"/>
                    <a:pt x="245" y="129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3" y="128"/>
                    <a:pt x="243" y="128"/>
                    <a:pt x="243" y="128"/>
                  </a:cubicBezTo>
                  <a:cubicBezTo>
                    <a:pt x="243" y="127"/>
                    <a:pt x="243" y="127"/>
                    <a:pt x="243" y="127"/>
                  </a:cubicBezTo>
                  <a:cubicBezTo>
                    <a:pt x="242" y="127"/>
                    <a:pt x="242" y="127"/>
                    <a:pt x="242" y="127"/>
                  </a:cubicBezTo>
                  <a:cubicBezTo>
                    <a:pt x="241" y="126"/>
                    <a:pt x="241" y="126"/>
                    <a:pt x="241" y="126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39" y="126"/>
                    <a:pt x="239" y="126"/>
                    <a:pt x="239" y="126"/>
                  </a:cubicBezTo>
                  <a:cubicBezTo>
                    <a:pt x="238" y="126"/>
                    <a:pt x="238" y="126"/>
                    <a:pt x="238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9" y="120"/>
                    <a:pt x="239" y="120"/>
                    <a:pt x="239" y="120"/>
                  </a:cubicBezTo>
                  <a:cubicBezTo>
                    <a:pt x="239" y="119"/>
                    <a:pt x="239" y="119"/>
                    <a:pt x="239" y="119"/>
                  </a:cubicBezTo>
                  <a:cubicBezTo>
                    <a:pt x="239" y="118"/>
                    <a:pt x="239" y="118"/>
                    <a:pt x="239" y="118"/>
                  </a:cubicBezTo>
                  <a:cubicBezTo>
                    <a:pt x="240" y="118"/>
                    <a:pt x="240" y="118"/>
                    <a:pt x="240" y="118"/>
                  </a:cubicBezTo>
                  <a:cubicBezTo>
                    <a:pt x="240" y="117"/>
                    <a:pt x="240" y="117"/>
                    <a:pt x="240" y="117"/>
                  </a:cubicBezTo>
                  <a:cubicBezTo>
                    <a:pt x="241" y="117"/>
                    <a:pt x="241" y="117"/>
                    <a:pt x="241" y="117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3" y="113"/>
                    <a:pt x="243" y="113"/>
                    <a:pt x="243" y="113"/>
                  </a:cubicBezTo>
                  <a:cubicBezTo>
                    <a:pt x="243" y="113"/>
                    <a:pt x="243" y="113"/>
                    <a:pt x="243" y="113"/>
                  </a:cubicBezTo>
                  <a:cubicBezTo>
                    <a:pt x="244" y="112"/>
                    <a:pt x="244" y="112"/>
                    <a:pt x="244" y="112"/>
                  </a:cubicBezTo>
                  <a:cubicBezTo>
                    <a:pt x="244" y="112"/>
                    <a:pt x="244" y="112"/>
                    <a:pt x="244" y="112"/>
                  </a:cubicBezTo>
                  <a:cubicBezTo>
                    <a:pt x="245" y="112"/>
                    <a:pt x="245" y="112"/>
                    <a:pt x="245" y="112"/>
                  </a:cubicBezTo>
                  <a:cubicBezTo>
                    <a:pt x="245" y="111"/>
                    <a:pt x="245" y="111"/>
                    <a:pt x="245" y="111"/>
                  </a:cubicBezTo>
                  <a:cubicBezTo>
                    <a:pt x="246" y="111"/>
                    <a:pt x="246" y="111"/>
                    <a:pt x="246" y="111"/>
                  </a:cubicBezTo>
                  <a:cubicBezTo>
                    <a:pt x="246" y="112"/>
                    <a:pt x="246" y="112"/>
                    <a:pt x="246" y="112"/>
                  </a:cubicBezTo>
                  <a:cubicBezTo>
                    <a:pt x="246" y="111"/>
                    <a:pt x="246" y="111"/>
                    <a:pt x="246" y="111"/>
                  </a:cubicBezTo>
                  <a:cubicBezTo>
                    <a:pt x="246" y="111"/>
                    <a:pt x="246" y="111"/>
                    <a:pt x="246" y="111"/>
                  </a:cubicBezTo>
                  <a:cubicBezTo>
                    <a:pt x="247" y="109"/>
                    <a:pt x="247" y="109"/>
                    <a:pt x="247" y="109"/>
                  </a:cubicBezTo>
                  <a:cubicBezTo>
                    <a:pt x="248" y="109"/>
                    <a:pt x="248" y="109"/>
                    <a:pt x="248" y="109"/>
                  </a:cubicBezTo>
                  <a:cubicBezTo>
                    <a:pt x="248" y="109"/>
                    <a:pt x="248" y="109"/>
                    <a:pt x="248" y="109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9" y="108"/>
                    <a:pt x="249" y="108"/>
                    <a:pt x="249" y="108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1" y="107"/>
                    <a:pt x="251" y="107"/>
                    <a:pt x="251" y="107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53" y="105"/>
                    <a:pt x="253" y="105"/>
                    <a:pt x="253" y="105"/>
                  </a:cubicBezTo>
                  <a:cubicBezTo>
                    <a:pt x="254" y="104"/>
                    <a:pt x="254" y="104"/>
                    <a:pt x="254" y="104"/>
                  </a:cubicBezTo>
                  <a:cubicBezTo>
                    <a:pt x="256" y="103"/>
                    <a:pt x="256" y="103"/>
                    <a:pt x="256" y="103"/>
                  </a:cubicBezTo>
                  <a:cubicBezTo>
                    <a:pt x="258" y="103"/>
                    <a:pt x="258" y="103"/>
                    <a:pt x="258" y="103"/>
                  </a:cubicBezTo>
                  <a:cubicBezTo>
                    <a:pt x="259" y="103"/>
                    <a:pt x="259" y="103"/>
                    <a:pt x="259" y="103"/>
                  </a:cubicBezTo>
                  <a:cubicBezTo>
                    <a:pt x="260" y="103"/>
                    <a:pt x="260" y="103"/>
                    <a:pt x="260" y="103"/>
                  </a:cubicBezTo>
                  <a:cubicBezTo>
                    <a:pt x="261" y="103"/>
                    <a:pt x="261" y="103"/>
                    <a:pt x="261" y="103"/>
                  </a:cubicBezTo>
                  <a:cubicBezTo>
                    <a:pt x="261" y="103"/>
                    <a:pt x="261" y="103"/>
                    <a:pt x="261" y="103"/>
                  </a:cubicBezTo>
                  <a:cubicBezTo>
                    <a:pt x="262" y="103"/>
                    <a:pt x="262" y="103"/>
                    <a:pt x="262" y="103"/>
                  </a:cubicBezTo>
                  <a:cubicBezTo>
                    <a:pt x="263" y="104"/>
                    <a:pt x="263" y="104"/>
                    <a:pt x="263" y="104"/>
                  </a:cubicBezTo>
                  <a:cubicBezTo>
                    <a:pt x="265" y="104"/>
                    <a:pt x="265" y="104"/>
                    <a:pt x="265" y="104"/>
                  </a:cubicBezTo>
                  <a:cubicBezTo>
                    <a:pt x="265" y="105"/>
                    <a:pt x="265" y="105"/>
                    <a:pt x="265" y="105"/>
                  </a:cubicBezTo>
                  <a:cubicBezTo>
                    <a:pt x="265" y="106"/>
                    <a:pt x="265" y="106"/>
                    <a:pt x="265" y="106"/>
                  </a:cubicBezTo>
                  <a:cubicBezTo>
                    <a:pt x="264" y="106"/>
                    <a:pt x="264" y="106"/>
                    <a:pt x="264" y="106"/>
                  </a:cubicBezTo>
                  <a:cubicBezTo>
                    <a:pt x="263" y="106"/>
                    <a:pt x="263" y="106"/>
                    <a:pt x="263" y="106"/>
                  </a:cubicBezTo>
                  <a:cubicBezTo>
                    <a:pt x="262" y="106"/>
                    <a:pt x="262" y="106"/>
                    <a:pt x="262" y="106"/>
                  </a:cubicBezTo>
                  <a:cubicBezTo>
                    <a:pt x="261" y="107"/>
                    <a:pt x="261" y="107"/>
                    <a:pt x="261" y="107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0" y="108"/>
                    <a:pt x="260" y="108"/>
                    <a:pt x="260" y="108"/>
                  </a:cubicBezTo>
                  <a:cubicBezTo>
                    <a:pt x="258" y="110"/>
                    <a:pt x="258" y="110"/>
                    <a:pt x="258" y="110"/>
                  </a:cubicBezTo>
                  <a:cubicBezTo>
                    <a:pt x="256" y="111"/>
                    <a:pt x="256" y="111"/>
                    <a:pt x="256" y="111"/>
                  </a:cubicBezTo>
                  <a:cubicBezTo>
                    <a:pt x="255" y="112"/>
                    <a:pt x="255" y="112"/>
                    <a:pt x="255" y="112"/>
                  </a:cubicBezTo>
                  <a:cubicBezTo>
                    <a:pt x="255" y="112"/>
                    <a:pt x="255" y="112"/>
                    <a:pt x="255" y="112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4" y="115"/>
                    <a:pt x="254" y="115"/>
                    <a:pt x="254" y="115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2" y="119"/>
                    <a:pt x="252" y="119"/>
                    <a:pt x="252" y="119"/>
                  </a:cubicBezTo>
                  <a:cubicBezTo>
                    <a:pt x="252" y="120"/>
                    <a:pt x="252" y="120"/>
                    <a:pt x="252" y="120"/>
                  </a:cubicBezTo>
                  <a:cubicBezTo>
                    <a:pt x="252" y="121"/>
                    <a:pt x="252" y="121"/>
                    <a:pt x="252" y="121"/>
                  </a:cubicBezTo>
                  <a:cubicBezTo>
                    <a:pt x="251" y="121"/>
                    <a:pt x="251" y="121"/>
                    <a:pt x="251" y="121"/>
                  </a:cubicBezTo>
                  <a:cubicBezTo>
                    <a:pt x="251" y="121"/>
                    <a:pt x="251" y="121"/>
                    <a:pt x="251" y="121"/>
                  </a:cubicBezTo>
                  <a:cubicBezTo>
                    <a:pt x="252" y="122"/>
                    <a:pt x="252" y="122"/>
                    <a:pt x="252" y="122"/>
                  </a:cubicBezTo>
                  <a:cubicBezTo>
                    <a:pt x="252" y="123"/>
                    <a:pt x="252" y="123"/>
                    <a:pt x="252" y="123"/>
                  </a:cubicBezTo>
                  <a:cubicBezTo>
                    <a:pt x="252" y="124"/>
                    <a:pt x="252" y="124"/>
                    <a:pt x="252" y="124"/>
                  </a:cubicBezTo>
                  <a:cubicBezTo>
                    <a:pt x="252" y="125"/>
                    <a:pt x="252" y="125"/>
                    <a:pt x="252" y="125"/>
                  </a:cubicBezTo>
                  <a:cubicBezTo>
                    <a:pt x="253" y="126"/>
                    <a:pt x="253" y="126"/>
                    <a:pt x="253" y="126"/>
                  </a:cubicBezTo>
                  <a:cubicBezTo>
                    <a:pt x="253" y="126"/>
                    <a:pt x="253" y="126"/>
                    <a:pt x="253" y="126"/>
                  </a:cubicBezTo>
                  <a:cubicBezTo>
                    <a:pt x="254" y="127"/>
                    <a:pt x="254" y="127"/>
                    <a:pt x="254" y="127"/>
                  </a:cubicBezTo>
                  <a:cubicBezTo>
                    <a:pt x="254" y="127"/>
                    <a:pt x="254" y="127"/>
                    <a:pt x="254" y="127"/>
                  </a:cubicBezTo>
                  <a:cubicBezTo>
                    <a:pt x="253" y="128"/>
                    <a:pt x="253" y="128"/>
                    <a:pt x="253" y="128"/>
                  </a:cubicBezTo>
                  <a:cubicBezTo>
                    <a:pt x="253" y="127"/>
                    <a:pt x="253" y="127"/>
                    <a:pt x="253" y="127"/>
                  </a:cubicBezTo>
                  <a:cubicBezTo>
                    <a:pt x="253" y="127"/>
                    <a:pt x="253" y="127"/>
                    <a:pt x="253" y="127"/>
                  </a:cubicBezTo>
                  <a:cubicBezTo>
                    <a:pt x="253" y="128"/>
                    <a:pt x="253" y="128"/>
                    <a:pt x="253" y="128"/>
                  </a:cubicBezTo>
                  <a:cubicBezTo>
                    <a:pt x="252" y="128"/>
                    <a:pt x="252" y="128"/>
                    <a:pt x="252" y="128"/>
                  </a:cubicBezTo>
                  <a:cubicBezTo>
                    <a:pt x="252" y="128"/>
                    <a:pt x="252" y="128"/>
                    <a:pt x="252" y="128"/>
                  </a:cubicBezTo>
                  <a:cubicBezTo>
                    <a:pt x="251" y="128"/>
                    <a:pt x="251" y="128"/>
                    <a:pt x="251" y="128"/>
                  </a:cubicBezTo>
                  <a:cubicBezTo>
                    <a:pt x="251" y="128"/>
                    <a:pt x="251" y="128"/>
                    <a:pt x="251" y="128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3" y="129"/>
                    <a:pt x="253" y="129"/>
                    <a:pt x="253" y="129"/>
                  </a:cubicBezTo>
                  <a:cubicBezTo>
                    <a:pt x="253" y="129"/>
                    <a:pt x="253" y="129"/>
                    <a:pt x="253" y="129"/>
                  </a:cubicBezTo>
                  <a:cubicBezTo>
                    <a:pt x="253" y="129"/>
                    <a:pt x="253" y="129"/>
                    <a:pt x="253" y="129"/>
                  </a:cubicBezTo>
                  <a:cubicBezTo>
                    <a:pt x="252" y="130"/>
                    <a:pt x="252" y="130"/>
                    <a:pt x="252" y="130"/>
                  </a:cubicBezTo>
                  <a:cubicBezTo>
                    <a:pt x="252" y="131"/>
                    <a:pt x="252" y="131"/>
                    <a:pt x="252" y="131"/>
                  </a:cubicBezTo>
                  <a:cubicBezTo>
                    <a:pt x="252" y="132"/>
                    <a:pt x="252" y="132"/>
                    <a:pt x="252" y="132"/>
                  </a:cubicBezTo>
                  <a:cubicBezTo>
                    <a:pt x="252" y="132"/>
                    <a:pt x="252" y="132"/>
                    <a:pt x="252" y="132"/>
                  </a:cubicBezTo>
                  <a:cubicBezTo>
                    <a:pt x="253" y="131"/>
                    <a:pt x="253" y="131"/>
                    <a:pt x="253" y="131"/>
                  </a:cubicBezTo>
                  <a:cubicBezTo>
                    <a:pt x="253" y="131"/>
                    <a:pt x="253" y="131"/>
                    <a:pt x="253" y="131"/>
                  </a:cubicBezTo>
                  <a:cubicBezTo>
                    <a:pt x="254" y="129"/>
                    <a:pt x="254" y="129"/>
                    <a:pt x="254" y="129"/>
                  </a:cubicBezTo>
                  <a:cubicBezTo>
                    <a:pt x="254" y="129"/>
                    <a:pt x="254" y="129"/>
                    <a:pt x="254" y="129"/>
                  </a:cubicBezTo>
                  <a:cubicBezTo>
                    <a:pt x="255" y="127"/>
                    <a:pt x="255" y="127"/>
                    <a:pt x="255" y="127"/>
                  </a:cubicBezTo>
                  <a:cubicBezTo>
                    <a:pt x="255" y="127"/>
                    <a:pt x="255" y="127"/>
                    <a:pt x="255" y="127"/>
                  </a:cubicBezTo>
                  <a:cubicBezTo>
                    <a:pt x="256" y="126"/>
                    <a:pt x="256" y="126"/>
                    <a:pt x="256" y="126"/>
                  </a:cubicBezTo>
                  <a:cubicBezTo>
                    <a:pt x="256" y="126"/>
                    <a:pt x="256" y="126"/>
                    <a:pt x="256" y="126"/>
                  </a:cubicBezTo>
                  <a:cubicBezTo>
                    <a:pt x="255" y="125"/>
                    <a:pt x="255" y="125"/>
                    <a:pt x="255" y="125"/>
                  </a:cubicBezTo>
                  <a:cubicBezTo>
                    <a:pt x="256" y="125"/>
                    <a:pt x="256" y="125"/>
                    <a:pt x="256" y="125"/>
                  </a:cubicBezTo>
                  <a:cubicBezTo>
                    <a:pt x="255" y="124"/>
                    <a:pt x="255" y="124"/>
                    <a:pt x="255" y="124"/>
                  </a:cubicBezTo>
                  <a:cubicBezTo>
                    <a:pt x="254" y="124"/>
                    <a:pt x="254" y="124"/>
                    <a:pt x="254" y="124"/>
                  </a:cubicBezTo>
                  <a:cubicBezTo>
                    <a:pt x="254" y="123"/>
                    <a:pt x="254" y="123"/>
                    <a:pt x="254" y="123"/>
                  </a:cubicBezTo>
                  <a:cubicBezTo>
                    <a:pt x="254" y="123"/>
                    <a:pt x="254" y="123"/>
                    <a:pt x="254" y="123"/>
                  </a:cubicBezTo>
                  <a:cubicBezTo>
                    <a:pt x="254" y="122"/>
                    <a:pt x="254" y="122"/>
                    <a:pt x="254" y="122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4" y="120"/>
                    <a:pt x="254" y="120"/>
                    <a:pt x="254" y="120"/>
                  </a:cubicBezTo>
                  <a:cubicBezTo>
                    <a:pt x="254" y="120"/>
                    <a:pt x="254" y="120"/>
                    <a:pt x="254" y="120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5" y="120"/>
                    <a:pt x="255" y="120"/>
                    <a:pt x="255" y="120"/>
                  </a:cubicBezTo>
                  <a:cubicBezTo>
                    <a:pt x="256" y="120"/>
                    <a:pt x="256" y="120"/>
                    <a:pt x="256" y="120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8" y="120"/>
                    <a:pt x="258" y="120"/>
                    <a:pt x="258" y="120"/>
                  </a:cubicBezTo>
                  <a:cubicBezTo>
                    <a:pt x="257" y="120"/>
                    <a:pt x="257" y="120"/>
                    <a:pt x="257" y="120"/>
                  </a:cubicBezTo>
                  <a:cubicBezTo>
                    <a:pt x="258" y="120"/>
                    <a:pt x="258" y="120"/>
                    <a:pt x="258" y="120"/>
                  </a:cubicBezTo>
                  <a:cubicBezTo>
                    <a:pt x="258" y="120"/>
                    <a:pt x="258" y="120"/>
                    <a:pt x="258" y="120"/>
                  </a:cubicBezTo>
                  <a:cubicBezTo>
                    <a:pt x="258" y="119"/>
                    <a:pt x="258" y="119"/>
                    <a:pt x="258" y="119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60" y="117"/>
                    <a:pt x="260" y="117"/>
                    <a:pt x="260" y="117"/>
                  </a:cubicBezTo>
                  <a:cubicBezTo>
                    <a:pt x="260" y="117"/>
                    <a:pt x="260" y="117"/>
                    <a:pt x="260" y="117"/>
                  </a:cubicBezTo>
                  <a:cubicBezTo>
                    <a:pt x="258" y="118"/>
                    <a:pt x="258" y="118"/>
                    <a:pt x="258" y="118"/>
                  </a:cubicBezTo>
                  <a:cubicBezTo>
                    <a:pt x="258" y="118"/>
                    <a:pt x="258" y="118"/>
                    <a:pt x="258" y="118"/>
                  </a:cubicBezTo>
                  <a:cubicBezTo>
                    <a:pt x="257" y="117"/>
                    <a:pt x="257" y="117"/>
                    <a:pt x="257" y="117"/>
                  </a:cubicBezTo>
                  <a:cubicBezTo>
                    <a:pt x="257" y="117"/>
                    <a:pt x="257" y="117"/>
                    <a:pt x="257" y="117"/>
                  </a:cubicBezTo>
                  <a:cubicBezTo>
                    <a:pt x="257" y="116"/>
                    <a:pt x="257" y="116"/>
                    <a:pt x="257" y="116"/>
                  </a:cubicBezTo>
                  <a:cubicBezTo>
                    <a:pt x="258" y="116"/>
                    <a:pt x="258" y="116"/>
                    <a:pt x="258" y="116"/>
                  </a:cubicBezTo>
                  <a:cubicBezTo>
                    <a:pt x="257" y="115"/>
                    <a:pt x="257" y="115"/>
                    <a:pt x="257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8" y="113"/>
                    <a:pt x="258" y="113"/>
                    <a:pt x="258" y="113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9" y="112"/>
                    <a:pt x="259" y="112"/>
                  </a:cubicBezTo>
                  <a:cubicBezTo>
                    <a:pt x="260" y="112"/>
                    <a:pt x="260" y="112"/>
                    <a:pt x="260" y="112"/>
                  </a:cubicBezTo>
                  <a:cubicBezTo>
                    <a:pt x="261" y="113"/>
                    <a:pt x="261" y="113"/>
                    <a:pt x="261" y="113"/>
                  </a:cubicBezTo>
                  <a:cubicBezTo>
                    <a:pt x="261" y="113"/>
                    <a:pt x="261" y="113"/>
                    <a:pt x="261" y="113"/>
                  </a:cubicBezTo>
                  <a:cubicBezTo>
                    <a:pt x="262" y="114"/>
                    <a:pt x="262" y="114"/>
                    <a:pt x="262" y="114"/>
                  </a:cubicBezTo>
                  <a:cubicBezTo>
                    <a:pt x="263" y="114"/>
                    <a:pt x="263" y="114"/>
                    <a:pt x="263" y="114"/>
                  </a:cubicBezTo>
                  <a:cubicBezTo>
                    <a:pt x="263" y="114"/>
                    <a:pt x="263" y="114"/>
                    <a:pt x="263" y="114"/>
                  </a:cubicBezTo>
                  <a:cubicBezTo>
                    <a:pt x="263" y="114"/>
                    <a:pt x="263" y="114"/>
                    <a:pt x="263" y="114"/>
                  </a:cubicBezTo>
                  <a:cubicBezTo>
                    <a:pt x="263" y="113"/>
                    <a:pt x="263" y="113"/>
                    <a:pt x="263" y="113"/>
                  </a:cubicBezTo>
                  <a:cubicBezTo>
                    <a:pt x="261" y="113"/>
                    <a:pt x="261" y="113"/>
                    <a:pt x="261" y="113"/>
                  </a:cubicBezTo>
                  <a:cubicBezTo>
                    <a:pt x="261" y="112"/>
                    <a:pt x="261" y="112"/>
                    <a:pt x="261" y="112"/>
                  </a:cubicBezTo>
                  <a:cubicBezTo>
                    <a:pt x="261" y="111"/>
                    <a:pt x="261" y="111"/>
                    <a:pt x="261" y="111"/>
                  </a:cubicBezTo>
                  <a:cubicBezTo>
                    <a:pt x="260" y="111"/>
                    <a:pt x="260" y="111"/>
                    <a:pt x="260" y="111"/>
                  </a:cubicBezTo>
                  <a:cubicBezTo>
                    <a:pt x="260" y="111"/>
                    <a:pt x="260" y="111"/>
                    <a:pt x="260" y="111"/>
                  </a:cubicBezTo>
                  <a:cubicBezTo>
                    <a:pt x="260" y="111"/>
                    <a:pt x="260" y="111"/>
                    <a:pt x="260" y="111"/>
                  </a:cubicBezTo>
                  <a:cubicBezTo>
                    <a:pt x="261" y="111"/>
                    <a:pt x="261" y="111"/>
                    <a:pt x="261" y="111"/>
                  </a:cubicBezTo>
                  <a:cubicBezTo>
                    <a:pt x="262" y="110"/>
                    <a:pt x="262" y="110"/>
                    <a:pt x="262" y="110"/>
                  </a:cubicBezTo>
                  <a:cubicBezTo>
                    <a:pt x="262" y="110"/>
                    <a:pt x="262" y="110"/>
                    <a:pt x="262" y="110"/>
                  </a:cubicBezTo>
                  <a:cubicBezTo>
                    <a:pt x="263" y="112"/>
                    <a:pt x="263" y="112"/>
                    <a:pt x="263" y="112"/>
                  </a:cubicBezTo>
                  <a:cubicBezTo>
                    <a:pt x="265" y="112"/>
                    <a:pt x="265" y="112"/>
                    <a:pt x="265" y="112"/>
                  </a:cubicBezTo>
                  <a:cubicBezTo>
                    <a:pt x="265" y="112"/>
                    <a:pt x="265" y="112"/>
                    <a:pt x="265" y="112"/>
                  </a:cubicBezTo>
                  <a:cubicBezTo>
                    <a:pt x="264" y="112"/>
                    <a:pt x="264" y="112"/>
                    <a:pt x="264" y="112"/>
                  </a:cubicBezTo>
                  <a:cubicBezTo>
                    <a:pt x="263" y="111"/>
                    <a:pt x="263" y="111"/>
                    <a:pt x="263" y="111"/>
                  </a:cubicBezTo>
                  <a:cubicBezTo>
                    <a:pt x="262" y="110"/>
                    <a:pt x="262" y="110"/>
                    <a:pt x="262" y="110"/>
                  </a:cubicBezTo>
                  <a:cubicBezTo>
                    <a:pt x="262" y="109"/>
                    <a:pt x="262" y="109"/>
                    <a:pt x="262" y="109"/>
                  </a:cubicBezTo>
                  <a:cubicBezTo>
                    <a:pt x="263" y="109"/>
                    <a:pt x="263" y="109"/>
                    <a:pt x="263" y="109"/>
                  </a:cubicBezTo>
                  <a:cubicBezTo>
                    <a:pt x="264" y="109"/>
                    <a:pt x="264" y="109"/>
                    <a:pt x="264" y="109"/>
                  </a:cubicBezTo>
                  <a:cubicBezTo>
                    <a:pt x="264" y="109"/>
                    <a:pt x="264" y="109"/>
                    <a:pt x="264" y="109"/>
                  </a:cubicBezTo>
                  <a:cubicBezTo>
                    <a:pt x="264" y="109"/>
                    <a:pt x="264" y="109"/>
                    <a:pt x="264" y="109"/>
                  </a:cubicBezTo>
                  <a:cubicBezTo>
                    <a:pt x="264" y="110"/>
                    <a:pt x="264" y="110"/>
                    <a:pt x="264" y="110"/>
                  </a:cubicBezTo>
                  <a:cubicBezTo>
                    <a:pt x="265" y="110"/>
                    <a:pt x="265" y="110"/>
                    <a:pt x="265" y="110"/>
                  </a:cubicBezTo>
                  <a:cubicBezTo>
                    <a:pt x="265" y="109"/>
                    <a:pt x="265" y="109"/>
                    <a:pt x="265" y="109"/>
                  </a:cubicBezTo>
                  <a:cubicBezTo>
                    <a:pt x="265" y="108"/>
                    <a:pt x="265" y="108"/>
                    <a:pt x="265" y="108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67" y="109"/>
                    <a:pt x="267" y="109"/>
                    <a:pt x="267" y="109"/>
                  </a:cubicBezTo>
                  <a:cubicBezTo>
                    <a:pt x="267" y="110"/>
                    <a:pt x="267" y="110"/>
                    <a:pt x="267" y="110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68" y="110"/>
                    <a:pt x="268" y="110"/>
                    <a:pt x="268" y="110"/>
                  </a:cubicBezTo>
                  <a:cubicBezTo>
                    <a:pt x="268" y="110"/>
                    <a:pt x="268" y="110"/>
                    <a:pt x="268" y="110"/>
                  </a:cubicBezTo>
                  <a:cubicBezTo>
                    <a:pt x="267" y="109"/>
                    <a:pt x="267" y="109"/>
                    <a:pt x="267" y="109"/>
                  </a:cubicBezTo>
                  <a:cubicBezTo>
                    <a:pt x="267" y="108"/>
                    <a:pt x="267" y="108"/>
                    <a:pt x="267" y="108"/>
                  </a:cubicBezTo>
                  <a:cubicBezTo>
                    <a:pt x="269" y="108"/>
                    <a:pt x="269" y="108"/>
                    <a:pt x="269" y="108"/>
                  </a:cubicBezTo>
                  <a:cubicBezTo>
                    <a:pt x="271" y="107"/>
                    <a:pt x="271" y="107"/>
                    <a:pt x="271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3" y="107"/>
                    <a:pt x="273" y="107"/>
                    <a:pt x="273" y="107"/>
                  </a:cubicBezTo>
                  <a:cubicBezTo>
                    <a:pt x="274" y="107"/>
                    <a:pt x="274" y="107"/>
                    <a:pt x="274" y="107"/>
                  </a:cubicBezTo>
                  <a:cubicBezTo>
                    <a:pt x="275" y="107"/>
                    <a:pt x="275" y="107"/>
                    <a:pt x="275" y="107"/>
                  </a:cubicBezTo>
                  <a:cubicBezTo>
                    <a:pt x="277" y="107"/>
                    <a:pt x="277" y="107"/>
                    <a:pt x="277" y="107"/>
                  </a:cubicBezTo>
                  <a:cubicBezTo>
                    <a:pt x="277" y="108"/>
                    <a:pt x="277" y="108"/>
                    <a:pt x="277" y="108"/>
                  </a:cubicBezTo>
                  <a:cubicBezTo>
                    <a:pt x="277" y="108"/>
                    <a:pt x="277" y="108"/>
                    <a:pt x="277" y="108"/>
                  </a:cubicBezTo>
                  <a:cubicBezTo>
                    <a:pt x="276" y="110"/>
                    <a:pt x="276" y="110"/>
                    <a:pt x="276" y="110"/>
                  </a:cubicBezTo>
                  <a:cubicBezTo>
                    <a:pt x="276" y="110"/>
                    <a:pt x="276" y="110"/>
                    <a:pt x="276" y="110"/>
                  </a:cubicBezTo>
                  <a:cubicBezTo>
                    <a:pt x="276" y="111"/>
                    <a:pt x="276" y="111"/>
                    <a:pt x="276" y="111"/>
                  </a:cubicBezTo>
                  <a:cubicBezTo>
                    <a:pt x="275" y="112"/>
                    <a:pt x="275" y="112"/>
                    <a:pt x="275" y="112"/>
                  </a:cubicBezTo>
                  <a:cubicBezTo>
                    <a:pt x="275" y="112"/>
                    <a:pt x="275" y="112"/>
                    <a:pt x="275" y="112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6" y="114"/>
                    <a:pt x="276" y="114"/>
                    <a:pt x="276" y="114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5" y="116"/>
                    <a:pt x="275" y="116"/>
                    <a:pt x="275" y="116"/>
                  </a:cubicBezTo>
                  <a:cubicBezTo>
                    <a:pt x="275" y="117"/>
                    <a:pt x="275" y="117"/>
                    <a:pt x="275" y="117"/>
                  </a:cubicBezTo>
                  <a:cubicBezTo>
                    <a:pt x="275" y="117"/>
                    <a:pt x="275" y="117"/>
                    <a:pt x="275" y="117"/>
                  </a:cubicBezTo>
                  <a:cubicBezTo>
                    <a:pt x="275" y="118"/>
                    <a:pt x="275" y="118"/>
                    <a:pt x="275" y="118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2" y="119"/>
                    <a:pt x="272" y="119"/>
                    <a:pt x="272" y="119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71" y="121"/>
                    <a:pt x="271" y="121"/>
                    <a:pt x="271" y="121"/>
                  </a:cubicBezTo>
                  <a:cubicBezTo>
                    <a:pt x="272" y="121"/>
                    <a:pt x="272" y="121"/>
                    <a:pt x="272" y="121"/>
                  </a:cubicBezTo>
                  <a:cubicBezTo>
                    <a:pt x="273" y="120"/>
                    <a:pt x="273" y="120"/>
                    <a:pt x="273" y="120"/>
                  </a:cubicBezTo>
                  <a:cubicBezTo>
                    <a:pt x="274" y="119"/>
                    <a:pt x="274" y="119"/>
                    <a:pt x="274" y="119"/>
                  </a:cubicBezTo>
                  <a:cubicBezTo>
                    <a:pt x="274" y="119"/>
                    <a:pt x="274" y="119"/>
                    <a:pt x="274" y="119"/>
                  </a:cubicBezTo>
                  <a:cubicBezTo>
                    <a:pt x="274" y="119"/>
                    <a:pt x="274" y="119"/>
                    <a:pt x="274" y="119"/>
                  </a:cubicBezTo>
                  <a:cubicBezTo>
                    <a:pt x="274" y="120"/>
                    <a:pt x="274" y="120"/>
                    <a:pt x="274" y="120"/>
                  </a:cubicBezTo>
                  <a:cubicBezTo>
                    <a:pt x="274" y="120"/>
                    <a:pt x="274" y="120"/>
                    <a:pt x="274" y="120"/>
                  </a:cubicBezTo>
                  <a:cubicBezTo>
                    <a:pt x="272" y="121"/>
                    <a:pt x="272" y="121"/>
                    <a:pt x="272" y="121"/>
                  </a:cubicBezTo>
                  <a:cubicBezTo>
                    <a:pt x="272" y="122"/>
                    <a:pt x="272" y="122"/>
                    <a:pt x="272" y="122"/>
                  </a:cubicBezTo>
                  <a:cubicBezTo>
                    <a:pt x="272" y="122"/>
                    <a:pt x="272" y="122"/>
                    <a:pt x="272" y="122"/>
                  </a:cubicBezTo>
                  <a:cubicBezTo>
                    <a:pt x="272" y="122"/>
                    <a:pt x="272" y="122"/>
                    <a:pt x="272" y="122"/>
                  </a:cubicBezTo>
                  <a:cubicBezTo>
                    <a:pt x="271" y="123"/>
                    <a:pt x="271" y="123"/>
                    <a:pt x="271" y="123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2"/>
                    <a:pt x="270" y="122"/>
                    <a:pt x="270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71" y="123"/>
                    <a:pt x="271" y="123"/>
                    <a:pt x="271" y="123"/>
                  </a:cubicBezTo>
                  <a:cubicBezTo>
                    <a:pt x="271" y="123"/>
                    <a:pt x="271" y="123"/>
                    <a:pt x="271" y="123"/>
                  </a:cubicBezTo>
                  <a:cubicBezTo>
                    <a:pt x="271" y="124"/>
                    <a:pt x="271" y="124"/>
                    <a:pt x="271" y="124"/>
                  </a:cubicBezTo>
                  <a:cubicBezTo>
                    <a:pt x="270" y="124"/>
                    <a:pt x="270" y="124"/>
                    <a:pt x="270" y="124"/>
                  </a:cubicBezTo>
                  <a:cubicBezTo>
                    <a:pt x="271" y="124"/>
                    <a:pt x="271" y="124"/>
                    <a:pt x="271" y="12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3"/>
                    <a:pt x="273" y="123"/>
                    <a:pt x="273" y="123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22"/>
                    <a:pt x="274" y="122"/>
                    <a:pt x="274" y="122"/>
                  </a:cubicBezTo>
                  <a:cubicBezTo>
                    <a:pt x="274" y="121"/>
                    <a:pt x="274" y="121"/>
                    <a:pt x="274" y="121"/>
                  </a:cubicBezTo>
                  <a:cubicBezTo>
                    <a:pt x="274" y="122"/>
                    <a:pt x="274" y="122"/>
                    <a:pt x="274" y="122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75" y="122"/>
                    <a:pt x="275" y="122"/>
                    <a:pt x="275" y="122"/>
                  </a:cubicBezTo>
                  <a:cubicBezTo>
                    <a:pt x="274" y="121"/>
                    <a:pt x="274" y="121"/>
                    <a:pt x="274" y="121"/>
                  </a:cubicBezTo>
                  <a:cubicBezTo>
                    <a:pt x="275" y="121"/>
                    <a:pt x="275" y="121"/>
                    <a:pt x="275" y="121"/>
                  </a:cubicBezTo>
                  <a:cubicBezTo>
                    <a:pt x="275" y="120"/>
                    <a:pt x="275" y="120"/>
                    <a:pt x="275" y="120"/>
                  </a:cubicBezTo>
                  <a:cubicBezTo>
                    <a:pt x="276" y="121"/>
                    <a:pt x="276" y="121"/>
                    <a:pt x="276" y="121"/>
                  </a:cubicBezTo>
                  <a:cubicBezTo>
                    <a:pt x="276" y="121"/>
                    <a:pt x="276" y="121"/>
                    <a:pt x="276" y="121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6" y="121"/>
                    <a:pt x="276" y="121"/>
                    <a:pt x="276" y="121"/>
                  </a:cubicBezTo>
                  <a:cubicBezTo>
                    <a:pt x="277" y="121"/>
                    <a:pt x="277" y="121"/>
                    <a:pt x="277" y="121"/>
                  </a:cubicBezTo>
                  <a:cubicBezTo>
                    <a:pt x="278" y="121"/>
                    <a:pt x="278" y="121"/>
                    <a:pt x="278" y="121"/>
                  </a:cubicBezTo>
                  <a:cubicBezTo>
                    <a:pt x="278" y="122"/>
                    <a:pt x="278" y="122"/>
                    <a:pt x="278" y="122"/>
                  </a:cubicBezTo>
                  <a:cubicBezTo>
                    <a:pt x="278" y="123"/>
                    <a:pt x="278" y="123"/>
                    <a:pt x="278" y="123"/>
                  </a:cubicBezTo>
                  <a:cubicBezTo>
                    <a:pt x="277" y="124"/>
                    <a:pt x="277" y="124"/>
                    <a:pt x="277" y="124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277" y="126"/>
                    <a:pt x="277" y="126"/>
                    <a:pt x="277" y="126"/>
                  </a:cubicBezTo>
                  <a:cubicBezTo>
                    <a:pt x="278" y="125"/>
                    <a:pt x="278" y="125"/>
                    <a:pt x="278" y="125"/>
                  </a:cubicBezTo>
                  <a:cubicBezTo>
                    <a:pt x="277" y="125"/>
                    <a:pt x="277" y="125"/>
                    <a:pt x="277" y="125"/>
                  </a:cubicBezTo>
                  <a:cubicBezTo>
                    <a:pt x="278" y="124"/>
                    <a:pt x="278" y="124"/>
                    <a:pt x="278" y="124"/>
                  </a:cubicBezTo>
                  <a:cubicBezTo>
                    <a:pt x="278" y="123"/>
                    <a:pt x="278" y="123"/>
                    <a:pt x="278" y="123"/>
                  </a:cubicBezTo>
                  <a:cubicBezTo>
                    <a:pt x="279" y="124"/>
                    <a:pt x="279" y="124"/>
                    <a:pt x="279" y="124"/>
                  </a:cubicBezTo>
                  <a:cubicBezTo>
                    <a:pt x="279" y="125"/>
                    <a:pt x="279" y="125"/>
                    <a:pt x="279" y="125"/>
                  </a:cubicBezTo>
                  <a:cubicBezTo>
                    <a:pt x="279" y="124"/>
                    <a:pt x="279" y="124"/>
                    <a:pt x="279" y="124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1"/>
                    <a:pt x="279" y="121"/>
                    <a:pt x="279" y="121"/>
                  </a:cubicBezTo>
                  <a:cubicBezTo>
                    <a:pt x="279" y="121"/>
                    <a:pt x="279" y="121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80" y="122"/>
                    <a:pt x="280" y="122"/>
                    <a:pt x="280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80" y="123"/>
                    <a:pt x="280" y="123"/>
                    <a:pt x="280" y="123"/>
                  </a:cubicBezTo>
                  <a:cubicBezTo>
                    <a:pt x="281" y="122"/>
                    <a:pt x="281" y="122"/>
                    <a:pt x="281" y="122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3" y="124"/>
                    <a:pt x="283" y="124"/>
                    <a:pt x="283" y="124"/>
                  </a:cubicBezTo>
                  <a:cubicBezTo>
                    <a:pt x="284" y="125"/>
                    <a:pt x="284" y="125"/>
                    <a:pt x="284" y="125"/>
                  </a:cubicBezTo>
                  <a:cubicBezTo>
                    <a:pt x="284" y="125"/>
                    <a:pt x="284" y="125"/>
                    <a:pt x="284" y="125"/>
                  </a:cubicBezTo>
                  <a:cubicBezTo>
                    <a:pt x="284" y="124"/>
                    <a:pt x="284" y="124"/>
                    <a:pt x="284" y="124"/>
                  </a:cubicBezTo>
                  <a:cubicBezTo>
                    <a:pt x="283" y="124"/>
                    <a:pt x="283" y="124"/>
                    <a:pt x="283" y="124"/>
                  </a:cubicBezTo>
                  <a:cubicBezTo>
                    <a:pt x="283" y="123"/>
                    <a:pt x="283" y="123"/>
                    <a:pt x="283" y="123"/>
                  </a:cubicBezTo>
                  <a:cubicBezTo>
                    <a:pt x="281" y="122"/>
                    <a:pt x="281" y="122"/>
                    <a:pt x="281" y="122"/>
                  </a:cubicBezTo>
                  <a:cubicBezTo>
                    <a:pt x="281" y="122"/>
                    <a:pt x="281" y="122"/>
                    <a:pt x="281" y="122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82" y="120"/>
                    <a:pt x="282" y="120"/>
                    <a:pt x="282" y="120"/>
                  </a:cubicBezTo>
                  <a:cubicBezTo>
                    <a:pt x="283" y="119"/>
                    <a:pt x="283" y="119"/>
                    <a:pt x="283" y="119"/>
                  </a:cubicBezTo>
                  <a:cubicBezTo>
                    <a:pt x="284" y="119"/>
                    <a:pt x="284" y="119"/>
                    <a:pt x="284" y="119"/>
                  </a:cubicBezTo>
                  <a:cubicBezTo>
                    <a:pt x="285" y="119"/>
                    <a:pt x="285" y="119"/>
                    <a:pt x="285" y="119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1"/>
                    <a:pt x="287" y="121"/>
                    <a:pt x="287" y="121"/>
                  </a:cubicBezTo>
                  <a:cubicBezTo>
                    <a:pt x="288" y="121"/>
                    <a:pt x="288" y="121"/>
                    <a:pt x="288" y="121"/>
                  </a:cubicBezTo>
                  <a:cubicBezTo>
                    <a:pt x="289" y="121"/>
                    <a:pt x="289" y="121"/>
                    <a:pt x="289" y="121"/>
                  </a:cubicBezTo>
                  <a:cubicBezTo>
                    <a:pt x="289" y="122"/>
                    <a:pt x="289" y="122"/>
                    <a:pt x="289" y="122"/>
                  </a:cubicBezTo>
                  <a:cubicBezTo>
                    <a:pt x="289" y="122"/>
                    <a:pt x="289" y="122"/>
                    <a:pt x="289" y="122"/>
                  </a:cubicBezTo>
                  <a:cubicBezTo>
                    <a:pt x="289" y="122"/>
                    <a:pt x="289" y="122"/>
                    <a:pt x="289" y="122"/>
                  </a:cubicBezTo>
                  <a:cubicBezTo>
                    <a:pt x="290" y="122"/>
                    <a:pt x="290" y="122"/>
                    <a:pt x="290" y="122"/>
                  </a:cubicBezTo>
                  <a:cubicBezTo>
                    <a:pt x="290" y="122"/>
                    <a:pt x="290" y="122"/>
                    <a:pt x="290" y="122"/>
                  </a:cubicBezTo>
                  <a:cubicBezTo>
                    <a:pt x="291" y="123"/>
                    <a:pt x="291" y="123"/>
                    <a:pt x="291" y="123"/>
                  </a:cubicBezTo>
                  <a:cubicBezTo>
                    <a:pt x="291" y="123"/>
                    <a:pt x="291" y="123"/>
                    <a:pt x="291" y="123"/>
                  </a:cubicBezTo>
                  <a:cubicBezTo>
                    <a:pt x="291" y="124"/>
                    <a:pt x="291" y="124"/>
                    <a:pt x="291" y="124"/>
                  </a:cubicBezTo>
                  <a:cubicBezTo>
                    <a:pt x="292" y="124"/>
                    <a:pt x="292" y="124"/>
                    <a:pt x="292" y="124"/>
                  </a:cubicBezTo>
                  <a:cubicBezTo>
                    <a:pt x="292" y="125"/>
                    <a:pt x="292" y="125"/>
                    <a:pt x="292" y="125"/>
                  </a:cubicBezTo>
                  <a:cubicBezTo>
                    <a:pt x="291" y="126"/>
                    <a:pt x="291" y="126"/>
                    <a:pt x="291" y="126"/>
                  </a:cubicBezTo>
                  <a:cubicBezTo>
                    <a:pt x="290" y="126"/>
                    <a:pt x="290" y="126"/>
                    <a:pt x="290" y="126"/>
                  </a:cubicBezTo>
                  <a:cubicBezTo>
                    <a:pt x="289" y="125"/>
                    <a:pt x="289" y="125"/>
                    <a:pt x="289" y="125"/>
                  </a:cubicBezTo>
                  <a:cubicBezTo>
                    <a:pt x="288" y="126"/>
                    <a:pt x="288" y="126"/>
                    <a:pt x="288" y="126"/>
                  </a:cubicBezTo>
                  <a:cubicBezTo>
                    <a:pt x="287" y="127"/>
                    <a:pt x="287" y="127"/>
                    <a:pt x="287" y="127"/>
                  </a:cubicBezTo>
                  <a:cubicBezTo>
                    <a:pt x="288" y="126"/>
                    <a:pt x="288" y="126"/>
                    <a:pt x="288" y="126"/>
                  </a:cubicBezTo>
                  <a:cubicBezTo>
                    <a:pt x="290" y="126"/>
                    <a:pt x="290" y="126"/>
                    <a:pt x="290" y="126"/>
                  </a:cubicBezTo>
                  <a:cubicBezTo>
                    <a:pt x="290" y="126"/>
                    <a:pt x="290" y="126"/>
                    <a:pt x="290" y="126"/>
                  </a:cubicBezTo>
                  <a:cubicBezTo>
                    <a:pt x="289" y="127"/>
                    <a:pt x="289" y="127"/>
                    <a:pt x="289" y="127"/>
                  </a:cubicBezTo>
                  <a:cubicBezTo>
                    <a:pt x="289" y="127"/>
                    <a:pt x="289" y="127"/>
                    <a:pt x="289" y="127"/>
                  </a:cubicBezTo>
                  <a:cubicBezTo>
                    <a:pt x="288" y="129"/>
                    <a:pt x="288" y="129"/>
                    <a:pt x="288" y="129"/>
                  </a:cubicBezTo>
                  <a:cubicBezTo>
                    <a:pt x="287" y="129"/>
                    <a:pt x="287" y="129"/>
                    <a:pt x="287" y="129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6" y="130"/>
                    <a:pt x="286" y="130"/>
                    <a:pt x="286" y="130"/>
                  </a:cubicBezTo>
                  <a:cubicBezTo>
                    <a:pt x="287" y="130"/>
                    <a:pt x="287" y="130"/>
                    <a:pt x="287" y="130"/>
                  </a:cubicBezTo>
                  <a:cubicBezTo>
                    <a:pt x="288" y="128"/>
                    <a:pt x="288" y="128"/>
                    <a:pt x="288" y="128"/>
                  </a:cubicBezTo>
                  <a:cubicBezTo>
                    <a:pt x="289" y="127"/>
                    <a:pt x="289" y="127"/>
                    <a:pt x="289" y="127"/>
                  </a:cubicBezTo>
                  <a:cubicBezTo>
                    <a:pt x="290" y="127"/>
                    <a:pt x="290" y="127"/>
                    <a:pt x="290" y="127"/>
                  </a:cubicBezTo>
                  <a:cubicBezTo>
                    <a:pt x="291" y="126"/>
                    <a:pt x="291" y="126"/>
                    <a:pt x="291" y="126"/>
                  </a:cubicBezTo>
                  <a:cubicBezTo>
                    <a:pt x="292" y="127"/>
                    <a:pt x="292" y="127"/>
                    <a:pt x="292" y="127"/>
                  </a:cubicBezTo>
                  <a:cubicBezTo>
                    <a:pt x="292" y="127"/>
                    <a:pt x="292" y="127"/>
                    <a:pt x="292" y="127"/>
                  </a:cubicBezTo>
                  <a:cubicBezTo>
                    <a:pt x="293" y="127"/>
                    <a:pt x="293" y="127"/>
                    <a:pt x="293" y="127"/>
                  </a:cubicBezTo>
                  <a:cubicBezTo>
                    <a:pt x="293" y="128"/>
                    <a:pt x="293" y="128"/>
                    <a:pt x="293" y="128"/>
                  </a:cubicBezTo>
                  <a:cubicBezTo>
                    <a:pt x="293" y="128"/>
                    <a:pt x="293" y="128"/>
                    <a:pt x="293" y="128"/>
                  </a:cubicBezTo>
                  <a:cubicBezTo>
                    <a:pt x="293" y="129"/>
                    <a:pt x="293" y="129"/>
                    <a:pt x="293" y="129"/>
                  </a:cubicBezTo>
                  <a:cubicBezTo>
                    <a:pt x="292" y="129"/>
                    <a:pt x="292" y="129"/>
                    <a:pt x="292" y="129"/>
                  </a:cubicBezTo>
                  <a:cubicBezTo>
                    <a:pt x="291" y="130"/>
                    <a:pt x="291" y="130"/>
                    <a:pt x="291" y="130"/>
                  </a:cubicBezTo>
                  <a:cubicBezTo>
                    <a:pt x="290" y="130"/>
                    <a:pt x="290" y="130"/>
                    <a:pt x="290" y="130"/>
                  </a:cubicBezTo>
                  <a:cubicBezTo>
                    <a:pt x="290" y="130"/>
                    <a:pt x="290" y="130"/>
                    <a:pt x="290" y="130"/>
                  </a:cubicBezTo>
                  <a:cubicBezTo>
                    <a:pt x="289" y="130"/>
                    <a:pt x="289" y="130"/>
                    <a:pt x="289" y="130"/>
                  </a:cubicBezTo>
                  <a:cubicBezTo>
                    <a:pt x="289" y="130"/>
                    <a:pt x="289" y="130"/>
                    <a:pt x="289" y="130"/>
                  </a:cubicBezTo>
                  <a:cubicBezTo>
                    <a:pt x="290" y="130"/>
                    <a:pt x="290" y="130"/>
                    <a:pt x="290" y="130"/>
                  </a:cubicBezTo>
                  <a:cubicBezTo>
                    <a:pt x="290" y="131"/>
                    <a:pt x="290" y="131"/>
                    <a:pt x="290" y="131"/>
                  </a:cubicBezTo>
                  <a:cubicBezTo>
                    <a:pt x="288" y="131"/>
                    <a:pt x="288" y="131"/>
                    <a:pt x="288" y="131"/>
                  </a:cubicBezTo>
                  <a:cubicBezTo>
                    <a:pt x="289" y="131"/>
                    <a:pt x="289" y="131"/>
                    <a:pt x="289" y="131"/>
                  </a:cubicBezTo>
                  <a:cubicBezTo>
                    <a:pt x="289" y="131"/>
                    <a:pt x="289" y="131"/>
                    <a:pt x="289" y="131"/>
                  </a:cubicBezTo>
                  <a:cubicBezTo>
                    <a:pt x="290" y="131"/>
                    <a:pt x="290" y="131"/>
                    <a:pt x="290" y="131"/>
                  </a:cubicBezTo>
                  <a:cubicBezTo>
                    <a:pt x="291" y="130"/>
                    <a:pt x="291" y="130"/>
                    <a:pt x="291" y="130"/>
                  </a:cubicBezTo>
                  <a:cubicBezTo>
                    <a:pt x="291" y="131"/>
                    <a:pt x="291" y="131"/>
                    <a:pt x="291" y="131"/>
                  </a:cubicBezTo>
                  <a:cubicBezTo>
                    <a:pt x="291" y="131"/>
                    <a:pt x="291" y="131"/>
                    <a:pt x="291" y="131"/>
                  </a:cubicBezTo>
                  <a:cubicBezTo>
                    <a:pt x="290" y="131"/>
                    <a:pt x="290" y="131"/>
                    <a:pt x="290" y="131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90" y="132"/>
                    <a:pt x="290" y="132"/>
                    <a:pt x="290" y="132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88" y="134"/>
                    <a:pt x="288" y="134"/>
                    <a:pt x="288" y="134"/>
                  </a:cubicBezTo>
                  <a:cubicBezTo>
                    <a:pt x="288" y="134"/>
                    <a:pt x="288" y="134"/>
                    <a:pt x="288" y="134"/>
                  </a:cubicBezTo>
                  <a:cubicBezTo>
                    <a:pt x="288" y="134"/>
                    <a:pt x="288" y="134"/>
                    <a:pt x="288" y="134"/>
                  </a:cubicBezTo>
                  <a:cubicBezTo>
                    <a:pt x="289" y="133"/>
                    <a:pt x="289" y="133"/>
                    <a:pt x="289" y="133"/>
                  </a:cubicBezTo>
                  <a:cubicBezTo>
                    <a:pt x="290" y="132"/>
                    <a:pt x="290" y="132"/>
                    <a:pt x="290" y="132"/>
                  </a:cubicBezTo>
                  <a:cubicBezTo>
                    <a:pt x="290" y="132"/>
                    <a:pt x="290" y="132"/>
                    <a:pt x="290" y="132"/>
                  </a:cubicBezTo>
                  <a:cubicBezTo>
                    <a:pt x="292" y="131"/>
                    <a:pt x="292" y="131"/>
                    <a:pt x="292" y="131"/>
                  </a:cubicBezTo>
                  <a:cubicBezTo>
                    <a:pt x="292" y="131"/>
                    <a:pt x="292" y="131"/>
                    <a:pt x="292" y="131"/>
                  </a:cubicBezTo>
                  <a:cubicBezTo>
                    <a:pt x="292" y="131"/>
                    <a:pt x="292" y="131"/>
                    <a:pt x="292" y="131"/>
                  </a:cubicBezTo>
                  <a:cubicBezTo>
                    <a:pt x="293" y="131"/>
                    <a:pt x="293" y="131"/>
                    <a:pt x="293" y="131"/>
                  </a:cubicBezTo>
                  <a:cubicBezTo>
                    <a:pt x="293" y="131"/>
                    <a:pt x="293" y="131"/>
                    <a:pt x="293" y="131"/>
                  </a:cubicBezTo>
                  <a:cubicBezTo>
                    <a:pt x="294" y="130"/>
                    <a:pt x="294" y="130"/>
                    <a:pt x="294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3" y="132"/>
                    <a:pt x="293" y="132"/>
                    <a:pt x="293" y="132"/>
                  </a:cubicBezTo>
                  <a:cubicBezTo>
                    <a:pt x="292" y="132"/>
                    <a:pt x="292" y="132"/>
                    <a:pt x="292" y="132"/>
                  </a:cubicBezTo>
                  <a:cubicBezTo>
                    <a:pt x="291" y="133"/>
                    <a:pt x="291" y="133"/>
                    <a:pt x="291" y="133"/>
                  </a:cubicBezTo>
                  <a:cubicBezTo>
                    <a:pt x="291" y="133"/>
                    <a:pt x="291" y="133"/>
                    <a:pt x="291" y="133"/>
                  </a:cubicBezTo>
                  <a:cubicBezTo>
                    <a:pt x="291" y="133"/>
                    <a:pt x="291" y="133"/>
                    <a:pt x="291" y="133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2" y="134"/>
                    <a:pt x="292" y="134"/>
                    <a:pt x="292" y="134"/>
                  </a:cubicBezTo>
                  <a:cubicBezTo>
                    <a:pt x="292" y="133"/>
                    <a:pt x="292" y="133"/>
                    <a:pt x="292" y="133"/>
                  </a:cubicBezTo>
                  <a:cubicBezTo>
                    <a:pt x="293" y="132"/>
                    <a:pt x="293" y="132"/>
                    <a:pt x="293" y="132"/>
                  </a:cubicBezTo>
                  <a:cubicBezTo>
                    <a:pt x="294" y="132"/>
                    <a:pt x="294" y="132"/>
                    <a:pt x="294" y="132"/>
                  </a:cubicBezTo>
                  <a:cubicBezTo>
                    <a:pt x="294" y="132"/>
                    <a:pt x="294" y="132"/>
                    <a:pt x="294" y="132"/>
                  </a:cubicBezTo>
                  <a:cubicBezTo>
                    <a:pt x="294" y="133"/>
                    <a:pt x="294" y="133"/>
                    <a:pt x="294" y="133"/>
                  </a:cubicBezTo>
                  <a:cubicBezTo>
                    <a:pt x="294" y="133"/>
                    <a:pt x="294" y="133"/>
                    <a:pt x="294" y="133"/>
                  </a:cubicBezTo>
                  <a:cubicBezTo>
                    <a:pt x="292" y="134"/>
                    <a:pt x="292" y="134"/>
                    <a:pt x="292" y="134"/>
                  </a:cubicBezTo>
                  <a:cubicBezTo>
                    <a:pt x="292" y="135"/>
                    <a:pt x="292" y="135"/>
                    <a:pt x="292" y="135"/>
                  </a:cubicBezTo>
                  <a:cubicBezTo>
                    <a:pt x="292" y="136"/>
                    <a:pt x="292" y="136"/>
                    <a:pt x="292" y="136"/>
                  </a:cubicBezTo>
                  <a:cubicBezTo>
                    <a:pt x="291" y="136"/>
                    <a:pt x="291" y="136"/>
                    <a:pt x="291" y="136"/>
                  </a:cubicBezTo>
                  <a:cubicBezTo>
                    <a:pt x="291" y="136"/>
                    <a:pt x="291" y="136"/>
                    <a:pt x="291" y="136"/>
                  </a:cubicBezTo>
                  <a:cubicBezTo>
                    <a:pt x="292" y="136"/>
                    <a:pt x="292" y="136"/>
                    <a:pt x="292" y="136"/>
                  </a:cubicBezTo>
                  <a:cubicBezTo>
                    <a:pt x="292" y="136"/>
                    <a:pt x="292" y="136"/>
                    <a:pt x="292" y="136"/>
                  </a:cubicBezTo>
                  <a:cubicBezTo>
                    <a:pt x="293" y="134"/>
                    <a:pt x="293" y="134"/>
                    <a:pt x="293" y="134"/>
                  </a:cubicBezTo>
                  <a:cubicBezTo>
                    <a:pt x="294" y="134"/>
                    <a:pt x="294" y="134"/>
                    <a:pt x="294" y="134"/>
                  </a:cubicBezTo>
                  <a:cubicBezTo>
                    <a:pt x="295" y="134"/>
                    <a:pt x="295" y="134"/>
                    <a:pt x="295" y="134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4" y="135"/>
                    <a:pt x="294" y="135"/>
                    <a:pt x="294" y="135"/>
                  </a:cubicBezTo>
                  <a:cubicBezTo>
                    <a:pt x="293" y="136"/>
                    <a:pt x="293" y="136"/>
                    <a:pt x="293" y="136"/>
                  </a:cubicBezTo>
                  <a:cubicBezTo>
                    <a:pt x="293" y="137"/>
                    <a:pt x="293" y="137"/>
                    <a:pt x="293" y="137"/>
                  </a:cubicBezTo>
                  <a:cubicBezTo>
                    <a:pt x="293" y="137"/>
                    <a:pt x="293" y="137"/>
                    <a:pt x="293" y="137"/>
                  </a:cubicBezTo>
                  <a:cubicBezTo>
                    <a:pt x="294" y="137"/>
                    <a:pt x="294" y="137"/>
                    <a:pt x="294" y="137"/>
                  </a:cubicBezTo>
                  <a:cubicBezTo>
                    <a:pt x="294" y="136"/>
                    <a:pt x="294" y="136"/>
                    <a:pt x="294" y="136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5" y="134"/>
                    <a:pt x="295" y="134"/>
                    <a:pt x="295" y="134"/>
                  </a:cubicBezTo>
                  <a:cubicBezTo>
                    <a:pt x="296" y="134"/>
                    <a:pt x="296" y="134"/>
                    <a:pt x="296" y="134"/>
                  </a:cubicBezTo>
                  <a:cubicBezTo>
                    <a:pt x="296" y="133"/>
                    <a:pt x="296" y="133"/>
                    <a:pt x="296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8" y="132"/>
                    <a:pt x="298" y="132"/>
                    <a:pt x="298" y="132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9" y="132"/>
                    <a:pt x="299" y="132"/>
                    <a:pt x="299" y="132"/>
                  </a:cubicBezTo>
                  <a:cubicBezTo>
                    <a:pt x="299" y="133"/>
                    <a:pt x="299" y="133"/>
                    <a:pt x="299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4"/>
                    <a:pt x="300" y="134"/>
                    <a:pt x="300" y="134"/>
                  </a:cubicBezTo>
                  <a:cubicBezTo>
                    <a:pt x="300" y="135"/>
                    <a:pt x="300" y="135"/>
                    <a:pt x="300" y="135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0" y="137"/>
                    <a:pt x="300" y="137"/>
                    <a:pt x="300" y="137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8" y="136"/>
                    <a:pt x="298" y="136"/>
                    <a:pt x="298" y="136"/>
                  </a:cubicBezTo>
                  <a:cubicBezTo>
                    <a:pt x="298" y="136"/>
                    <a:pt x="298" y="136"/>
                    <a:pt x="298" y="136"/>
                  </a:cubicBezTo>
                  <a:cubicBezTo>
                    <a:pt x="297" y="137"/>
                    <a:pt x="297" y="137"/>
                    <a:pt x="297" y="137"/>
                  </a:cubicBezTo>
                  <a:cubicBezTo>
                    <a:pt x="297" y="137"/>
                    <a:pt x="297" y="137"/>
                    <a:pt x="297" y="137"/>
                  </a:cubicBezTo>
                  <a:cubicBezTo>
                    <a:pt x="296" y="138"/>
                    <a:pt x="296" y="138"/>
                    <a:pt x="296" y="138"/>
                  </a:cubicBezTo>
                  <a:cubicBezTo>
                    <a:pt x="296" y="138"/>
                    <a:pt x="296" y="138"/>
                    <a:pt x="296" y="138"/>
                  </a:cubicBezTo>
                  <a:cubicBezTo>
                    <a:pt x="295" y="138"/>
                    <a:pt x="295" y="138"/>
                    <a:pt x="295" y="138"/>
                  </a:cubicBezTo>
                  <a:cubicBezTo>
                    <a:pt x="295" y="138"/>
                    <a:pt x="295" y="138"/>
                    <a:pt x="295" y="138"/>
                  </a:cubicBezTo>
                  <a:cubicBezTo>
                    <a:pt x="296" y="138"/>
                    <a:pt x="296" y="138"/>
                    <a:pt x="296" y="138"/>
                  </a:cubicBezTo>
                  <a:cubicBezTo>
                    <a:pt x="296" y="138"/>
                    <a:pt x="296" y="138"/>
                    <a:pt x="296" y="138"/>
                  </a:cubicBezTo>
                  <a:cubicBezTo>
                    <a:pt x="296" y="139"/>
                    <a:pt x="296" y="139"/>
                    <a:pt x="296" y="139"/>
                  </a:cubicBezTo>
                  <a:cubicBezTo>
                    <a:pt x="296" y="139"/>
                    <a:pt x="296" y="139"/>
                    <a:pt x="296" y="139"/>
                  </a:cubicBezTo>
                  <a:cubicBezTo>
                    <a:pt x="295" y="140"/>
                    <a:pt x="295" y="140"/>
                    <a:pt x="295" y="140"/>
                  </a:cubicBezTo>
                  <a:cubicBezTo>
                    <a:pt x="294" y="140"/>
                    <a:pt x="294" y="140"/>
                    <a:pt x="294" y="140"/>
                  </a:cubicBezTo>
                  <a:cubicBezTo>
                    <a:pt x="295" y="140"/>
                    <a:pt x="295" y="140"/>
                    <a:pt x="295" y="140"/>
                  </a:cubicBezTo>
                  <a:cubicBezTo>
                    <a:pt x="296" y="140"/>
                    <a:pt x="296" y="140"/>
                    <a:pt x="296" y="140"/>
                  </a:cubicBezTo>
                  <a:cubicBezTo>
                    <a:pt x="297" y="140"/>
                    <a:pt x="297" y="140"/>
                    <a:pt x="297" y="140"/>
                  </a:cubicBezTo>
                  <a:cubicBezTo>
                    <a:pt x="298" y="140"/>
                    <a:pt x="298" y="140"/>
                    <a:pt x="298" y="140"/>
                  </a:cubicBezTo>
                  <a:cubicBezTo>
                    <a:pt x="298" y="139"/>
                    <a:pt x="298" y="139"/>
                    <a:pt x="298" y="139"/>
                  </a:cubicBezTo>
                  <a:cubicBezTo>
                    <a:pt x="299" y="139"/>
                    <a:pt x="299" y="139"/>
                    <a:pt x="299" y="139"/>
                  </a:cubicBezTo>
                  <a:cubicBezTo>
                    <a:pt x="300" y="140"/>
                    <a:pt x="300" y="140"/>
                    <a:pt x="300" y="140"/>
                  </a:cubicBezTo>
                  <a:cubicBezTo>
                    <a:pt x="300" y="140"/>
                    <a:pt x="300" y="140"/>
                    <a:pt x="300" y="140"/>
                  </a:cubicBezTo>
                  <a:cubicBezTo>
                    <a:pt x="300" y="140"/>
                    <a:pt x="300" y="140"/>
                    <a:pt x="300" y="140"/>
                  </a:cubicBezTo>
                  <a:cubicBezTo>
                    <a:pt x="300" y="140"/>
                    <a:pt x="300" y="140"/>
                    <a:pt x="300" y="140"/>
                  </a:cubicBezTo>
                  <a:cubicBezTo>
                    <a:pt x="300" y="139"/>
                    <a:pt x="300" y="139"/>
                    <a:pt x="300" y="139"/>
                  </a:cubicBezTo>
                  <a:cubicBezTo>
                    <a:pt x="300" y="138"/>
                    <a:pt x="300" y="138"/>
                    <a:pt x="300" y="138"/>
                  </a:cubicBezTo>
                  <a:cubicBezTo>
                    <a:pt x="301" y="138"/>
                    <a:pt x="301" y="138"/>
                    <a:pt x="301" y="138"/>
                  </a:cubicBezTo>
                  <a:cubicBezTo>
                    <a:pt x="302" y="137"/>
                    <a:pt x="302" y="137"/>
                    <a:pt x="302" y="137"/>
                  </a:cubicBezTo>
                  <a:cubicBezTo>
                    <a:pt x="302" y="138"/>
                    <a:pt x="302" y="138"/>
                    <a:pt x="302" y="138"/>
                  </a:cubicBezTo>
                  <a:cubicBezTo>
                    <a:pt x="302" y="138"/>
                    <a:pt x="302" y="138"/>
                    <a:pt x="302" y="138"/>
                  </a:cubicBezTo>
                  <a:cubicBezTo>
                    <a:pt x="302" y="139"/>
                    <a:pt x="302" y="139"/>
                    <a:pt x="302" y="139"/>
                  </a:cubicBezTo>
                  <a:cubicBezTo>
                    <a:pt x="302" y="139"/>
                    <a:pt x="302" y="139"/>
                    <a:pt x="302" y="139"/>
                  </a:cubicBezTo>
                  <a:cubicBezTo>
                    <a:pt x="301" y="140"/>
                    <a:pt x="301" y="140"/>
                    <a:pt x="301" y="140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299" y="141"/>
                    <a:pt x="299" y="141"/>
                    <a:pt x="299" y="141"/>
                  </a:cubicBezTo>
                  <a:cubicBezTo>
                    <a:pt x="299" y="141"/>
                    <a:pt x="299" y="141"/>
                    <a:pt x="299" y="141"/>
                  </a:cubicBezTo>
                  <a:cubicBezTo>
                    <a:pt x="298" y="141"/>
                    <a:pt x="298" y="141"/>
                    <a:pt x="298" y="141"/>
                  </a:cubicBezTo>
                  <a:cubicBezTo>
                    <a:pt x="298" y="141"/>
                    <a:pt x="298" y="141"/>
                    <a:pt x="298" y="141"/>
                  </a:cubicBezTo>
                  <a:cubicBezTo>
                    <a:pt x="297" y="142"/>
                    <a:pt x="297" y="142"/>
                    <a:pt x="297" y="142"/>
                  </a:cubicBezTo>
                  <a:cubicBezTo>
                    <a:pt x="297" y="142"/>
                    <a:pt x="297" y="142"/>
                    <a:pt x="297" y="142"/>
                  </a:cubicBezTo>
                  <a:cubicBezTo>
                    <a:pt x="296" y="143"/>
                    <a:pt x="296" y="143"/>
                    <a:pt x="296" y="143"/>
                  </a:cubicBezTo>
                  <a:cubicBezTo>
                    <a:pt x="296" y="144"/>
                    <a:pt x="296" y="144"/>
                    <a:pt x="296" y="144"/>
                  </a:cubicBezTo>
                  <a:cubicBezTo>
                    <a:pt x="296" y="144"/>
                    <a:pt x="296" y="144"/>
                    <a:pt x="296" y="144"/>
                  </a:cubicBezTo>
                  <a:cubicBezTo>
                    <a:pt x="296" y="144"/>
                    <a:pt x="296" y="144"/>
                    <a:pt x="296" y="144"/>
                  </a:cubicBezTo>
                  <a:cubicBezTo>
                    <a:pt x="297" y="143"/>
                    <a:pt x="297" y="143"/>
                    <a:pt x="297" y="143"/>
                  </a:cubicBezTo>
                  <a:cubicBezTo>
                    <a:pt x="298" y="142"/>
                    <a:pt x="298" y="142"/>
                    <a:pt x="298" y="142"/>
                  </a:cubicBezTo>
                  <a:cubicBezTo>
                    <a:pt x="298" y="142"/>
                    <a:pt x="298" y="142"/>
                    <a:pt x="298" y="142"/>
                  </a:cubicBezTo>
                  <a:cubicBezTo>
                    <a:pt x="299" y="142"/>
                    <a:pt x="299" y="142"/>
                    <a:pt x="299" y="142"/>
                  </a:cubicBezTo>
                  <a:cubicBezTo>
                    <a:pt x="299" y="142"/>
                    <a:pt x="299" y="142"/>
                    <a:pt x="299" y="142"/>
                  </a:cubicBezTo>
                  <a:cubicBezTo>
                    <a:pt x="299" y="142"/>
                    <a:pt x="299" y="142"/>
                    <a:pt x="299" y="142"/>
                  </a:cubicBezTo>
                  <a:cubicBezTo>
                    <a:pt x="299" y="143"/>
                    <a:pt x="299" y="143"/>
                    <a:pt x="299" y="143"/>
                  </a:cubicBezTo>
                  <a:cubicBezTo>
                    <a:pt x="298" y="144"/>
                    <a:pt x="298" y="144"/>
                    <a:pt x="298" y="144"/>
                  </a:cubicBezTo>
                  <a:cubicBezTo>
                    <a:pt x="297" y="145"/>
                    <a:pt x="297" y="145"/>
                    <a:pt x="297" y="145"/>
                  </a:cubicBezTo>
                  <a:cubicBezTo>
                    <a:pt x="296" y="145"/>
                    <a:pt x="296" y="145"/>
                    <a:pt x="296" y="145"/>
                  </a:cubicBezTo>
                  <a:cubicBezTo>
                    <a:pt x="296" y="145"/>
                    <a:pt x="296" y="145"/>
                    <a:pt x="296" y="145"/>
                  </a:cubicBezTo>
                  <a:cubicBezTo>
                    <a:pt x="298" y="145"/>
                    <a:pt x="298" y="145"/>
                    <a:pt x="298" y="145"/>
                  </a:cubicBezTo>
                  <a:cubicBezTo>
                    <a:pt x="299" y="143"/>
                    <a:pt x="299" y="143"/>
                    <a:pt x="299" y="143"/>
                  </a:cubicBezTo>
                  <a:cubicBezTo>
                    <a:pt x="300" y="142"/>
                    <a:pt x="300" y="142"/>
                    <a:pt x="300" y="142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1" y="141"/>
                    <a:pt x="301" y="141"/>
                    <a:pt x="301" y="141"/>
                  </a:cubicBezTo>
                  <a:cubicBezTo>
                    <a:pt x="302" y="140"/>
                    <a:pt x="302" y="140"/>
                    <a:pt x="302" y="140"/>
                  </a:cubicBezTo>
                  <a:cubicBezTo>
                    <a:pt x="303" y="140"/>
                    <a:pt x="303" y="140"/>
                    <a:pt x="303" y="140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3" y="141"/>
                    <a:pt x="303" y="141"/>
                    <a:pt x="303" y="141"/>
                  </a:cubicBezTo>
                  <a:cubicBezTo>
                    <a:pt x="302" y="141"/>
                    <a:pt x="302" y="141"/>
                    <a:pt x="302" y="141"/>
                  </a:cubicBezTo>
                  <a:cubicBezTo>
                    <a:pt x="301" y="142"/>
                    <a:pt x="301" y="142"/>
                    <a:pt x="301" y="142"/>
                  </a:cubicBezTo>
                  <a:cubicBezTo>
                    <a:pt x="301" y="142"/>
                    <a:pt x="301" y="142"/>
                    <a:pt x="301" y="142"/>
                  </a:cubicBezTo>
                  <a:cubicBezTo>
                    <a:pt x="301" y="142"/>
                    <a:pt x="301" y="142"/>
                    <a:pt x="301" y="142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3" y="142"/>
                    <a:pt x="303" y="142"/>
                    <a:pt x="303" y="142"/>
                  </a:cubicBezTo>
                  <a:cubicBezTo>
                    <a:pt x="304" y="141"/>
                    <a:pt x="304" y="141"/>
                    <a:pt x="304" y="141"/>
                  </a:cubicBezTo>
                  <a:cubicBezTo>
                    <a:pt x="304" y="141"/>
                    <a:pt x="304" y="141"/>
                    <a:pt x="304" y="141"/>
                  </a:cubicBezTo>
                  <a:cubicBezTo>
                    <a:pt x="305" y="141"/>
                    <a:pt x="305" y="141"/>
                    <a:pt x="305" y="141"/>
                  </a:cubicBezTo>
                  <a:cubicBezTo>
                    <a:pt x="305" y="140"/>
                    <a:pt x="305" y="140"/>
                    <a:pt x="305" y="140"/>
                  </a:cubicBezTo>
                  <a:cubicBezTo>
                    <a:pt x="306" y="140"/>
                    <a:pt x="306" y="140"/>
                    <a:pt x="306" y="140"/>
                  </a:cubicBezTo>
                  <a:cubicBezTo>
                    <a:pt x="306" y="141"/>
                    <a:pt x="306" y="141"/>
                    <a:pt x="306" y="141"/>
                  </a:cubicBezTo>
                  <a:cubicBezTo>
                    <a:pt x="307" y="142"/>
                    <a:pt x="307" y="142"/>
                    <a:pt x="307" y="142"/>
                  </a:cubicBezTo>
                  <a:cubicBezTo>
                    <a:pt x="308" y="143"/>
                    <a:pt x="308" y="143"/>
                    <a:pt x="308" y="143"/>
                  </a:cubicBezTo>
                  <a:cubicBezTo>
                    <a:pt x="308" y="143"/>
                    <a:pt x="308" y="143"/>
                    <a:pt x="308" y="143"/>
                  </a:cubicBezTo>
                  <a:cubicBezTo>
                    <a:pt x="309" y="144"/>
                    <a:pt x="309" y="144"/>
                    <a:pt x="309" y="144"/>
                  </a:cubicBezTo>
                  <a:cubicBezTo>
                    <a:pt x="308" y="144"/>
                    <a:pt x="308" y="144"/>
                    <a:pt x="308" y="144"/>
                  </a:cubicBezTo>
                  <a:cubicBezTo>
                    <a:pt x="308" y="145"/>
                    <a:pt x="308" y="145"/>
                    <a:pt x="308" y="145"/>
                  </a:cubicBezTo>
                  <a:cubicBezTo>
                    <a:pt x="307" y="145"/>
                    <a:pt x="307" y="145"/>
                    <a:pt x="307" y="145"/>
                  </a:cubicBezTo>
                  <a:cubicBezTo>
                    <a:pt x="307" y="144"/>
                    <a:pt x="307" y="144"/>
                    <a:pt x="307" y="144"/>
                  </a:cubicBezTo>
                  <a:cubicBezTo>
                    <a:pt x="307" y="144"/>
                    <a:pt x="307" y="144"/>
                    <a:pt x="307" y="144"/>
                  </a:cubicBezTo>
                  <a:cubicBezTo>
                    <a:pt x="307" y="144"/>
                    <a:pt x="307" y="144"/>
                    <a:pt x="307" y="144"/>
                  </a:cubicBezTo>
                  <a:cubicBezTo>
                    <a:pt x="306" y="145"/>
                    <a:pt x="306" y="145"/>
                    <a:pt x="306" y="145"/>
                  </a:cubicBezTo>
                  <a:cubicBezTo>
                    <a:pt x="306" y="145"/>
                    <a:pt x="306" y="145"/>
                    <a:pt x="306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03" y="146"/>
                    <a:pt x="303" y="146"/>
                    <a:pt x="303" y="146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301" y="146"/>
                    <a:pt x="301" y="146"/>
                    <a:pt x="301" y="146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301" y="147"/>
                    <a:pt x="301" y="147"/>
                    <a:pt x="301" y="147"/>
                  </a:cubicBezTo>
                  <a:cubicBezTo>
                    <a:pt x="301" y="148"/>
                    <a:pt x="301" y="148"/>
                    <a:pt x="301" y="148"/>
                  </a:cubicBezTo>
                  <a:cubicBezTo>
                    <a:pt x="299" y="148"/>
                    <a:pt x="299" y="148"/>
                    <a:pt x="299" y="148"/>
                  </a:cubicBezTo>
                  <a:cubicBezTo>
                    <a:pt x="299" y="148"/>
                    <a:pt x="299" y="148"/>
                    <a:pt x="299" y="148"/>
                  </a:cubicBezTo>
                  <a:cubicBezTo>
                    <a:pt x="301" y="148"/>
                    <a:pt x="301" y="148"/>
                    <a:pt x="301" y="148"/>
                  </a:cubicBezTo>
                  <a:cubicBezTo>
                    <a:pt x="301" y="147"/>
                    <a:pt x="301" y="147"/>
                    <a:pt x="301" y="147"/>
                  </a:cubicBezTo>
                  <a:cubicBezTo>
                    <a:pt x="303" y="146"/>
                    <a:pt x="303" y="146"/>
                    <a:pt x="303" y="146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05" y="146"/>
                    <a:pt x="305" y="146"/>
                    <a:pt x="305" y="146"/>
                  </a:cubicBezTo>
                  <a:cubicBezTo>
                    <a:pt x="306" y="146"/>
                    <a:pt x="306" y="146"/>
                    <a:pt x="306" y="146"/>
                  </a:cubicBezTo>
                  <a:cubicBezTo>
                    <a:pt x="306" y="146"/>
                    <a:pt x="306" y="146"/>
                    <a:pt x="306" y="146"/>
                  </a:cubicBezTo>
                  <a:cubicBezTo>
                    <a:pt x="305" y="147"/>
                    <a:pt x="305" y="147"/>
                    <a:pt x="305" y="147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04" y="148"/>
                    <a:pt x="304" y="148"/>
                    <a:pt x="304" y="148"/>
                  </a:cubicBezTo>
                  <a:cubicBezTo>
                    <a:pt x="304" y="148"/>
                    <a:pt x="304" y="148"/>
                    <a:pt x="304" y="148"/>
                  </a:cubicBezTo>
                  <a:cubicBezTo>
                    <a:pt x="303" y="148"/>
                    <a:pt x="303" y="148"/>
                    <a:pt x="303" y="148"/>
                  </a:cubicBezTo>
                  <a:cubicBezTo>
                    <a:pt x="302" y="149"/>
                    <a:pt x="302" y="149"/>
                    <a:pt x="302" y="149"/>
                  </a:cubicBezTo>
                  <a:cubicBezTo>
                    <a:pt x="302" y="149"/>
                    <a:pt x="302" y="149"/>
                    <a:pt x="302" y="149"/>
                  </a:cubicBezTo>
                  <a:cubicBezTo>
                    <a:pt x="301" y="149"/>
                    <a:pt x="301" y="149"/>
                    <a:pt x="301" y="149"/>
                  </a:cubicBezTo>
                  <a:cubicBezTo>
                    <a:pt x="301" y="149"/>
                    <a:pt x="301" y="149"/>
                    <a:pt x="301" y="149"/>
                  </a:cubicBezTo>
                  <a:cubicBezTo>
                    <a:pt x="300" y="150"/>
                    <a:pt x="300" y="150"/>
                    <a:pt x="300" y="150"/>
                  </a:cubicBezTo>
                  <a:cubicBezTo>
                    <a:pt x="300" y="150"/>
                    <a:pt x="300" y="150"/>
                    <a:pt x="300" y="150"/>
                  </a:cubicBezTo>
                  <a:cubicBezTo>
                    <a:pt x="301" y="149"/>
                    <a:pt x="301" y="149"/>
                    <a:pt x="301" y="149"/>
                  </a:cubicBezTo>
                  <a:cubicBezTo>
                    <a:pt x="302" y="150"/>
                    <a:pt x="302" y="150"/>
                    <a:pt x="302" y="150"/>
                  </a:cubicBezTo>
                  <a:cubicBezTo>
                    <a:pt x="302" y="150"/>
                    <a:pt x="302" y="150"/>
                    <a:pt x="302" y="150"/>
                  </a:cubicBezTo>
                  <a:cubicBezTo>
                    <a:pt x="303" y="149"/>
                    <a:pt x="303" y="149"/>
                    <a:pt x="303" y="149"/>
                  </a:cubicBezTo>
                  <a:cubicBezTo>
                    <a:pt x="304" y="148"/>
                    <a:pt x="304" y="148"/>
                    <a:pt x="304" y="148"/>
                  </a:cubicBezTo>
                  <a:cubicBezTo>
                    <a:pt x="304" y="148"/>
                    <a:pt x="304" y="148"/>
                    <a:pt x="304" y="148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06" y="149"/>
                    <a:pt x="306" y="149"/>
                    <a:pt x="306" y="149"/>
                  </a:cubicBezTo>
                  <a:cubicBezTo>
                    <a:pt x="306" y="148"/>
                    <a:pt x="306" y="148"/>
                    <a:pt x="306" y="148"/>
                  </a:cubicBezTo>
                  <a:cubicBezTo>
                    <a:pt x="307" y="148"/>
                    <a:pt x="307" y="148"/>
                    <a:pt x="307" y="148"/>
                  </a:cubicBezTo>
                  <a:cubicBezTo>
                    <a:pt x="307" y="147"/>
                    <a:pt x="307" y="147"/>
                    <a:pt x="307" y="147"/>
                  </a:cubicBezTo>
                  <a:cubicBezTo>
                    <a:pt x="307" y="147"/>
                    <a:pt x="307" y="147"/>
                    <a:pt x="307" y="147"/>
                  </a:cubicBezTo>
                  <a:cubicBezTo>
                    <a:pt x="307" y="147"/>
                    <a:pt x="307" y="147"/>
                    <a:pt x="307" y="147"/>
                  </a:cubicBezTo>
                  <a:cubicBezTo>
                    <a:pt x="308" y="146"/>
                    <a:pt x="308" y="146"/>
                    <a:pt x="308" y="146"/>
                  </a:cubicBezTo>
                  <a:cubicBezTo>
                    <a:pt x="308" y="146"/>
                    <a:pt x="308" y="146"/>
                    <a:pt x="308" y="146"/>
                  </a:cubicBezTo>
                  <a:cubicBezTo>
                    <a:pt x="308" y="145"/>
                    <a:pt x="308" y="145"/>
                    <a:pt x="308" y="145"/>
                  </a:cubicBezTo>
                  <a:cubicBezTo>
                    <a:pt x="308" y="146"/>
                    <a:pt x="308" y="146"/>
                    <a:pt x="308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0" y="149"/>
                    <a:pt x="310" y="149"/>
                    <a:pt x="310" y="149"/>
                  </a:cubicBezTo>
                  <a:cubicBezTo>
                    <a:pt x="310" y="150"/>
                    <a:pt x="310" y="150"/>
                    <a:pt x="310" y="150"/>
                  </a:cubicBezTo>
                  <a:cubicBezTo>
                    <a:pt x="310" y="150"/>
                    <a:pt x="310" y="150"/>
                    <a:pt x="310" y="150"/>
                  </a:cubicBezTo>
                  <a:cubicBezTo>
                    <a:pt x="310" y="151"/>
                    <a:pt x="310" y="151"/>
                    <a:pt x="310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8" y="150"/>
                    <a:pt x="308" y="150"/>
                    <a:pt x="308" y="150"/>
                  </a:cubicBezTo>
                  <a:cubicBezTo>
                    <a:pt x="307" y="150"/>
                    <a:pt x="307" y="150"/>
                    <a:pt x="307" y="150"/>
                  </a:cubicBezTo>
                  <a:cubicBezTo>
                    <a:pt x="307" y="150"/>
                    <a:pt x="307" y="150"/>
                    <a:pt x="307" y="150"/>
                  </a:cubicBezTo>
                  <a:cubicBezTo>
                    <a:pt x="306" y="151"/>
                    <a:pt x="306" y="151"/>
                    <a:pt x="306" y="151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3" y="152"/>
                    <a:pt x="303" y="152"/>
                    <a:pt x="303" y="152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7" y="153"/>
                    <a:pt x="307" y="153"/>
                    <a:pt x="307" y="153"/>
                  </a:cubicBezTo>
                  <a:cubicBezTo>
                    <a:pt x="307" y="153"/>
                    <a:pt x="307" y="153"/>
                    <a:pt x="307" y="153"/>
                  </a:cubicBezTo>
                  <a:cubicBezTo>
                    <a:pt x="308" y="153"/>
                    <a:pt x="308" y="153"/>
                    <a:pt x="308" y="153"/>
                  </a:cubicBezTo>
                  <a:cubicBezTo>
                    <a:pt x="308" y="153"/>
                    <a:pt x="308" y="153"/>
                    <a:pt x="308" y="153"/>
                  </a:cubicBezTo>
                  <a:cubicBezTo>
                    <a:pt x="309" y="153"/>
                    <a:pt x="309" y="153"/>
                    <a:pt x="309" y="153"/>
                  </a:cubicBezTo>
                  <a:cubicBezTo>
                    <a:pt x="309" y="153"/>
                    <a:pt x="309" y="153"/>
                    <a:pt x="309" y="153"/>
                  </a:cubicBezTo>
                  <a:cubicBezTo>
                    <a:pt x="310" y="154"/>
                    <a:pt x="310" y="154"/>
                    <a:pt x="310" y="154"/>
                  </a:cubicBezTo>
                  <a:cubicBezTo>
                    <a:pt x="310" y="154"/>
                    <a:pt x="310" y="154"/>
                    <a:pt x="310" y="154"/>
                  </a:cubicBezTo>
                  <a:cubicBezTo>
                    <a:pt x="311" y="155"/>
                    <a:pt x="311" y="155"/>
                    <a:pt x="311" y="155"/>
                  </a:cubicBezTo>
                  <a:cubicBezTo>
                    <a:pt x="311" y="156"/>
                    <a:pt x="311" y="156"/>
                    <a:pt x="311" y="156"/>
                  </a:cubicBezTo>
                  <a:cubicBezTo>
                    <a:pt x="310" y="156"/>
                    <a:pt x="310" y="156"/>
                    <a:pt x="310" y="156"/>
                  </a:cubicBezTo>
                  <a:cubicBezTo>
                    <a:pt x="310" y="156"/>
                    <a:pt x="310" y="156"/>
                    <a:pt x="310" y="156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6"/>
                    <a:pt x="309" y="156"/>
                    <a:pt x="309" y="156"/>
                  </a:cubicBezTo>
                  <a:cubicBezTo>
                    <a:pt x="308" y="156"/>
                    <a:pt x="308" y="156"/>
                    <a:pt x="308" y="156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6" y="154"/>
                    <a:pt x="306" y="154"/>
                    <a:pt x="306" y="154"/>
                  </a:cubicBezTo>
                  <a:cubicBezTo>
                    <a:pt x="306" y="154"/>
                    <a:pt x="306" y="154"/>
                    <a:pt x="306" y="154"/>
                  </a:cubicBezTo>
                  <a:cubicBezTo>
                    <a:pt x="305" y="154"/>
                    <a:pt x="305" y="154"/>
                    <a:pt x="305" y="154"/>
                  </a:cubicBezTo>
                  <a:cubicBezTo>
                    <a:pt x="304" y="154"/>
                    <a:pt x="304" y="154"/>
                    <a:pt x="304" y="154"/>
                  </a:cubicBezTo>
                  <a:cubicBezTo>
                    <a:pt x="304" y="154"/>
                    <a:pt x="304" y="154"/>
                    <a:pt x="304" y="154"/>
                  </a:cubicBezTo>
                  <a:cubicBezTo>
                    <a:pt x="304" y="154"/>
                    <a:pt x="304" y="154"/>
                    <a:pt x="304" y="154"/>
                  </a:cubicBezTo>
                  <a:cubicBezTo>
                    <a:pt x="305" y="154"/>
                    <a:pt x="305" y="154"/>
                    <a:pt x="305" y="154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4" y="155"/>
                    <a:pt x="304" y="155"/>
                    <a:pt x="304" y="155"/>
                  </a:cubicBezTo>
                  <a:cubicBezTo>
                    <a:pt x="304" y="155"/>
                    <a:pt x="304" y="155"/>
                    <a:pt x="304" y="155"/>
                  </a:cubicBezTo>
                  <a:cubicBezTo>
                    <a:pt x="303" y="155"/>
                    <a:pt x="303" y="155"/>
                    <a:pt x="303" y="155"/>
                  </a:cubicBezTo>
                  <a:cubicBezTo>
                    <a:pt x="302" y="156"/>
                    <a:pt x="302" y="156"/>
                    <a:pt x="302" y="156"/>
                  </a:cubicBezTo>
                  <a:cubicBezTo>
                    <a:pt x="302" y="156"/>
                    <a:pt x="302" y="156"/>
                    <a:pt x="302" y="156"/>
                  </a:cubicBezTo>
                  <a:cubicBezTo>
                    <a:pt x="303" y="156"/>
                    <a:pt x="303" y="156"/>
                    <a:pt x="303" y="156"/>
                  </a:cubicBezTo>
                  <a:cubicBezTo>
                    <a:pt x="303" y="156"/>
                    <a:pt x="303" y="156"/>
                    <a:pt x="303" y="156"/>
                  </a:cubicBezTo>
                  <a:cubicBezTo>
                    <a:pt x="304" y="156"/>
                    <a:pt x="304" y="156"/>
                    <a:pt x="304" y="156"/>
                  </a:cubicBezTo>
                  <a:cubicBezTo>
                    <a:pt x="304" y="155"/>
                    <a:pt x="304" y="155"/>
                    <a:pt x="304" y="155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6" y="156"/>
                    <a:pt x="306" y="156"/>
                    <a:pt x="306" y="156"/>
                  </a:cubicBezTo>
                  <a:cubicBezTo>
                    <a:pt x="306" y="156"/>
                    <a:pt x="306" y="156"/>
                    <a:pt x="306" y="156"/>
                  </a:cubicBezTo>
                  <a:cubicBezTo>
                    <a:pt x="306" y="156"/>
                    <a:pt x="306" y="156"/>
                    <a:pt x="306" y="156"/>
                  </a:cubicBezTo>
                  <a:cubicBezTo>
                    <a:pt x="306" y="157"/>
                    <a:pt x="306" y="157"/>
                    <a:pt x="306" y="157"/>
                  </a:cubicBezTo>
                  <a:cubicBezTo>
                    <a:pt x="306" y="157"/>
                    <a:pt x="306" y="157"/>
                    <a:pt x="306" y="157"/>
                  </a:cubicBezTo>
                  <a:cubicBezTo>
                    <a:pt x="305" y="157"/>
                    <a:pt x="305" y="157"/>
                    <a:pt x="305" y="157"/>
                  </a:cubicBezTo>
                  <a:cubicBezTo>
                    <a:pt x="305" y="157"/>
                    <a:pt x="305" y="157"/>
                    <a:pt x="305" y="157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4" y="156"/>
                    <a:pt x="304" y="156"/>
                    <a:pt x="304" y="156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5" y="157"/>
                    <a:pt x="305" y="157"/>
                    <a:pt x="305" y="157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5" y="159"/>
                    <a:pt x="305" y="159"/>
                    <a:pt x="305" y="159"/>
                  </a:cubicBezTo>
                  <a:cubicBezTo>
                    <a:pt x="305" y="159"/>
                    <a:pt x="305" y="159"/>
                    <a:pt x="305" y="159"/>
                  </a:cubicBezTo>
                  <a:cubicBezTo>
                    <a:pt x="303" y="158"/>
                    <a:pt x="303" y="158"/>
                    <a:pt x="303" y="158"/>
                  </a:cubicBezTo>
                  <a:cubicBezTo>
                    <a:pt x="302" y="158"/>
                    <a:pt x="302" y="158"/>
                    <a:pt x="302" y="158"/>
                  </a:cubicBezTo>
                  <a:cubicBezTo>
                    <a:pt x="301" y="158"/>
                    <a:pt x="301" y="158"/>
                    <a:pt x="301" y="158"/>
                  </a:cubicBezTo>
                  <a:cubicBezTo>
                    <a:pt x="300" y="158"/>
                    <a:pt x="300" y="158"/>
                    <a:pt x="300" y="158"/>
                  </a:cubicBezTo>
                  <a:cubicBezTo>
                    <a:pt x="300" y="158"/>
                    <a:pt x="300" y="158"/>
                    <a:pt x="300" y="158"/>
                  </a:cubicBezTo>
                  <a:cubicBezTo>
                    <a:pt x="301" y="158"/>
                    <a:pt x="301" y="158"/>
                    <a:pt x="301" y="158"/>
                  </a:cubicBezTo>
                  <a:cubicBezTo>
                    <a:pt x="303" y="159"/>
                    <a:pt x="303" y="159"/>
                    <a:pt x="303" y="159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2" y="159"/>
                    <a:pt x="302" y="159"/>
                    <a:pt x="302" y="159"/>
                  </a:cubicBezTo>
                  <a:cubicBezTo>
                    <a:pt x="301" y="159"/>
                    <a:pt x="301" y="159"/>
                    <a:pt x="301" y="159"/>
                  </a:cubicBezTo>
                  <a:cubicBezTo>
                    <a:pt x="301" y="160"/>
                    <a:pt x="301" y="160"/>
                    <a:pt x="301" y="160"/>
                  </a:cubicBezTo>
                  <a:cubicBezTo>
                    <a:pt x="301" y="160"/>
                    <a:pt x="301" y="160"/>
                    <a:pt x="301" y="160"/>
                  </a:cubicBezTo>
                  <a:cubicBezTo>
                    <a:pt x="302" y="160"/>
                    <a:pt x="302" y="160"/>
                    <a:pt x="302" y="160"/>
                  </a:cubicBezTo>
                  <a:cubicBezTo>
                    <a:pt x="302" y="160"/>
                    <a:pt x="302" y="160"/>
                    <a:pt x="302" y="160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3" y="161"/>
                    <a:pt x="303" y="161"/>
                    <a:pt x="303" y="161"/>
                  </a:cubicBezTo>
                  <a:cubicBezTo>
                    <a:pt x="303" y="161"/>
                    <a:pt x="303" y="161"/>
                    <a:pt x="303" y="161"/>
                  </a:cubicBezTo>
                  <a:cubicBezTo>
                    <a:pt x="304" y="161"/>
                    <a:pt x="304" y="161"/>
                    <a:pt x="304" y="161"/>
                  </a:cubicBezTo>
                  <a:cubicBezTo>
                    <a:pt x="304" y="161"/>
                    <a:pt x="304" y="161"/>
                    <a:pt x="304" y="161"/>
                  </a:cubicBezTo>
                  <a:cubicBezTo>
                    <a:pt x="304" y="161"/>
                    <a:pt x="304" y="161"/>
                    <a:pt x="304" y="161"/>
                  </a:cubicBezTo>
                  <a:cubicBezTo>
                    <a:pt x="304" y="161"/>
                    <a:pt x="304" y="161"/>
                    <a:pt x="304" y="161"/>
                  </a:cubicBezTo>
                  <a:cubicBezTo>
                    <a:pt x="304" y="161"/>
                    <a:pt x="304" y="161"/>
                    <a:pt x="304" y="161"/>
                  </a:cubicBezTo>
                  <a:cubicBezTo>
                    <a:pt x="304" y="162"/>
                    <a:pt x="304" y="162"/>
                    <a:pt x="304" y="162"/>
                  </a:cubicBezTo>
                  <a:cubicBezTo>
                    <a:pt x="305" y="162"/>
                    <a:pt x="305" y="162"/>
                    <a:pt x="305" y="162"/>
                  </a:cubicBezTo>
                  <a:cubicBezTo>
                    <a:pt x="305" y="161"/>
                    <a:pt x="305" y="161"/>
                    <a:pt x="305" y="161"/>
                  </a:cubicBezTo>
                  <a:cubicBezTo>
                    <a:pt x="305" y="161"/>
                    <a:pt x="305" y="161"/>
                    <a:pt x="305" y="161"/>
                  </a:cubicBezTo>
                  <a:cubicBezTo>
                    <a:pt x="306" y="161"/>
                    <a:pt x="306" y="161"/>
                    <a:pt x="306" y="161"/>
                  </a:cubicBezTo>
                  <a:cubicBezTo>
                    <a:pt x="307" y="161"/>
                    <a:pt x="307" y="161"/>
                    <a:pt x="307" y="161"/>
                  </a:cubicBezTo>
                  <a:cubicBezTo>
                    <a:pt x="308" y="161"/>
                    <a:pt x="308" y="161"/>
                    <a:pt x="308" y="161"/>
                  </a:cubicBezTo>
                  <a:cubicBezTo>
                    <a:pt x="307" y="162"/>
                    <a:pt x="307" y="162"/>
                    <a:pt x="307" y="162"/>
                  </a:cubicBezTo>
                  <a:cubicBezTo>
                    <a:pt x="307" y="162"/>
                    <a:pt x="307" y="162"/>
                    <a:pt x="307" y="162"/>
                  </a:cubicBezTo>
                  <a:cubicBezTo>
                    <a:pt x="306" y="162"/>
                    <a:pt x="306" y="162"/>
                    <a:pt x="306" y="162"/>
                  </a:cubicBezTo>
                  <a:cubicBezTo>
                    <a:pt x="306" y="162"/>
                    <a:pt x="306" y="162"/>
                    <a:pt x="306" y="162"/>
                  </a:cubicBezTo>
                  <a:cubicBezTo>
                    <a:pt x="305" y="162"/>
                    <a:pt x="305" y="162"/>
                    <a:pt x="305" y="162"/>
                  </a:cubicBezTo>
                  <a:cubicBezTo>
                    <a:pt x="304" y="163"/>
                    <a:pt x="304" y="163"/>
                    <a:pt x="304" y="163"/>
                  </a:cubicBezTo>
                  <a:cubicBezTo>
                    <a:pt x="304" y="163"/>
                    <a:pt x="304" y="163"/>
                    <a:pt x="304" y="163"/>
                  </a:cubicBezTo>
                  <a:cubicBezTo>
                    <a:pt x="304" y="163"/>
                    <a:pt x="304" y="163"/>
                    <a:pt x="304" y="163"/>
                  </a:cubicBezTo>
                  <a:cubicBezTo>
                    <a:pt x="305" y="163"/>
                    <a:pt x="305" y="163"/>
                    <a:pt x="305" y="163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05" y="163"/>
                    <a:pt x="305" y="163"/>
                    <a:pt x="305" y="163"/>
                  </a:cubicBezTo>
                  <a:cubicBezTo>
                    <a:pt x="305" y="163"/>
                    <a:pt x="305" y="163"/>
                    <a:pt x="305" y="163"/>
                  </a:cubicBezTo>
                  <a:cubicBezTo>
                    <a:pt x="305" y="163"/>
                    <a:pt x="305" y="163"/>
                    <a:pt x="305" y="163"/>
                  </a:cubicBezTo>
                  <a:cubicBezTo>
                    <a:pt x="307" y="163"/>
                    <a:pt x="307" y="163"/>
                    <a:pt x="307" y="163"/>
                  </a:cubicBezTo>
                  <a:cubicBezTo>
                    <a:pt x="307" y="164"/>
                    <a:pt x="307" y="164"/>
                    <a:pt x="307" y="164"/>
                  </a:cubicBezTo>
                  <a:cubicBezTo>
                    <a:pt x="307" y="164"/>
                    <a:pt x="307" y="164"/>
                    <a:pt x="307" y="164"/>
                  </a:cubicBezTo>
                  <a:cubicBezTo>
                    <a:pt x="307" y="164"/>
                    <a:pt x="307" y="164"/>
                    <a:pt x="307" y="164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7" y="166"/>
                    <a:pt x="307" y="166"/>
                    <a:pt x="307" y="166"/>
                  </a:cubicBezTo>
                  <a:cubicBezTo>
                    <a:pt x="307" y="166"/>
                    <a:pt x="307" y="166"/>
                    <a:pt x="307" y="166"/>
                  </a:cubicBezTo>
                  <a:cubicBezTo>
                    <a:pt x="308" y="166"/>
                    <a:pt x="308" y="166"/>
                    <a:pt x="308" y="166"/>
                  </a:cubicBezTo>
                  <a:cubicBezTo>
                    <a:pt x="308" y="166"/>
                    <a:pt x="308" y="166"/>
                    <a:pt x="308" y="166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9" y="165"/>
                    <a:pt x="309" y="165"/>
                    <a:pt x="309" y="165"/>
                  </a:cubicBezTo>
                  <a:cubicBezTo>
                    <a:pt x="309" y="166"/>
                    <a:pt x="309" y="166"/>
                    <a:pt x="309" y="166"/>
                  </a:cubicBezTo>
                  <a:cubicBezTo>
                    <a:pt x="309" y="166"/>
                    <a:pt x="309" y="166"/>
                    <a:pt x="309" y="166"/>
                  </a:cubicBezTo>
                  <a:cubicBezTo>
                    <a:pt x="308" y="167"/>
                    <a:pt x="308" y="167"/>
                    <a:pt x="308" y="167"/>
                  </a:cubicBezTo>
                  <a:cubicBezTo>
                    <a:pt x="307" y="168"/>
                    <a:pt x="307" y="168"/>
                    <a:pt x="307" y="168"/>
                  </a:cubicBezTo>
                  <a:cubicBezTo>
                    <a:pt x="307" y="169"/>
                    <a:pt x="307" y="169"/>
                    <a:pt x="307" y="169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08" y="167"/>
                    <a:pt x="308" y="167"/>
                    <a:pt x="308" y="167"/>
                  </a:cubicBezTo>
                  <a:cubicBezTo>
                    <a:pt x="308" y="167"/>
                    <a:pt x="308" y="167"/>
                    <a:pt x="308" y="167"/>
                  </a:cubicBezTo>
                  <a:cubicBezTo>
                    <a:pt x="309" y="166"/>
                    <a:pt x="309" y="166"/>
                    <a:pt x="309" y="166"/>
                  </a:cubicBezTo>
                  <a:cubicBezTo>
                    <a:pt x="310" y="166"/>
                    <a:pt x="310" y="166"/>
                    <a:pt x="310" y="166"/>
                  </a:cubicBezTo>
                  <a:cubicBezTo>
                    <a:pt x="310" y="166"/>
                    <a:pt x="310" y="166"/>
                    <a:pt x="310" y="166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1" y="165"/>
                    <a:pt x="311" y="165"/>
                    <a:pt x="311" y="165"/>
                  </a:cubicBezTo>
                  <a:cubicBezTo>
                    <a:pt x="311" y="165"/>
                    <a:pt x="311" y="165"/>
                    <a:pt x="311" y="165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0" y="167"/>
                    <a:pt x="310" y="167"/>
                    <a:pt x="310" y="167"/>
                  </a:cubicBezTo>
                  <a:cubicBezTo>
                    <a:pt x="309" y="167"/>
                    <a:pt x="309" y="167"/>
                    <a:pt x="309" y="167"/>
                  </a:cubicBezTo>
                  <a:cubicBezTo>
                    <a:pt x="309" y="168"/>
                    <a:pt x="309" y="168"/>
                    <a:pt x="309" y="168"/>
                  </a:cubicBezTo>
                  <a:cubicBezTo>
                    <a:pt x="309" y="169"/>
                    <a:pt x="309" y="169"/>
                    <a:pt x="309" y="169"/>
                  </a:cubicBezTo>
                  <a:cubicBezTo>
                    <a:pt x="310" y="168"/>
                    <a:pt x="310" y="168"/>
                    <a:pt x="310" y="168"/>
                  </a:cubicBezTo>
                  <a:cubicBezTo>
                    <a:pt x="310" y="168"/>
                    <a:pt x="310" y="168"/>
                    <a:pt x="310" y="168"/>
                  </a:cubicBezTo>
                  <a:cubicBezTo>
                    <a:pt x="310" y="167"/>
                    <a:pt x="310" y="167"/>
                    <a:pt x="310" y="167"/>
                  </a:cubicBezTo>
                  <a:cubicBezTo>
                    <a:pt x="310" y="167"/>
                    <a:pt x="310" y="167"/>
                    <a:pt x="310" y="167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13" y="165"/>
                    <a:pt x="313" y="165"/>
                    <a:pt x="313" y="165"/>
                  </a:cubicBezTo>
                  <a:cubicBezTo>
                    <a:pt x="313" y="165"/>
                    <a:pt x="313" y="165"/>
                    <a:pt x="313" y="165"/>
                  </a:cubicBezTo>
                  <a:cubicBezTo>
                    <a:pt x="313" y="166"/>
                    <a:pt x="313" y="166"/>
                    <a:pt x="313" y="166"/>
                  </a:cubicBezTo>
                  <a:cubicBezTo>
                    <a:pt x="312" y="167"/>
                    <a:pt x="312" y="167"/>
                    <a:pt x="312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4" y="168"/>
                    <a:pt x="314" y="168"/>
                    <a:pt x="314" y="168"/>
                  </a:cubicBezTo>
                  <a:cubicBezTo>
                    <a:pt x="314" y="169"/>
                    <a:pt x="314" y="169"/>
                    <a:pt x="314" y="169"/>
                  </a:cubicBezTo>
                  <a:cubicBezTo>
                    <a:pt x="314" y="169"/>
                    <a:pt x="314" y="169"/>
                    <a:pt x="314" y="169"/>
                  </a:cubicBezTo>
                  <a:cubicBezTo>
                    <a:pt x="313" y="170"/>
                    <a:pt x="313" y="170"/>
                    <a:pt x="313" y="170"/>
                  </a:cubicBezTo>
                  <a:cubicBezTo>
                    <a:pt x="313" y="170"/>
                    <a:pt x="313" y="170"/>
                    <a:pt x="313" y="170"/>
                  </a:cubicBezTo>
                  <a:cubicBezTo>
                    <a:pt x="314" y="170"/>
                    <a:pt x="314" y="170"/>
                    <a:pt x="314" y="170"/>
                  </a:cubicBezTo>
                  <a:cubicBezTo>
                    <a:pt x="314" y="171"/>
                    <a:pt x="314" y="171"/>
                    <a:pt x="314" y="171"/>
                  </a:cubicBezTo>
                  <a:cubicBezTo>
                    <a:pt x="313" y="171"/>
                    <a:pt x="313" y="171"/>
                    <a:pt x="313" y="171"/>
                  </a:cubicBezTo>
                  <a:cubicBezTo>
                    <a:pt x="313" y="171"/>
                    <a:pt x="313" y="171"/>
                    <a:pt x="313" y="171"/>
                  </a:cubicBezTo>
                  <a:cubicBezTo>
                    <a:pt x="313" y="171"/>
                    <a:pt x="313" y="171"/>
                    <a:pt x="313" y="171"/>
                  </a:cubicBezTo>
                  <a:cubicBezTo>
                    <a:pt x="314" y="171"/>
                    <a:pt x="314" y="171"/>
                    <a:pt x="314" y="171"/>
                  </a:cubicBezTo>
                  <a:cubicBezTo>
                    <a:pt x="312" y="172"/>
                    <a:pt x="312" y="172"/>
                    <a:pt x="312" y="172"/>
                  </a:cubicBezTo>
                  <a:cubicBezTo>
                    <a:pt x="312" y="172"/>
                    <a:pt x="312" y="172"/>
                    <a:pt x="312" y="172"/>
                  </a:cubicBezTo>
                  <a:cubicBezTo>
                    <a:pt x="312" y="172"/>
                    <a:pt x="312" y="172"/>
                    <a:pt x="312" y="172"/>
                  </a:cubicBezTo>
                  <a:cubicBezTo>
                    <a:pt x="313" y="172"/>
                    <a:pt x="313" y="172"/>
                    <a:pt x="313" y="172"/>
                  </a:cubicBezTo>
                  <a:cubicBezTo>
                    <a:pt x="314" y="172"/>
                    <a:pt x="314" y="172"/>
                    <a:pt x="314" y="172"/>
                  </a:cubicBezTo>
                  <a:cubicBezTo>
                    <a:pt x="314" y="172"/>
                    <a:pt x="314" y="172"/>
                    <a:pt x="314" y="172"/>
                  </a:cubicBezTo>
                  <a:cubicBezTo>
                    <a:pt x="315" y="172"/>
                    <a:pt x="315" y="172"/>
                    <a:pt x="315" y="172"/>
                  </a:cubicBezTo>
                  <a:cubicBezTo>
                    <a:pt x="315" y="172"/>
                    <a:pt x="315" y="172"/>
                    <a:pt x="315" y="172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14" y="173"/>
                    <a:pt x="314" y="173"/>
                    <a:pt x="314" y="173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16" y="172"/>
                    <a:pt x="316" y="172"/>
                    <a:pt x="316" y="172"/>
                  </a:cubicBezTo>
                  <a:cubicBezTo>
                    <a:pt x="316" y="172"/>
                    <a:pt x="316" y="172"/>
                    <a:pt x="316" y="172"/>
                  </a:cubicBezTo>
                  <a:cubicBezTo>
                    <a:pt x="317" y="171"/>
                    <a:pt x="317" y="171"/>
                    <a:pt x="317" y="171"/>
                  </a:cubicBezTo>
                  <a:cubicBezTo>
                    <a:pt x="318" y="172"/>
                    <a:pt x="318" y="172"/>
                    <a:pt x="318" y="172"/>
                  </a:cubicBezTo>
                  <a:cubicBezTo>
                    <a:pt x="318" y="172"/>
                    <a:pt x="318" y="172"/>
                    <a:pt x="318" y="172"/>
                  </a:cubicBezTo>
                  <a:cubicBezTo>
                    <a:pt x="317" y="172"/>
                    <a:pt x="317" y="172"/>
                    <a:pt x="317" y="172"/>
                  </a:cubicBezTo>
                  <a:cubicBezTo>
                    <a:pt x="317" y="172"/>
                    <a:pt x="317" y="172"/>
                    <a:pt x="317" y="172"/>
                  </a:cubicBezTo>
                  <a:cubicBezTo>
                    <a:pt x="316" y="173"/>
                    <a:pt x="316" y="173"/>
                    <a:pt x="316" y="173"/>
                  </a:cubicBezTo>
                  <a:cubicBezTo>
                    <a:pt x="316" y="174"/>
                    <a:pt x="316" y="174"/>
                    <a:pt x="316" y="174"/>
                  </a:cubicBezTo>
                  <a:cubicBezTo>
                    <a:pt x="315" y="174"/>
                    <a:pt x="315" y="174"/>
                    <a:pt x="315" y="174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6" y="175"/>
                    <a:pt x="316" y="175"/>
                    <a:pt x="316" y="175"/>
                  </a:cubicBezTo>
                  <a:cubicBezTo>
                    <a:pt x="316" y="175"/>
                    <a:pt x="316" y="175"/>
                    <a:pt x="316" y="175"/>
                  </a:cubicBezTo>
                  <a:cubicBezTo>
                    <a:pt x="317" y="174"/>
                    <a:pt x="317" y="174"/>
                    <a:pt x="317" y="174"/>
                  </a:cubicBezTo>
                  <a:cubicBezTo>
                    <a:pt x="317" y="173"/>
                    <a:pt x="317" y="173"/>
                    <a:pt x="317" y="173"/>
                  </a:cubicBezTo>
                  <a:cubicBezTo>
                    <a:pt x="317" y="174"/>
                    <a:pt x="317" y="174"/>
                    <a:pt x="317" y="174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6"/>
                    <a:pt x="317" y="176"/>
                    <a:pt x="317" y="176"/>
                  </a:cubicBezTo>
                  <a:cubicBezTo>
                    <a:pt x="316" y="176"/>
                    <a:pt x="316" y="176"/>
                    <a:pt x="316" y="176"/>
                  </a:cubicBezTo>
                  <a:cubicBezTo>
                    <a:pt x="317" y="176"/>
                    <a:pt x="317" y="176"/>
                    <a:pt x="317" y="176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4"/>
                    <a:pt x="317" y="174"/>
                    <a:pt x="317" y="174"/>
                  </a:cubicBezTo>
                  <a:cubicBezTo>
                    <a:pt x="318" y="174"/>
                    <a:pt x="318" y="174"/>
                    <a:pt x="318" y="174"/>
                  </a:cubicBezTo>
                  <a:cubicBezTo>
                    <a:pt x="318" y="174"/>
                    <a:pt x="318" y="174"/>
                    <a:pt x="318" y="174"/>
                  </a:cubicBezTo>
                  <a:cubicBezTo>
                    <a:pt x="318" y="175"/>
                    <a:pt x="318" y="175"/>
                    <a:pt x="318" y="175"/>
                  </a:cubicBezTo>
                  <a:cubicBezTo>
                    <a:pt x="319" y="176"/>
                    <a:pt x="319" y="176"/>
                    <a:pt x="319" y="176"/>
                  </a:cubicBezTo>
                  <a:cubicBezTo>
                    <a:pt x="319" y="176"/>
                    <a:pt x="319" y="176"/>
                    <a:pt x="319" y="176"/>
                  </a:cubicBezTo>
                  <a:cubicBezTo>
                    <a:pt x="319" y="175"/>
                    <a:pt x="319" y="175"/>
                    <a:pt x="319" y="175"/>
                  </a:cubicBezTo>
                  <a:cubicBezTo>
                    <a:pt x="319" y="174"/>
                    <a:pt x="319" y="174"/>
                    <a:pt x="319" y="174"/>
                  </a:cubicBezTo>
                  <a:cubicBezTo>
                    <a:pt x="320" y="174"/>
                    <a:pt x="320" y="174"/>
                    <a:pt x="320" y="174"/>
                  </a:cubicBezTo>
                  <a:cubicBezTo>
                    <a:pt x="320" y="174"/>
                    <a:pt x="320" y="174"/>
                    <a:pt x="320" y="174"/>
                  </a:cubicBezTo>
                  <a:cubicBezTo>
                    <a:pt x="320" y="175"/>
                    <a:pt x="320" y="175"/>
                    <a:pt x="320" y="175"/>
                  </a:cubicBezTo>
                  <a:cubicBezTo>
                    <a:pt x="320" y="175"/>
                    <a:pt x="320" y="175"/>
                    <a:pt x="320" y="175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22" y="176"/>
                    <a:pt x="322" y="176"/>
                    <a:pt x="322" y="176"/>
                  </a:cubicBezTo>
                  <a:cubicBezTo>
                    <a:pt x="322" y="176"/>
                    <a:pt x="322" y="176"/>
                    <a:pt x="322" y="176"/>
                  </a:cubicBezTo>
                  <a:cubicBezTo>
                    <a:pt x="322" y="177"/>
                    <a:pt x="322" y="177"/>
                    <a:pt x="322" y="177"/>
                  </a:cubicBezTo>
                  <a:cubicBezTo>
                    <a:pt x="323" y="177"/>
                    <a:pt x="323" y="177"/>
                    <a:pt x="323" y="177"/>
                  </a:cubicBezTo>
                  <a:cubicBezTo>
                    <a:pt x="323" y="178"/>
                    <a:pt x="323" y="178"/>
                    <a:pt x="323" y="178"/>
                  </a:cubicBezTo>
                  <a:cubicBezTo>
                    <a:pt x="323" y="178"/>
                    <a:pt x="323" y="178"/>
                    <a:pt x="323" y="178"/>
                  </a:cubicBezTo>
                  <a:cubicBezTo>
                    <a:pt x="322" y="178"/>
                    <a:pt x="322" y="178"/>
                    <a:pt x="322" y="178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1" y="177"/>
                    <a:pt x="321" y="177"/>
                    <a:pt x="321" y="177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19" y="178"/>
                    <a:pt x="319" y="178"/>
                    <a:pt x="319" y="178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0" y="178"/>
                    <a:pt x="320" y="178"/>
                    <a:pt x="320" y="178"/>
                  </a:cubicBezTo>
                  <a:cubicBezTo>
                    <a:pt x="321" y="178"/>
                    <a:pt x="321" y="178"/>
                    <a:pt x="321" y="178"/>
                  </a:cubicBezTo>
                  <a:cubicBezTo>
                    <a:pt x="321" y="179"/>
                    <a:pt x="321" y="179"/>
                    <a:pt x="321" y="179"/>
                  </a:cubicBezTo>
                  <a:cubicBezTo>
                    <a:pt x="321" y="179"/>
                    <a:pt x="321" y="179"/>
                    <a:pt x="321" y="179"/>
                  </a:cubicBezTo>
                  <a:cubicBezTo>
                    <a:pt x="320" y="179"/>
                    <a:pt x="320" y="179"/>
                    <a:pt x="320" y="179"/>
                  </a:cubicBezTo>
                  <a:cubicBezTo>
                    <a:pt x="319" y="179"/>
                    <a:pt x="319" y="179"/>
                    <a:pt x="319" y="179"/>
                  </a:cubicBezTo>
                  <a:cubicBezTo>
                    <a:pt x="320" y="179"/>
                    <a:pt x="320" y="179"/>
                    <a:pt x="320" y="179"/>
                  </a:cubicBezTo>
                  <a:cubicBezTo>
                    <a:pt x="321" y="179"/>
                    <a:pt x="321" y="179"/>
                    <a:pt x="321" y="179"/>
                  </a:cubicBezTo>
                  <a:cubicBezTo>
                    <a:pt x="321" y="179"/>
                    <a:pt x="321" y="179"/>
                    <a:pt x="321" y="179"/>
                  </a:cubicBezTo>
                  <a:cubicBezTo>
                    <a:pt x="321" y="179"/>
                    <a:pt x="321" y="179"/>
                    <a:pt x="321" y="179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0" y="180"/>
                    <a:pt x="320" y="180"/>
                    <a:pt x="320" y="180"/>
                  </a:cubicBezTo>
                  <a:cubicBezTo>
                    <a:pt x="320" y="180"/>
                    <a:pt x="320" y="180"/>
                    <a:pt x="320" y="180"/>
                  </a:cubicBezTo>
                  <a:cubicBezTo>
                    <a:pt x="319" y="180"/>
                    <a:pt x="319" y="180"/>
                    <a:pt x="319" y="180"/>
                  </a:cubicBezTo>
                  <a:cubicBezTo>
                    <a:pt x="318" y="180"/>
                    <a:pt x="318" y="180"/>
                    <a:pt x="318" y="180"/>
                  </a:cubicBezTo>
                  <a:cubicBezTo>
                    <a:pt x="318" y="179"/>
                    <a:pt x="318" y="179"/>
                    <a:pt x="318" y="179"/>
                  </a:cubicBezTo>
                  <a:cubicBezTo>
                    <a:pt x="318" y="179"/>
                    <a:pt x="318" y="179"/>
                    <a:pt x="318" y="179"/>
                  </a:cubicBezTo>
                  <a:cubicBezTo>
                    <a:pt x="318" y="178"/>
                    <a:pt x="318" y="178"/>
                    <a:pt x="318" y="178"/>
                  </a:cubicBezTo>
                  <a:cubicBezTo>
                    <a:pt x="317" y="178"/>
                    <a:pt x="317" y="178"/>
                    <a:pt x="317" y="178"/>
                  </a:cubicBezTo>
                  <a:cubicBezTo>
                    <a:pt x="317" y="178"/>
                    <a:pt x="317" y="178"/>
                    <a:pt x="317" y="178"/>
                  </a:cubicBezTo>
                  <a:cubicBezTo>
                    <a:pt x="317" y="179"/>
                    <a:pt x="317" y="179"/>
                    <a:pt x="317" y="179"/>
                  </a:cubicBezTo>
                  <a:cubicBezTo>
                    <a:pt x="317" y="179"/>
                    <a:pt x="317" y="179"/>
                    <a:pt x="317" y="179"/>
                  </a:cubicBezTo>
                  <a:cubicBezTo>
                    <a:pt x="318" y="180"/>
                    <a:pt x="318" y="180"/>
                    <a:pt x="318" y="180"/>
                  </a:cubicBezTo>
                  <a:cubicBezTo>
                    <a:pt x="318" y="180"/>
                    <a:pt x="318" y="180"/>
                    <a:pt x="318" y="180"/>
                  </a:cubicBezTo>
                  <a:cubicBezTo>
                    <a:pt x="317" y="180"/>
                    <a:pt x="317" y="180"/>
                    <a:pt x="317" y="180"/>
                  </a:cubicBezTo>
                  <a:cubicBezTo>
                    <a:pt x="316" y="180"/>
                    <a:pt x="316" y="180"/>
                    <a:pt x="316" y="180"/>
                  </a:cubicBezTo>
                  <a:cubicBezTo>
                    <a:pt x="316" y="179"/>
                    <a:pt x="316" y="179"/>
                    <a:pt x="316" y="179"/>
                  </a:cubicBezTo>
                  <a:cubicBezTo>
                    <a:pt x="316" y="180"/>
                    <a:pt x="316" y="180"/>
                    <a:pt x="316" y="180"/>
                  </a:cubicBezTo>
                  <a:cubicBezTo>
                    <a:pt x="316" y="180"/>
                    <a:pt x="316" y="180"/>
                    <a:pt x="316" y="180"/>
                  </a:cubicBezTo>
                  <a:cubicBezTo>
                    <a:pt x="317" y="180"/>
                    <a:pt x="317" y="180"/>
                    <a:pt x="317" y="180"/>
                  </a:cubicBezTo>
                  <a:cubicBezTo>
                    <a:pt x="318" y="181"/>
                    <a:pt x="318" y="181"/>
                    <a:pt x="318" y="181"/>
                  </a:cubicBezTo>
                  <a:cubicBezTo>
                    <a:pt x="318" y="181"/>
                    <a:pt x="318" y="181"/>
                    <a:pt x="318" y="181"/>
                  </a:cubicBezTo>
                  <a:cubicBezTo>
                    <a:pt x="318" y="181"/>
                    <a:pt x="318" y="181"/>
                    <a:pt x="318" y="181"/>
                  </a:cubicBezTo>
                  <a:cubicBezTo>
                    <a:pt x="318" y="182"/>
                    <a:pt x="318" y="182"/>
                    <a:pt x="318" y="182"/>
                  </a:cubicBezTo>
                  <a:cubicBezTo>
                    <a:pt x="317" y="182"/>
                    <a:pt x="317" y="182"/>
                    <a:pt x="317" y="182"/>
                  </a:cubicBezTo>
                  <a:cubicBezTo>
                    <a:pt x="317" y="181"/>
                    <a:pt x="317" y="181"/>
                    <a:pt x="317" y="181"/>
                  </a:cubicBezTo>
                  <a:cubicBezTo>
                    <a:pt x="316" y="181"/>
                    <a:pt x="316" y="181"/>
                    <a:pt x="316" y="181"/>
                  </a:cubicBezTo>
                  <a:cubicBezTo>
                    <a:pt x="315" y="181"/>
                    <a:pt x="315" y="181"/>
                    <a:pt x="315" y="181"/>
                  </a:cubicBezTo>
                  <a:cubicBezTo>
                    <a:pt x="315" y="181"/>
                    <a:pt x="315" y="181"/>
                    <a:pt x="315" y="181"/>
                  </a:cubicBezTo>
                  <a:cubicBezTo>
                    <a:pt x="315" y="181"/>
                    <a:pt x="315" y="181"/>
                    <a:pt x="315" y="181"/>
                  </a:cubicBezTo>
                  <a:cubicBezTo>
                    <a:pt x="316" y="181"/>
                    <a:pt x="316" y="181"/>
                    <a:pt x="316" y="181"/>
                  </a:cubicBezTo>
                  <a:cubicBezTo>
                    <a:pt x="317" y="182"/>
                    <a:pt x="317" y="182"/>
                    <a:pt x="317" y="182"/>
                  </a:cubicBezTo>
                  <a:cubicBezTo>
                    <a:pt x="317" y="183"/>
                    <a:pt x="317" y="183"/>
                    <a:pt x="317" y="183"/>
                  </a:cubicBezTo>
                  <a:cubicBezTo>
                    <a:pt x="316" y="183"/>
                    <a:pt x="316" y="183"/>
                    <a:pt x="316" y="183"/>
                  </a:cubicBezTo>
                  <a:cubicBezTo>
                    <a:pt x="316" y="183"/>
                    <a:pt x="316" y="183"/>
                    <a:pt x="316" y="183"/>
                  </a:cubicBezTo>
                  <a:cubicBezTo>
                    <a:pt x="316" y="183"/>
                    <a:pt x="316" y="183"/>
                    <a:pt x="316" y="183"/>
                  </a:cubicBezTo>
                  <a:cubicBezTo>
                    <a:pt x="315" y="182"/>
                    <a:pt x="315" y="182"/>
                    <a:pt x="315" y="182"/>
                  </a:cubicBezTo>
                  <a:cubicBezTo>
                    <a:pt x="315" y="182"/>
                    <a:pt x="315" y="182"/>
                    <a:pt x="315" y="182"/>
                  </a:cubicBezTo>
                  <a:cubicBezTo>
                    <a:pt x="315" y="182"/>
                    <a:pt x="315" y="182"/>
                    <a:pt x="315" y="182"/>
                  </a:cubicBezTo>
                  <a:cubicBezTo>
                    <a:pt x="315" y="183"/>
                    <a:pt x="315" y="183"/>
                    <a:pt x="315" y="183"/>
                  </a:cubicBezTo>
                  <a:cubicBezTo>
                    <a:pt x="315" y="183"/>
                    <a:pt x="315" y="183"/>
                    <a:pt x="315" y="183"/>
                  </a:cubicBezTo>
                  <a:cubicBezTo>
                    <a:pt x="315" y="184"/>
                    <a:pt x="315" y="184"/>
                    <a:pt x="315" y="184"/>
                  </a:cubicBezTo>
                  <a:cubicBezTo>
                    <a:pt x="315" y="184"/>
                    <a:pt x="315" y="184"/>
                    <a:pt x="315" y="184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3" y="184"/>
                    <a:pt x="313" y="184"/>
                    <a:pt x="313" y="184"/>
                  </a:cubicBezTo>
                  <a:cubicBezTo>
                    <a:pt x="313" y="184"/>
                    <a:pt x="313" y="184"/>
                    <a:pt x="313" y="184"/>
                  </a:cubicBezTo>
                  <a:cubicBezTo>
                    <a:pt x="313" y="184"/>
                    <a:pt x="313" y="184"/>
                    <a:pt x="313" y="184"/>
                  </a:cubicBezTo>
                  <a:cubicBezTo>
                    <a:pt x="313" y="183"/>
                    <a:pt x="313" y="183"/>
                    <a:pt x="313" y="183"/>
                  </a:cubicBezTo>
                  <a:cubicBezTo>
                    <a:pt x="312" y="182"/>
                    <a:pt x="312" y="182"/>
                    <a:pt x="312" y="182"/>
                  </a:cubicBezTo>
                  <a:cubicBezTo>
                    <a:pt x="312" y="182"/>
                    <a:pt x="312" y="182"/>
                    <a:pt x="312" y="182"/>
                  </a:cubicBezTo>
                  <a:cubicBezTo>
                    <a:pt x="312" y="182"/>
                    <a:pt x="312" y="182"/>
                    <a:pt x="312" y="182"/>
                  </a:cubicBezTo>
                  <a:cubicBezTo>
                    <a:pt x="312" y="184"/>
                    <a:pt x="312" y="184"/>
                    <a:pt x="312" y="184"/>
                  </a:cubicBezTo>
                  <a:cubicBezTo>
                    <a:pt x="312" y="184"/>
                    <a:pt x="312" y="184"/>
                    <a:pt x="312" y="184"/>
                  </a:cubicBezTo>
                  <a:cubicBezTo>
                    <a:pt x="311" y="184"/>
                    <a:pt x="311" y="184"/>
                    <a:pt x="311" y="184"/>
                  </a:cubicBezTo>
                  <a:cubicBezTo>
                    <a:pt x="311" y="184"/>
                    <a:pt x="311" y="184"/>
                    <a:pt x="311" y="184"/>
                  </a:cubicBezTo>
                  <a:cubicBezTo>
                    <a:pt x="312" y="184"/>
                    <a:pt x="312" y="184"/>
                    <a:pt x="312" y="184"/>
                  </a:cubicBezTo>
                  <a:cubicBezTo>
                    <a:pt x="312" y="184"/>
                    <a:pt x="312" y="184"/>
                    <a:pt x="312" y="184"/>
                  </a:cubicBezTo>
                  <a:cubicBezTo>
                    <a:pt x="312" y="185"/>
                    <a:pt x="312" y="185"/>
                    <a:pt x="312" y="185"/>
                  </a:cubicBezTo>
                  <a:cubicBezTo>
                    <a:pt x="311" y="185"/>
                    <a:pt x="311" y="185"/>
                    <a:pt x="311" y="185"/>
                  </a:cubicBezTo>
                  <a:cubicBezTo>
                    <a:pt x="311" y="185"/>
                    <a:pt x="311" y="185"/>
                    <a:pt x="311" y="185"/>
                  </a:cubicBezTo>
                  <a:cubicBezTo>
                    <a:pt x="311" y="185"/>
                    <a:pt x="311" y="185"/>
                    <a:pt x="311" y="185"/>
                  </a:cubicBezTo>
                  <a:cubicBezTo>
                    <a:pt x="311" y="185"/>
                    <a:pt x="311" y="185"/>
                    <a:pt x="311" y="185"/>
                  </a:cubicBezTo>
                  <a:cubicBezTo>
                    <a:pt x="312" y="185"/>
                    <a:pt x="312" y="185"/>
                    <a:pt x="312" y="185"/>
                  </a:cubicBezTo>
                  <a:cubicBezTo>
                    <a:pt x="312" y="186"/>
                    <a:pt x="312" y="186"/>
                    <a:pt x="312" y="186"/>
                  </a:cubicBezTo>
                  <a:cubicBezTo>
                    <a:pt x="312" y="186"/>
                    <a:pt x="312" y="186"/>
                    <a:pt x="312" y="186"/>
                  </a:cubicBezTo>
                  <a:cubicBezTo>
                    <a:pt x="311" y="186"/>
                    <a:pt x="311" y="186"/>
                    <a:pt x="311" y="186"/>
                  </a:cubicBezTo>
                  <a:cubicBezTo>
                    <a:pt x="311" y="186"/>
                    <a:pt x="311" y="186"/>
                    <a:pt x="311" y="186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11" y="187"/>
                    <a:pt x="311" y="187"/>
                    <a:pt x="311" y="187"/>
                  </a:cubicBezTo>
                  <a:cubicBezTo>
                    <a:pt x="311" y="188"/>
                    <a:pt x="311" y="188"/>
                    <a:pt x="311" y="188"/>
                  </a:cubicBezTo>
                  <a:cubicBezTo>
                    <a:pt x="311" y="188"/>
                    <a:pt x="311" y="188"/>
                    <a:pt x="311" y="188"/>
                  </a:cubicBezTo>
                  <a:cubicBezTo>
                    <a:pt x="311" y="189"/>
                    <a:pt x="311" y="189"/>
                    <a:pt x="311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10" y="189"/>
                    <a:pt x="310" y="189"/>
                    <a:pt x="310" y="189"/>
                  </a:cubicBezTo>
                  <a:cubicBezTo>
                    <a:pt x="309" y="188"/>
                    <a:pt x="309" y="188"/>
                    <a:pt x="309" y="188"/>
                  </a:cubicBezTo>
                  <a:cubicBezTo>
                    <a:pt x="309" y="188"/>
                    <a:pt x="309" y="188"/>
                    <a:pt x="309" y="188"/>
                  </a:cubicBezTo>
                  <a:cubicBezTo>
                    <a:pt x="309" y="188"/>
                    <a:pt x="309" y="188"/>
                    <a:pt x="309" y="188"/>
                  </a:cubicBezTo>
                  <a:cubicBezTo>
                    <a:pt x="309" y="187"/>
                    <a:pt x="309" y="187"/>
                    <a:pt x="309" y="187"/>
                  </a:cubicBezTo>
                  <a:cubicBezTo>
                    <a:pt x="309" y="187"/>
                    <a:pt x="309" y="187"/>
                    <a:pt x="309" y="187"/>
                  </a:cubicBezTo>
                  <a:cubicBezTo>
                    <a:pt x="308" y="188"/>
                    <a:pt x="308" y="188"/>
                    <a:pt x="308" y="188"/>
                  </a:cubicBezTo>
                  <a:cubicBezTo>
                    <a:pt x="308" y="188"/>
                    <a:pt x="308" y="188"/>
                    <a:pt x="308" y="188"/>
                  </a:cubicBezTo>
                  <a:cubicBezTo>
                    <a:pt x="308" y="188"/>
                    <a:pt x="308" y="188"/>
                    <a:pt x="308" y="188"/>
                  </a:cubicBezTo>
                  <a:cubicBezTo>
                    <a:pt x="308" y="188"/>
                    <a:pt x="308" y="188"/>
                    <a:pt x="308" y="188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07" y="186"/>
                    <a:pt x="307" y="186"/>
                    <a:pt x="307" y="186"/>
                  </a:cubicBezTo>
                  <a:cubicBezTo>
                    <a:pt x="307" y="187"/>
                    <a:pt x="307" y="187"/>
                    <a:pt x="307" y="187"/>
                  </a:cubicBezTo>
                  <a:cubicBezTo>
                    <a:pt x="307" y="187"/>
                    <a:pt x="307" y="187"/>
                    <a:pt x="307" y="187"/>
                  </a:cubicBezTo>
                  <a:cubicBezTo>
                    <a:pt x="306" y="187"/>
                    <a:pt x="306" y="187"/>
                    <a:pt x="306" y="187"/>
                  </a:cubicBezTo>
                  <a:cubicBezTo>
                    <a:pt x="306" y="187"/>
                    <a:pt x="306" y="187"/>
                    <a:pt x="306" y="187"/>
                  </a:cubicBezTo>
                  <a:cubicBezTo>
                    <a:pt x="306" y="186"/>
                    <a:pt x="306" y="186"/>
                    <a:pt x="306" y="186"/>
                  </a:cubicBezTo>
                  <a:cubicBezTo>
                    <a:pt x="306" y="186"/>
                    <a:pt x="306" y="186"/>
                    <a:pt x="306" y="186"/>
                  </a:cubicBezTo>
                  <a:cubicBezTo>
                    <a:pt x="306" y="185"/>
                    <a:pt x="306" y="185"/>
                    <a:pt x="306" y="185"/>
                  </a:cubicBezTo>
                  <a:cubicBezTo>
                    <a:pt x="307" y="185"/>
                    <a:pt x="307" y="185"/>
                    <a:pt x="307" y="185"/>
                  </a:cubicBezTo>
                  <a:cubicBezTo>
                    <a:pt x="307" y="185"/>
                    <a:pt x="307" y="185"/>
                    <a:pt x="307" y="185"/>
                  </a:cubicBezTo>
                  <a:cubicBezTo>
                    <a:pt x="307" y="185"/>
                    <a:pt x="307" y="185"/>
                    <a:pt x="307" y="185"/>
                  </a:cubicBezTo>
                  <a:cubicBezTo>
                    <a:pt x="307" y="185"/>
                    <a:pt x="307" y="185"/>
                    <a:pt x="307" y="185"/>
                  </a:cubicBezTo>
                  <a:cubicBezTo>
                    <a:pt x="307" y="185"/>
                    <a:pt x="307" y="185"/>
                    <a:pt x="307" y="185"/>
                  </a:cubicBezTo>
                  <a:cubicBezTo>
                    <a:pt x="306" y="185"/>
                    <a:pt x="306" y="185"/>
                    <a:pt x="306" y="185"/>
                  </a:cubicBezTo>
                  <a:cubicBezTo>
                    <a:pt x="306" y="185"/>
                    <a:pt x="306" y="185"/>
                    <a:pt x="306" y="185"/>
                  </a:cubicBezTo>
                  <a:cubicBezTo>
                    <a:pt x="305" y="184"/>
                    <a:pt x="305" y="184"/>
                    <a:pt x="305" y="184"/>
                  </a:cubicBezTo>
                  <a:cubicBezTo>
                    <a:pt x="306" y="184"/>
                    <a:pt x="306" y="184"/>
                    <a:pt x="306" y="184"/>
                  </a:cubicBezTo>
                  <a:cubicBezTo>
                    <a:pt x="306" y="184"/>
                    <a:pt x="306" y="184"/>
                    <a:pt x="306" y="184"/>
                  </a:cubicBezTo>
                  <a:cubicBezTo>
                    <a:pt x="307" y="183"/>
                    <a:pt x="307" y="183"/>
                    <a:pt x="307" y="183"/>
                  </a:cubicBezTo>
                  <a:cubicBezTo>
                    <a:pt x="306" y="183"/>
                    <a:pt x="306" y="183"/>
                    <a:pt x="306" y="183"/>
                  </a:cubicBezTo>
                  <a:cubicBezTo>
                    <a:pt x="306" y="183"/>
                    <a:pt x="306" y="183"/>
                    <a:pt x="306" y="183"/>
                  </a:cubicBezTo>
                  <a:cubicBezTo>
                    <a:pt x="306" y="183"/>
                    <a:pt x="306" y="183"/>
                    <a:pt x="306" y="183"/>
                  </a:cubicBezTo>
                  <a:cubicBezTo>
                    <a:pt x="305" y="183"/>
                    <a:pt x="305" y="183"/>
                    <a:pt x="305" y="183"/>
                  </a:cubicBezTo>
                  <a:cubicBezTo>
                    <a:pt x="306" y="183"/>
                    <a:pt x="306" y="183"/>
                    <a:pt x="306" y="183"/>
                  </a:cubicBezTo>
                  <a:cubicBezTo>
                    <a:pt x="306" y="182"/>
                    <a:pt x="306" y="182"/>
                    <a:pt x="306" y="182"/>
                  </a:cubicBezTo>
                  <a:cubicBezTo>
                    <a:pt x="307" y="182"/>
                    <a:pt x="307" y="182"/>
                    <a:pt x="307" y="182"/>
                  </a:cubicBezTo>
                  <a:cubicBezTo>
                    <a:pt x="307" y="182"/>
                    <a:pt x="307" y="182"/>
                    <a:pt x="307" y="182"/>
                  </a:cubicBezTo>
                  <a:cubicBezTo>
                    <a:pt x="306" y="182"/>
                    <a:pt x="306" y="182"/>
                    <a:pt x="306" y="182"/>
                  </a:cubicBezTo>
                  <a:cubicBezTo>
                    <a:pt x="305" y="182"/>
                    <a:pt x="305" y="182"/>
                    <a:pt x="305" y="182"/>
                  </a:cubicBezTo>
                  <a:cubicBezTo>
                    <a:pt x="305" y="182"/>
                    <a:pt x="305" y="182"/>
                    <a:pt x="305" y="182"/>
                  </a:cubicBezTo>
                  <a:cubicBezTo>
                    <a:pt x="305" y="182"/>
                    <a:pt x="305" y="182"/>
                    <a:pt x="305" y="182"/>
                  </a:cubicBezTo>
                  <a:cubicBezTo>
                    <a:pt x="306" y="181"/>
                    <a:pt x="306" y="181"/>
                    <a:pt x="306" y="181"/>
                  </a:cubicBezTo>
                  <a:cubicBezTo>
                    <a:pt x="306" y="181"/>
                    <a:pt x="306" y="181"/>
                    <a:pt x="306" y="181"/>
                  </a:cubicBezTo>
                  <a:cubicBezTo>
                    <a:pt x="307" y="181"/>
                    <a:pt x="307" y="181"/>
                    <a:pt x="307" y="181"/>
                  </a:cubicBezTo>
                  <a:cubicBezTo>
                    <a:pt x="308" y="180"/>
                    <a:pt x="308" y="180"/>
                    <a:pt x="308" y="180"/>
                  </a:cubicBezTo>
                  <a:cubicBezTo>
                    <a:pt x="308" y="180"/>
                    <a:pt x="308" y="180"/>
                    <a:pt x="308" y="180"/>
                  </a:cubicBezTo>
                  <a:cubicBezTo>
                    <a:pt x="309" y="179"/>
                    <a:pt x="309" y="179"/>
                    <a:pt x="309" y="179"/>
                  </a:cubicBezTo>
                  <a:cubicBezTo>
                    <a:pt x="309" y="179"/>
                    <a:pt x="309" y="179"/>
                    <a:pt x="309" y="179"/>
                  </a:cubicBezTo>
                  <a:cubicBezTo>
                    <a:pt x="310" y="178"/>
                    <a:pt x="310" y="178"/>
                    <a:pt x="310" y="178"/>
                  </a:cubicBezTo>
                  <a:cubicBezTo>
                    <a:pt x="310" y="178"/>
                    <a:pt x="310" y="178"/>
                    <a:pt x="310" y="178"/>
                  </a:cubicBezTo>
                  <a:cubicBezTo>
                    <a:pt x="309" y="178"/>
                    <a:pt x="309" y="178"/>
                    <a:pt x="309" y="178"/>
                  </a:cubicBezTo>
                  <a:cubicBezTo>
                    <a:pt x="309" y="179"/>
                    <a:pt x="309" y="179"/>
                    <a:pt x="309" y="179"/>
                  </a:cubicBezTo>
                  <a:cubicBezTo>
                    <a:pt x="308" y="179"/>
                    <a:pt x="308" y="179"/>
                    <a:pt x="308" y="179"/>
                  </a:cubicBezTo>
                  <a:cubicBezTo>
                    <a:pt x="308" y="180"/>
                    <a:pt x="308" y="180"/>
                    <a:pt x="308" y="180"/>
                  </a:cubicBezTo>
                  <a:cubicBezTo>
                    <a:pt x="307" y="180"/>
                    <a:pt x="307" y="180"/>
                    <a:pt x="307" y="180"/>
                  </a:cubicBezTo>
                  <a:cubicBezTo>
                    <a:pt x="306" y="180"/>
                    <a:pt x="306" y="180"/>
                    <a:pt x="306" y="180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4" y="181"/>
                    <a:pt x="304" y="181"/>
                    <a:pt x="304" y="181"/>
                  </a:cubicBezTo>
                  <a:cubicBezTo>
                    <a:pt x="304" y="181"/>
                    <a:pt x="304" y="181"/>
                    <a:pt x="304" y="181"/>
                  </a:cubicBezTo>
                  <a:cubicBezTo>
                    <a:pt x="304" y="180"/>
                    <a:pt x="304" y="180"/>
                    <a:pt x="304" y="180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6" y="179"/>
                    <a:pt x="306" y="179"/>
                    <a:pt x="306" y="179"/>
                  </a:cubicBezTo>
                  <a:cubicBezTo>
                    <a:pt x="306" y="178"/>
                    <a:pt x="306" y="178"/>
                    <a:pt x="306" y="178"/>
                  </a:cubicBezTo>
                  <a:cubicBezTo>
                    <a:pt x="306" y="178"/>
                    <a:pt x="306" y="178"/>
                    <a:pt x="306" y="178"/>
                  </a:cubicBezTo>
                  <a:cubicBezTo>
                    <a:pt x="306" y="178"/>
                    <a:pt x="306" y="178"/>
                    <a:pt x="306" y="178"/>
                  </a:cubicBezTo>
                  <a:cubicBezTo>
                    <a:pt x="306" y="178"/>
                    <a:pt x="306" y="178"/>
                    <a:pt x="306" y="178"/>
                  </a:cubicBezTo>
                  <a:cubicBezTo>
                    <a:pt x="304" y="179"/>
                    <a:pt x="304" y="179"/>
                    <a:pt x="304" y="179"/>
                  </a:cubicBezTo>
                  <a:cubicBezTo>
                    <a:pt x="303" y="180"/>
                    <a:pt x="303" y="180"/>
                    <a:pt x="303" y="180"/>
                  </a:cubicBezTo>
                  <a:cubicBezTo>
                    <a:pt x="303" y="179"/>
                    <a:pt x="303" y="179"/>
                    <a:pt x="303" y="179"/>
                  </a:cubicBezTo>
                  <a:cubicBezTo>
                    <a:pt x="303" y="179"/>
                    <a:pt x="303" y="179"/>
                    <a:pt x="303" y="179"/>
                  </a:cubicBezTo>
                  <a:cubicBezTo>
                    <a:pt x="303" y="179"/>
                    <a:pt x="303" y="179"/>
                    <a:pt x="303" y="179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77"/>
                    <a:pt x="302" y="177"/>
                    <a:pt x="302" y="177"/>
                  </a:cubicBezTo>
                  <a:cubicBezTo>
                    <a:pt x="302" y="177"/>
                    <a:pt x="302" y="177"/>
                    <a:pt x="302" y="177"/>
                  </a:cubicBezTo>
                  <a:cubicBezTo>
                    <a:pt x="302" y="177"/>
                    <a:pt x="302" y="177"/>
                    <a:pt x="302" y="177"/>
                  </a:cubicBezTo>
                  <a:cubicBezTo>
                    <a:pt x="302" y="177"/>
                    <a:pt x="302" y="177"/>
                    <a:pt x="302" y="177"/>
                  </a:cubicBezTo>
                  <a:cubicBezTo>
                    <a:pt x="302" y="176"/>
                    <a:pt x="302" y="176"/>
                    <a:pt x="302" y="176"/>
                  </a:cubicBezTo>
                  <a:cubicBezTo>
                    <a:pt x="302" y="176"/>
                    <a:pt x="302" y="176"/>
                    <a:pt x="302" y="176"/>
                  </a:cubicBezTo>
                  <a:cubicBezTo>
                    <a:pt x="302" y="176"/>
                    <a:pt x="302" y="176"/>
                    <a:pt x="302" y="176"/>
                  </a:cubicBezTo>
                  <a:cubicBezTo>
                    <a:pt x="302" y="175"/>
                    <a:pt x="302" y="175"/>
                    <a:pt x="302" y="175"/>
                  </a:cubicBezTo>
                  <a:cubicBezTo>
                    <a:pt x="301" y="175"/>
                    <a:pt x="301" y="175"/>
                    <a:pt x="301" y="175"/>
                  </a:cubicBezTo>
                  <a:cubicBezTo>
                    <a:pt x="301" y="175"/>
                    <a:pt x="301" y="175"/>
                    <a:pt x="301" y="175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0" y="176"/>
                    <a:pt x="300" y="176"/>
                    <a:pt x="300" y="176"/>
                  </a:cubicBezTo>
                  <a:cubicBezTo>
                    <a:pt x="300" y="175"/>
                    <a:pt x="300" y="175"/>
                    <a:pt x="300" y="175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300" y="176"/>
                    <a:pt x="300" y="176"/>
                    <a:pt x="300" y="176"/>
                  </a:cubicBezTo>
                  <a:cubicBezTo>
                    <a:pt x="300" y="177"/>
                    <a:pt x="300" y="177"/>
                    <a:pt x="300" y="177"/>
                  </a:cubicBezTo>
                  <a:cubicBezTo>
                    <a:pt x="300" y="177"/>
                    <a:pt x="300" y="177"/>
                    <a:pt x="300" y="177"/>
                  </a:cubicBezTo>
                  <a:cubicBezTo>
                    <a:pt x="300" y="177"/>
                    <a:pt x="300" y="177"/>
                    <a:pt x="300" y="177"/>
                  </a:cubicBezTo>
                  <a:cubicBezTo>
                    <a:pt x="300" y="177"/>
                    <a:pt x="300" y="177"/>
                    <a:pt x="300" y="177"/>
                  </a:cubicBezTo>
                  <a:cubicBezTo>
                    <a:pt x="300" y="178"/>
                    <a:pt x="300" y="178"/>
                    <a:pt x="300" y="178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7"/>
                    <a:pt x="299" y="177"/>
                    <a:pt x="299" y="177"/>
                  </a:cubicBezTo>
                  <a:cubicBezTo>
                    <a:pt x="299" y="177"/>
                    <a:pt x="299" y="177"/>
                    <a:pt x="299" y="177"/>
                  </a:cubicBezTo>
                  <a:cubicBezTo>
                    <a:pt x="298" y="176"/>
                    <a:pt x="298" y="176"/>
                    <a:pt x="298" y="176"/>
                  </a:cubicBezTo>
                  <a:cubicBezTo>
                    <a:pt x="298" y="177"/>
                    <a:pt x="298" y="177"/>
                    <a:pt x="298" y="177"/>
                  </a:cubicBezTo>
                  <a:cubicBezTo>
                    <a:pt x="298" y="177"/>
                    <a:pt x="298" y="177"/>
                    <a:pt x="298" y="177"/>
                  </a:cubicBezTo>
                  <a:cubicBezTo>
                    <a:pt x="298" y="177"/>
                    <a:pt x="298" y="177"/>
                    <a:pt x="298" y="177"/>
                  </a:cubicBezTo>
                  <a:cubicBezTo>
                    <a:pt x="298" y="178"/>
                    <a:pt x="298" y="178"/>
                    <a:pt x="298" y="178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9"/>
                    <a:pt x="299" y="179"/>
                    <a:pt x="299" y="179"/>
                  </a:cubicBezTo>
                  <a:cubicBezTo>
                    <a:pt x="300" y="179"/>
                    <a:pt x="300" y="179"/>
                    <a:pt x="300" y="179"/>
                  </a:cubicBezTo>
                  <a:cubicBezTo>
                    <a:pt x="299" y="180"/>
                    <a:pt x="299" y="180"/>
                    <a:pt x="299" y="180"/>
                  </a:cubicBezTo>
                  <a:cubicBezTo>
                    <a:pt x="300" y="180"/>
                    <a:pt x="300" y="180"/>
                    <a:pt x="300" y="180"/>
                  </a:cubicBezTo>
                  <a:cubicBezTo>
                    <a:pt x="300" y="180"/>
                    <a:pt x="300" y="180"/>
                    <a:pt x="300" y="180"/>
                  </a:cubicBezTo>
                  <a:cubicBezTo>
                    <a:pt x="299" y="181"/>
                    <a:pt x="299" y="181"/>
                    <a:pt x="299" y="181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81"/>
                    <a:pt x="298" y="181"/>
                    <a:pt x="298" y="181"/>
                  </a:cubicBezTo>
                  <a:cubicBezTo>
                    <a:pt x="297" y="181"/>
                    <a:pt x="297" y="181"/>
                    <a:pt x="297" y="181"/>
                  </a:cubicBezTo>
                  <a:cubicBezTo>
                    <a:pt x="297" y="180"/>
                    <a:pt x="297" y="180"/>
                    <a:pt x="297" y="180"/>
                  </a:cubicBezTo>
                  <a:cubicBezTo>
                    <a:pt x="297" y="179"/>
                    <a:pt x="297" y="179"/>
                    <a:pt x="297" y="179"/>
                  </a:cubicBezTo>
                  <a:cubicBezTo>
                    <a:pt x="297" y="179"/>
                    <a:pt x="297" y="179"/>
                    <a:pt x="297" y="179"/>
                  </a:cubicBezTo>
                  <a:cubicBezTo>
                    <a:pt x="297" y="178"/>
                    <a:pt x="297" y="178"/>
                    <a:pt x="297" y="178"/>
                  </a:cubicBezTo>
                  <a:cubicBezTo>
                    <a:pt x="296" y="178"/>
                    <a:pt x="296" y="178"/>
                    <a:pt x="296" y="178"/>
                  </a:cubicBezTo>
                  <a:cubicBezTo>
                    <a:pt x="295" y="178"/>
                    <a:pt x="295" y="178"/>
                    <a:pt x="295" y="178"/>
                  </a:cubicBezTo>
                  <a:cubicBezTo>
                    <a:pt x="295" y="178"/>
                    <a:pt x="295" y="178"/>
                    <a:pt x="295" y="178"/>
                  </a:cubicBezTo>
                  <a:cubicBezTo>
                    <a:pt x="295" y="177"/>
                    <a:pt x="295" y="177"/>
                    <a:pt x="295" y="177"/>
                  </a:cubicBezTo>
                  <a:cubicBezTo>
                    <a:pt x="294" y="177"/>
                    <a:pt x="294" y="177"/>
                    <a:pt x="294" y="177"/>
                  </a:cubicBezTo>
                  <a:cubicBezTo>
                    <a:pt x="294" y="177"/>
                    <a:pt x="294" y="177"/>
                    <a:pt x="294" y="177"/>
                  </a:cubicBezTo>
                  <a:cubicBezTo>
                    <a:pt x="293" y="177"/>
                    <a:pt x="293" y="177"/>
                    <a:pt x="293" y="177"/>
                  </a:cubicBezTo>
                  <a:cubicBezTo>
                    <a:pt x="293" y="178"/>
                    <a:pt x="293" y="178"/>
                    <a:pt x="293" y="178"/>
                  </a:cubicBezTo>
                  <a:cubicBezTo>
                    <a:pt x="294" y="178"/>
                    <a:pt x="294" y="178"/>
                    <a:pt x="294" y="178"/>
                  </a:cubicBezTo>
                  <a:cubicBezTo>
                    <a:pt x="295" y="178"/>
                    <a:pt x="295" y="178"/>
                    <a:pt x="295" y="178"/>
                  </a:cubicBezTo>
                  <a:cubicBezTo>
                    <a:pt x="296" y="178"/>
                    <a:pt x="296" y="178"/>
                    <a:pt x="296" y="178"/>
                  </a:cubicBezTo>
                  <a:cubicBezTo>
                    <a:pt x="296" y="179"/>
                    <a:pt x="296" y="179"/>
                    <a:pt x="296" y="179"/>
                  </a:cubicBezTo>
                  <a:cubicBezTo>
                    <a:pt x="295" y="180"/>
                    <a:pt x="295" y="180"/>
                    <a:pt x="295" y="180"/>
                  </a:cubicBezTo>
                  <a:cubicBezTo>
                    <a:pt x="295" y="180"/>
                    <a:pt x="295" y="180"/>
                    <a:pt x="295" y="180"/>
                  </a:cubicBezTo>
                  <a:cubicBezTo>
                    <a:pt x="296" y="180"/>
                    <a:pt x="296" y="180"/>
                    <a:pt x="296" y="180"/>
                  </a:cubicBezTo>
                  <a:cubicBezTo>
                    <a:pt x="296" y="180"/>
                    <a:pt x="296" y="180"/>
                    <a:pt x="296" y="180"/>
                  </a:cubicBezTo>
                  <a:cubicBezTo>
                    <a:pt x="296" y="181"/>
                    <a:pt x="296" y="181"/>
                    <a:pt x="296" y="181"/>
                  </a:cubicBezTo>
                  <a:cubicBezTo>
                    <a:pt x="296" y="181"/>
                    <a:pt x="296" y="181"/>
                    <a:pt x="296" y="181"/>
                  </a:cubicBezTo>
                  <a:cubicBezTo>
                    <a:pt x="297" y="181"/>
                    <a:pt x="297" y="181"/>
                    <a:pt x="297" y="181"/>
                  </a:cubicBezTo>
                  <a:cubicBezTo>
                    <a:pt x="297" y="181"/>
                    <a:pt x="297" y="181"/>
                    <a:pt x="297" y="181"/>
                  </a:cubicBezTo>
                  <a:cubicBezTo>
                    <a:pt x="296" y="182"/>
                    <a:pt x="296" y="182"/>
                    <a:pt x="296" y="182"/>
                  </a:cubicBezTo>
                  <a:cubicBezTo>
                    <a:pt x="295" y="183"/>
                    <a:pt x="295" y="183"/>
                    <a:pt x="295" y="183"/>
                  </a:cubicBezTo>
                  <a:cubicBezTo>
                    <a:pt x="294" y="184"/>
                    <a:pt x="294" y="184"/>
                    <a:pt x="294" y="184"/>
                  </a:cubicBezTo>
                  <a:cubicBezTo>
                    <a:pt x="296" y="183"/>
                    <a:pt x="296" y="183"/>
                    <a:pt x="296" y="183"/>
                  </a:cubicBezTo>
                  <a:cubicBezTo>
                    <a:pt x="296" y="183"/>
                    <a:pt x="296" y="183"/>
                    <a:pt x="296" y="183"/>
                  </a:cubicBezTo>
                  <a:cubicBezTo>
                    <a:pt x="297" y="182"/>
                    <a:pt x="297" y="182"/>
                    <a:pt x="297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3"/>
                    <a:pt x="298" y="183"/>
                    <a:pt x="298" y="183"/>
                  </a:cubicBezTo>
                  <a:cubicBezTo>
                    <a:pt x="298" y="183"/>
                    <a:pt x="298" y="183"/>
                    <a:pt x="298" y="183"/>
                  </a:cubicBezTo>
                  <a:cubicBezTo>
                    <a:pt x="297" y="183"/>
                    <a:pt x="297" y="183"/>
                    <a:pt x="297" y="183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7" y="184"/>
                    <a:pt x="297" y="184"/>
                    <a:pt x="297" y="18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9" y="185"/>
                    <a:pt x="299" y="185"/>
                    <a:pt x="299" y="185"/>
                  </a:cubicBezTo>
                  <a:cubicBezTo>
                    <a:pt x="298" y="185"/>
                    <a:pt x="298" y="185"/>
                    <a:pt x="298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8" y="185"/>
                    <a:pt x="298" y="185"/>
                    <a:pt x="298" y="185"/>
                  </a:cubicBezTo>
                  <a:cubicBezTo>
                    <a:pt x="298" y="186"/>
                    <a:pt x="298" y="186"/>
                    <a:pt x="298" y="186"/>
                  </a:cubicBezTo>
                  <a:cubicBezTo>
                    <a:pt x="298" y="186"/>
                    <a:pt x="298" y="186"/>
                    <a:pt x="298" y="186"/>
                  </a:cubicBezTo>
                  <a:cubicBezTo>
                    <a:pt x="298" y="186"/>
                    <a:pt x="298" y="186"/>
                    <a:pt x="298" y="186"/>
                  </a:cubicBezTo>
                  <a:cubicBezTo>
                    <a:pt x="298" y="186"/>
                    <a:pt x="298" y="186"/>
                    <a:pt x="298" y="186"/>
                  </a:cubicBezTo>
                  <a:cubicBezTo>
                    <a:pt x="298" y="187"/>
                    <a:pt x="298" y="187"/>
                    <a:pt x="298" y="187"/>
                  </a:cubicBezTo>
                  <a:cubicBezTo>
                    <a:pt x="298" y="187"/>
                    <a:pt x="298" y="187"/>
                    <a:pt x="298" y="187"/>
                  </a:cubicBezTo>
                  <a:cubicBezTo>
                    <a:pt x="298" y="187"/>
                    <a:pt x="298" y="187"/>
                    <a:pt x="298" y="187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299" y="189"/>
                    <a:pt x="299" y="189"/>
                    <a:pt x="299" y="189"/>
                  </a:cubicBezTo>
                  <a:cubicBezTo>
                    <a:pt x="299" y="188"/>
                    <a:pt x="299" y="188"/>
                    <a:pt x="299" y="188"/>
                  </a:cubicBezTo>
                  <a:cubicBezTo>
                    <a:pt x="299" y="187"/>
                    <a:pt x="299" y="187"/>
                    <a:pt x="299" y="187"/>
                  </a:cubicBezTo>
                  <a:cubicBezTo>
                    <a:pt x="299" y="187"/>
                    <a:pt x="299" y="187"/>
                    <a:pt x="299" y="187"/>
                  </a:cubicBezTo>
                  <a:cubicBezTo>
                    <a:pt x="300" y="188"/>
                    <a:pt x="300" y="188"/>
                    <a:pt x="300" y="188"/>
                  </a:cubicBezTo>
                  <a:cubicBezTo>
                    <a:pt x="300" y="188"/>
                    <a:pt x="300" y="188"/>
                    <a:pt x="300" y="188"/>
                  </a:cubicBezTo>
                  <a:cubicBezTo>
                    <a:pt x="300" y="189"/>
                    <a:pt x="300" y="189"/>
                    <a:pt x="300" y="189"/>
                  </a:cubicBezTo>
                  <a:cubicBezTo>
                    <a:pt x="300" y="189"/>
                    <a:pt x="300" y="189"/>
                    <a:pt x="300" y="189"/>
                  </a:cubicBezTo>
                  <a:cubicBezTo>
                    <a:pt x="300" y="189"/>
                    <a:pt x="300" y="189"/>
                    <a:pt x="300" y="189"/>
                  </a:cubicBezTo>
                  <a:cubicBezTo>
                    <a:pt x="300" y="190"/>
                    <a:pt x="300" y="190"/>
                    <a:pt x="300" y="190"/>
                  </a:cubicBezTo>
                  <a:cubicBezTo>
                    <a:pt x="301" y="190"/>
                    <a:pt x="301" y="190"/>
                    <a:pt x="301" y="190"/>
                  </a:cubicBezTo>
                  <a:cubicBezTo>
                    <a:pt x="301" y="189"/>
                    <a:pt x="301" y="189"/>
                    <a:pt x="301" y="189"/>
                  </a:cubicBezTo>
                  <a:cubicBezTo>
                    <a:pt x="301" y="190"/>
                    <a:pt x="301" y="190"/>
                    <a:pt x="301" y="190"/>
                  </a:cubicBezTo>
                  <a:cubicBezTo>
                    <a:pt x="301" y="189"/>
                    <a:pt x="301" y="189"/>
                    <a:pt x="301" y="189"/>
                  </a:cubicBezTo>
                  <a:cubicBezTo>
                    <a:pt x="301" y="189"/>
                    <a:pt x="301" y="189"/>
                    <a:pt x="301" y="189"/>
                  </a:cubicBezTo>
                  <a:cubicBezTo>
                    <a:pt x="302" y="189"/>
                    <a:pt x="302" y="189"/>
                    <a:pt x="302" y="189"/>
                  </a:cubicBezTo>
                  <a:cubicBezTo>
                    <a:pt x="302" y="190"/>
                    <a:pt x="302" y="190"/>
                    <a:pt x="302" y="190"/>
                  </a:cubicBezTo>
                  <a:cubicBezTo>
                    <a:pt x="302" y="190"/>
                    <a:pt x="302" y="190"/>
                    <a:pt x="302" y="190"/>
                  </a:cubicBezTo>
                  <a:cubicBezTo>
                    <a:pt x="302" y="191"/>
                    <a:pt x="302" y="191"/>
                    <a:pt x="302" y="191"/>
                  </a:cubicBezTo>
                  <a:cubicBezTo>
                    <a:pt x="301" y="191"/>
                    <a:pt x="301" y="191"/>
                    <a:pt x="301" y="191"/>
                  </a:cubicBezTo>
                  <a:cubicBezTo>
                    <a:pt x="301" y="191"/>
                    <a:pt x="301" y="191"/>
                    <a:pt x="301" y="191"/>
                  </a:cubicBezTo>
                  <a:cubicBezTo>
                    <a:pt x="302" y="192"/>
                    <a:pt x="302" y="192"/>
                    <a:pt x="302" y="192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3" y="191"/>
                    <a:pt x="303" y="191"/>
                    <a:pt x="303" y="191"/>
                  </a:cubicBezTo>
                  <a:cubicBezTo>
                    <a:pt x="304" y="192"/>
                    <a:pt x="304" y="192"/>
                    <a:pt x="304" y="192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2" y="193"/>
                    <a:pt x="302" y="193"/>
                    <a:pt x="302" y="193"/>
                  </a:cubicBezTo>
                  <a:cubicBezTo>
                    <a:pt x="302" y="193"/>
                    <a:pt x="302" y="193"/>
                    <a:pt x="302" y="193"/>
                  </a:cubicBezTo>
                  <a:cubicBezTo>
                    <a:pt x="303" y="194"/>
                    <a:pt x="303" y="194"/>
                    <a:pt x="303" y="194"/>
                  </a:cubicBezTo>
                  <a:cubicBezTo>
                    <a:pt x="303" y="195"/>
                    <a:pt x="303" y="195"/>
                    <a:pt x="303" y="195"/>
                  </a:cubicBezTo>
                  <a:cubicBezTo>
                    <a:pt x="303" y="195"/>
                    <a:pt x="303" y="195"/>
                    <a:pt x="303" y="195"/>
                  </a:cubicBezTo>
                  <a:cubicBezTo>
                    <a:pt x="303" y="196"/>
                    <a:pt x="303" y="196"/>
                    <a:pt x="303" y="196"/>
                  </a:cubicBezTo>
                  <a:cubicBezTo>
                    <a:pt x="304" y="197"/>
                    <a:pt x="304" y="197"/>
                    <a:pt x="304" y="197"/>
                  </a:cubicBezTo>
                  <a:cubicBezTo>
                    <a:pt x="304" y="197"/>
                    <a:pt x="304" y="197"/>
                    <a:pt x="304" y="197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04" y="199"/>
                    <a:pt x="304" y="199"/>
                    <a:pt x="304" y="199"/>
                  </a:cubicBezTo>
                  <a:cubicBezTo>
                    <a:pt x="303" y="199"/>
                    <a:pt x="303" y="199"/>
                    <a:pt x="303" y="199"/>
                  </a:cubicBezTo>
                  <a:cubicBezTo>
                    <a:pt x="304" y="200"/>
                    <a:pt x="304" y="200"/>
                    <a:pt x="304" y="200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2" y="198"/>
                    <a:pt x="302" y="198"/>
                    <a:pt x="302" y="198"/>
                  </a:cubicBezTo>
                  <a:cubicBezTo>
                    <a:pt x="302" y="197"/>
                    <a:pt x="302" y="197"/>
                    <a:pt x="302" y="197"/>
                  </a:cubicBezTo>
                  <a:cubicBezTo>
                    <a:pt x="302" y="198"/>
                    <a:pt x="302" y="198"/>
                    <a:pt x="302" y="198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2" y="200"/>
                    <a:pt x="302" y="200"/>
                    <a:pt x="302" y="200"/>
                  </a:cubicBezTo>
                  <a:cubicBezTo>
                    <a:pt x="302" y="201"/>
                    <a:pt x="302" y="201"/>
                    <a:pt x="302" y="201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2" y="203"/>
                    <a:pt x="302" y="203"/>
                    <a:pt x="302" y="203"/>
                  </a:cubicBezTo>
                  <a:cubicBezTo>
                    <a:pt x="302" y="203"/>
                    <a:pt x="302" y="203"/>
                    <a:pt x="302" y="203"/>
                  </a:cubicBezTo>
                  <a:cubicBezTo>
                    <a:pt x="301" y="203"/>
                    <a:pt x="301" y="203"/>
                    <a:pt x="301" y="203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0" y="202"/>
                    <a:pt x="300" y="202"/>
                    <a:pt x="300" y="202"/>
                  </a:cubicBezTo>
                  <a:cubicBezTo>
                    <a:pt x="301" y="204"/>
                    <a:pt x="301" y="204"/>
                    <a:pt x="301" y="204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5"/>
                    <a:pt x="301" y="205"/>
                    <a:pt x="301" y="205"/>
                  </a:cubicBezTo>
                  <a:cubicBezTo>
                    <a:pt x="301" y="205"/>
                    <a:pt x="301" y="205"/>
                    <a:pt x="301" y="205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299" y="205"/>
                    <a:pt x="299" y="205"/>
                    <a:pt x="299" y="205"/>
                  </a:cubicBezTo>
                  <a:cubicBezTo>
                    <a:pt x="299" y="204"/>
                    <a:pt x="299" y="204"/>
                    <a:pt x="299" y="204"/>
                  </a:cubicBezTo>
                  <a:cubicBezTo>
                    <a:pt x="299" y="203"/>
                    <a:pt x="299" y="203"/>
                    <a:pt x="299" y="203"/>
                  </a:cubicBezTo>
                  <a:cubicBezTo>
                    <a:pt x="299" y="202"/>
                    <a:pt x="299" y="202"/>
                    <a:pt x="299" y="202"/>
                  </a:cubicBezTo>
                  <a:cubicBezTo>
                    <a:pt x="299" y="203"/>
                    <a:pt x="299" y="203"/>
                    <a:pt x="299" y="203"/>
                  </a:cubicBezTo>
                  <a:cubicBezTo>
                    <a:pt x="298" y="203"/>
                    <a:pt x="298" y="203"/>
                    <a:pt x="298" y="203"/>
                  </a:cubicBezTo>
                  <a:cubicBezTo>
                    <a:pt x="298" y="202"/>
                    <a:pt x="298" y="202"/>
                    <a:pt x="298" y="202"/>
                  </a:cubicBezTo>
                  <a:cubicBezTo>
                    <a:pt x="298" y="201"/>
                    <a:pt x="298" y="201"/>
                    <a:pt x="298" y="201"/>
                  </a:cubicBezTo>
                  <a:cubicBezTo>
                    <a:pt x="298" y="202"/>
                    <a:pt x="298" y="202"/>
                    <a:pt x="298" y="202"/>
                  </a:cubicBezTo>
                  <a:cubicBezTo>
                    <a:pt x="298" y="202"/>
                    <a:pt x="298" y="202"/>
                    <a:pt x="298" y="202"/>
                  </a:cubicBezTo>
                  <a:cubicBezTo>
                    <a:pt x="297" y="202"/>
                    <a:pt x="297" y="202"/>
                    <a:pt x="297" y="202"/>
                  </a:cubicBezTo>
                  <a:cubicBezTo>
                    <a:pt x="297" y="201"/>
                    <a:pt x="297" y="201"/>
                    <a:pt x="297" y="201"/>
                  </a:cubicBezTo>
                  <a:cubicBezTo>
                    <a:pt x="297" y="201"/>
                    <a:pt x="297" y="201"/>
                    <a:pt x="297" y="201"/>
                  </a:cubicBezTo>
                  <a:cubicBezTo>
                    <a:pt x="297" y="201"/>
                    <a:pt x="297" y="201"/>
                    <a:pt x="297" y="201"/>
                  </a:cubicBezTo>
                  <a:cubicBezTo>
                    <a:pt x="297" y="201"/>
                    <a:pt x="297" y="201"/>
                    <a:pt x="297" y="201"/>
                  </a:cubicBezTo>
                  <a:cubicBezTo>
                    <a:pt x="297" y="201"/>
                    <a:pt x="297" y="201"/>
                    <a:pt x="297" y="201"/>
                  </a:cubicBezTo>
                  <a:cubicBezTo>
                    <a:pt x="297" y="202"/>
                    <a:pt x="297" y="202"/>
                    <a:pt x="297" y="202"/>
                  </a:cubicBezTo>
                  <a:cubicBezTo>
                    <a:pt x="296" y="201"/>
                    <a:pt x="296" y="201"/>
                    <a:pt x="296" y="201"/>
                  </a:cubicBezTo>
                  <a:cubicBezTo>
                    <a:pt x="296" y="201"/>
                    <a:pt x="296" y="201"/>
                    <a:pt x="296" y="201"/>
                  </a:cubicBezTo>
                  <a:cubicBezTo>
                    <a:pt x="296" y="201"/>
                    <a:pt x="296" y="201"/>
                    <a:pt x="296" y="201"/>
                  </a:cubicBezTo>
                  <a:cubicBezTo>
                    <a:pt x="296" y="200"/>
                    <a:pt x="296" y="200"/>
                    <a:pt x="296" y="200"/>
                  </a:cubicBezTo>
                  <a:cubicBezTo>
                    <a:pt x="295" y="199"/>
                    <a:pt x="295" y="199"/>
                    <a:pt x="295" y="199"/>
                  </a:cubicBezTo>
                  <a:cubicBezTo>
                    <a:pt x="295" y="198"/>
                    <a:pt x="295" y="198"/>
                    <a:pt x="295" y="198"/>
                  </a:cubicBezTo>
                  <a:cubicBezTo>
                    <a:pt x="295" y="199"/>
                    <a:pt x="295" y="199"/>
                    <a:pt x="295" y="199"/>
                  </a:cubicBezTo>
                  <a:cubicBezTo>
                    <a:pt x="295" y="200"/>
                    <a:pt x="295" y="200"/>
                    <a:pt x="295" y="200"/>
                  </a:cubicBezTo>
                  <a:cubicBezTo>
                    <a:pt x="295" y="201"/>
                    <a:pt x="295" y="201"/>
                    <a:pt x="295" y="201"/>
                  </a:cubicBezTo>
                  <a:cubicBezTo>
                    <a:pt x="295" y="201"/>
                    <a:pt x="295" y="201"/>
                    <a:pt x="295" y="201"/>
                  </a:cubicBezTo>
                  <a:cubicBezTo>
                    <a:pt x="294" y="200"/>
                    <a:pt x="294" y="200"/>
                    <a:pt x="294" y="200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3" y="199"/>
                    <a:pt x="293" y="199"/>
                    <a:pt x="293" y="199"/>
                  </a:cubicBezTo>
                  <a:cubicBezTo>
                    <a:pt x="293" y="198"/>
                    <a:pt x="293" y="198"/>
                    <a:pt x="293" y="198"/>
                  </a:cubicBezTo>
                  <a:cubicBezTo>
                    <a:pt x="292" y="197"/>
                    <a:pt x="292" y="197"/>
                    <a:pt x="292" y="197"/>
                  </a:cubicBezTo>
                  <a:cubicBezTo>
                    <a:pt x="292" y="197"/>
                    <a:pt x="292" y="197"/>
                    <a:pt x="292" y="197"/>
                  </a:cubicBezTo>
                  <a:cubicBezTo>
                    <a:pt x="292" y="196"/>
                    <a:pt x="292" y="196"/>
                    <a:pt x="292" y="196"/>
                  </a:cubicBezTo>
                  <a:cubicBezTo>
                    <a:pt x="291" y="197"/>
                    <a:pt x="291" y="197"/>
                    <a:pt x="291" y="197"/>
                  </a:cubicBezTo>
                  <a:cubicBezTo>
                    <a:pt x="291" y="197"/>
                    <a:pt x="291" y="197"/>
                    <a:pt x="291" y="197"/>
                  </a:cubicBezTo>
                  <a:cubicBezTo>
                    <a:pt x="292" y="198"/>
                    <a:pt x="292" y="198"/>
                    <a:pt x="292" y="198"/>
                  </a:cubicBezTo>
                  <a:cubicBezTo>
                    <a:pt x="292" y="199"/>
                    <a:pt x="292" y="199"/>
                    <a:pt x="292" y="199"/>
                  </a:cubicBezTo>
                  <a:cubicBezTo>
                    <a:pt x="291" y="198"/>
                    <a:pt x="291" y="198"/>
                    <a:pt x="291" y="198"/>
                  </a:cubicBezTo>
                  <a:cubicBezTo>
                    <a:pt x="291" y="198"/>
                    <a:pt x="291" y="198"/>
                    <a:pt x="291" y="198"/>
                  </a:cubicBezTo>
                  <a:cubicBezTo>
                    <a:pt x="291" y="197"/>
                    <a:pt x="291" y="197"/>
                    <a:pt x="291" y="197"/>
                  </a:cubicBezTo>
                  <a:cubicBezTo>
                    <a:pt x="290" y="197"/>
                    <a:pt x="290" y="197"/>
                    <a:pt x="290" y="197"/>
                  </a:cubicBezTo>
                  <a:cubicBezTo>
                    <a:pt x="289" y="196"/>
                    <a:pt x="289" y="196"/>
                    <a:pt x="289" y="196"/>
                  </a:cubicBezTo>
                  <a:cubicBezTo>
                    <a:pt x="289" y="195"/>
                    <a:pt x="289" y="195"/>
                    <a:pt x="289" y="195"/>
                  </a:cubicBezTo>
                  <a:cubicBezTo>
                    <a:pt x="288" y="195"/>
                    <a:pt x="288" y="195"/>
                    <a:pt x="288" y="195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87" y="195"/>
                    <a:pt x="287" y="195"/>
                    <a:pt x="287" y="195"/>
                  </a:cubicBezTo>
                  <a:cubicBezTo>
                    <a:pt x="287" y="196"/>
                    <a:pt x="287" y="196"/>
                    <a:pt x="287" y="196"/>
                  </a:cubicBezTo>
                  <a:cubicBezTo>
                    <a:pt x="288" y="197"/>
                    <a:pt x="288" y="197"/>
                    <a:pt x="288" y="197"/>
                  </a:cubicBezTo>
                  <a:cubicBezTo>
                    <a:pt x="289" y="198"/>
                    <a:pt x="289" y="198"/>
                    <a:pt x="289" y="198"/>
                  </a:cubicBezTo>
                  <a:cubicBezTo>
                    <a:pt x="289" y="198"/>
                    <a:pt x="289" y="198"/>
                    <a:pt x="289" y="198"/>
                  </a:cubicBezTo>
                  <a:cubicBezTo>
                    <a:pt x="289" y="199"/>
                    <a:pt x="289" y="199"/>
                    <a:pt x="289" y="199"/>
                  </a:cubicBezTo>
                  <a:cubicBezTo>
                    <a:pt x="289" y="200"/>
                    <a:pt x="289" y="200"/>
                    <a:pt x="289" y="200"/>
                  </a:cubicBezTo>
                  <a:cubicBezTo>
                    <a:pt x="289" y="200"/>
                    <a:pt x="289" y="200"/>
                    <a:pt x="289" y="200"/>
                  </a:cubicBezTo>
                  <a:cubicBezTo>
                    <a:pt x="290" y="200"/>
                    <a:pt x="290" y="200"/>
                    <a:pt x="290" y="200"/>
                  </a:cubicBezTo>
                  <a:cubicBezTo>
                    <a:pt x="291" y="200"/>
                    <a:pt x="291" y="200"/>
                    <a:pt x="291" y="200"/>
                  </a:cubicBezTo>
                  <a:cubicBezTo>
                    <a:pt x="291" y="201"/>
                    <a:pt x="291" y="201"/>
                    <a:pt x="291" y="201"/>
                  </a:cubicBezTo>
                  <a:cubicBezTo>
                    <a:pt x="291" y="201"/>
                    <a:pt x="291" y="201"/>
                    <a:pt x="291" y="201"/>
                  </a:cubicBezTo>
                  <a:cubicBezTo>
                    <a:pt x="292" y="201"/>
                    <a:pt x="292" y="201"/>
                    <a:pt x="292" y="201"/>
                  </a:cubicBezTo>
                  <a:cubicBezTo>
                    <a:pt x="291" y="202"/>
                    <a:pt x="291" y="202"/>
                    <a:pt x="291" y="202"/>
                  </a:cubicBezTo>
                  <a:cubicBezTo>
                    <a:pt x="292" y="202"/>
                    <a:pt x="292" y="202"/>
                    <a:pt x="292" y="202"/>
                  </a:cubicBezTo>
                  <a:cubicBezTo>
                    <a:pt x="292" y="202"/>
                    <a:pt x="292" y="202"/>
                    <a:pt x="292" y="202"/>
                  </a:cubicBezTo>
                  <a:cubicBezTo>
                    <a:pt x="293" y="203"/>
                    <a:pt x="293" y="203"/>
                    <a:pt x="293" y="203"/>
                  </a:cubicBezTo>
                  <a:cubicBezTo>
                    <a:pt x="293" y="203"/>
                    <a:pt x="293" y="203"/>
                    <a:pt x="293" y="203"/>
                  </a:cubicBezTo>
                  <a:cubicBezTo>
                    <a:pt x="293" y="203"/>
                    <a:pt x="293" y="203"/>
                    <a:pt x="293" y="203"/>
                  </a:cubicBezTo>
                  <a:cubicBezTo>
                    <a:pt x="294" y="204"/>
                    <a:pt x="294" y="204"/>
                    <a:pt x="294" y="204"/>
                  </a:cubicBezTo>
                  <a:cubicBezTo>
                    <a:pt x="294" y="204"/>
                    <a:pt x="294" y="204"/>
                    <a:pt x="294" y="204"/>
                  </a:cubicBezTo>
                  <a:cubicBezTo>
                    <a:pt x="293" y="205"/>
                    <a:pt x="293" y="205"/>
                    <a:pt x="293" y="205"/>
                  </a:cubicBezTo>
                  <a:cubicBezTo>
                    <a:pt x="294" y="205"/>
                    <a:pt x="294" y="205"/>
                    <a:pt x="294" y="205"/>
                  </a:cubicBezTo>
                  <a:cubicBezTo>
                    <a:pt x="294" y="206"/>
                    <a:pt x="294" y="206"/>
                    <a:pt x="294" y="206"/>
                  </a:cubicBezTo>
                  <a:cubicBezTo>
                    <a:pt x="294" y="206"/>
                    <a:pt x="294" y="206"/>
                    <a:pt x="294" y="206"/>
                  </a:cubicBezTo>
                  <a:cubicBezTo>
                    <a:pt x="295" y="205"/>
                    <a:pt x="295" y="205"/>
                    <a:pt x="295" y="205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295" y="207"/>
                    <a:pt x="295" y="207"/>
                    <a:pt x="295" y="207"/>
                  </a:cubicBezTo>
                  <a:cubicBezTo>
                    <a:pt x="295" y="207"/>
                    <a:pt x="295" y="207"/>
                    <a:pt x="295" y="207"/>
                  </a:cubicBezTo>
                  <a:cubicBezTo>
                    <a:pt x="296" y="207"/>
                    <a:pt x="296" y="207"/>
                    <a:pt x="296" y="207"/>
                  </a:cubicBezTo>
                  <a:cubicBezTo>
                    <a:pt x="295" y="208"/>
                    <a:pt x="295" y="208"/>
                    <a:pt x="295" y="208"/>
                  </a:cubicBezTo>
                  <a:cubicBezTo>
                    <a:pt x="295" y="207"/>
                    <a:pt x="295" y="207"/>
                    <a:pt x="295" y="207"/>
                  </a:cubicBezTo>
                  <a:cubicBezTo>
                    <a:pt x="294" y="208"/>
                    <a:pt x="294" y="208"/>
                    <a:pt x="294" y="208"/>
                  </a:cubicBezTo>
                  <a:cubicBezTo>
                    <a:pt x="295" y="208"/>
                    <a:pt x="295" y="208"/>
                    <a:pt x="295" y="208"/>
                  </a:cubicBezTo>
                  <a:cubicBezTo>
                    <a:pt x="295" y="209"/>
                    <a:pt x="295" y="209"/>
                    <a:pt x="295" y="209"/>
                  </a:cubicBezTo>
                  <a:cubicBezTo>
                    <a:pt x="295" y="209"/>
                    <a:pt x="295" y="209"/>
                    <a:pt x="295" y="209"/>
                  </a:cubicBezTo>
                  <a:cubicBezTo>
                    <a:pt x="295" y="209"/>
                    <a:pt x="295" y="209"/>
                    <a:pt x="295" y="209"/>
                  </a:cubicBezTo>
                  <a:close/>
                  <a:moveTo>
                    <a:pt x="221" y="190"/>
                  </a:moveTo>
                  <a:cubicBezTo>
                    <a:pt x="221" y="190"/>
                    <a:pt x="221" y="190"/>
                    <a:pt x="221" y="190"/>
                  </a:cubicBezTo>
                  <a:cubicBezTo>
                    <a:pt x="222" y="189"/>
                    <a:pt x="222" y="189"/>
                    <a:pt x="222" y="189"/>
                  </a:cubicBezTo>
                  <a:cubicBezTo>
                    <a:pt x="222" y="189"/>
                    <a:pt x="222" y="189"/>
                    <a:pt x="222" y="189"/>
                  </a:cubicBezTo>
                  <a:cubicBezTo>
                    <a:pt x="222" y="189"/>
                    <a:pt x="222" y="189"/>
                    <a:pt x="222" y="189"/>
                  </a:cubicBezTo>
                  <a:cubicBezTo>
                    <a:pt x="223" y="189"/>
                    <a:pt x="223" y="189"/>
                    <a:pt x="223" y="189"/>
                  </a:cubicBezTo>
                  <a:cubicBezTo>
                    <a:pt x="223" y="189"/>
                    <a:pt x="223" y="189"/>
                    <a:pt x="223" y="189"/>
                  </a:cubicBezTo>
                  <a:cubicBezTo>
                    <a:pt x="224" y="189"/>
                    <a:pt x="224" y="189"/>
                    <a:pt x="224" y="189"/>
                  </a:cubicBezTo>
                  <a:cubicBezTo>
                    <a:pt x="224" y="189"/>
                    <a:pt x="224" y="189"/>
                    <a:pt x="224" y="189"/>
                  </a:cubicBezTo>
                  <a:cubicBezTo>
                    <a:pt x="225" y="189"/>
                    <a:pt x="225" y="189"/>
                    <a:pt x="225" y="189"/>
                  </a:cubicBezTo>
                  <a:cubicBezTo>
                    <a:pt x="225" y="190"/>
                    <a:pt x="225" y="190"/>
                    <a:pt x="225" y="190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1"/>
                    <a:pt x="224" y="191"/>
                    <a:pt x="224" y="191"/>
                  </a:cubicBezTo>
                  <a:cubicBezTo>
                    <a:pt x="224" y="192"/>
                    <a:pt x="224" y="192"/>
                    <a:pt x="224" y="192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7" y="193"/>
                    <a:pt x="227" y="193"/>
                    <a:pt x="227" y="193"/>
                  </a:cubicBezTo>
                  <a:cubicBezTo>
                    <a:pt x="227" y="193"/>
                    <a:pt x="227" y="193"/>
                    <a:pt x="227" y="193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31" y="190"/>
                    <a:pt x="231" y="190"/>
                    <a:pt x="231" y="190"/>
                  </a:cubicBezTo>
                  <a:cubicBezTo>
                    <a:pt x="232" y="190"/>
                    <a:pt x="232" y="190"/>
                    <a:pt x="232" y="190"/>
                  </a:cubicBezTo>
                  <a:cubicBezTo>
                    <a:pt x="232" y="190"/>
                    <a:pt x="232" y="190"/>
                    <a:pt x="232" y="190"/>
                  </a:cubicBezTo>
                  <a:cubicBezTo>
                    <a:pt x="232" y="190"/>
                    <a:pt x="232" y="190"/>
                    <a:pt x="232" y="190"/>
                  </a:cubicBezTo>
                  <a:cubicBezTo>
                    <a:pt x="233" y="189"/>
                    <a:pt x="233" y="189"/>
                    <a:pt x="233" y="189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5" y="187"/>
                    <a:pt x="235" y="187"/>
                    <a:pt x="235" y="187"/>
                  </a:cubicBezTo>
                  <a:cubicBezTo>
                    <a:pt x="235" y="187"/>
                    <a:pt x="235" y="187"/>
                    <a:pt x="235" y="187"/>
                  </a:cubicBezTo>
                  <a:cubicBezTo>
                    <a:pt x="236" y="186"/>
                    <a:pt x="236" y="186"/>
                    <a:pt x="236" y="186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7" y="190"/>
                    <a:pt x="237" y="190"/>
                    <a:pt x="237" y="190"/>
                  </a:cubicBezTo>
                  <a:cubicBezTo>
                    <a:pt x="237" y="190"/>
                    <a:pt x="237" y="190"/>
                    <a:pt x="237" y="190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38" y="191"/>
                    <a:pt x="238" y="191"/>
                    <a:pt x="238" y="191"/>
                  </a:cubicBezTo>
                  <a:cubicBezTo>
                    <a:pt x="238" y="191"/>
                    <a:pt x="238" y="191"/>
                    <a:pt x="238" y="191"/>
                  </a:cubicBezTo>
                  <a:cubicBezTo>
                    <a:pt x="239" y="191"/>
                    <a:pt x="239" y="191"/>
                    <a:pt x="239" y="191"/>
                  </a:cubicBezTo>
                  <a:cubicBezTo>
                    <a:pt x="239" y="191"/>
                    <a:pt x="239" y="191"/>
                    <a:pt x="239" y="191"/>
                  </a:cubicBezTo>
                  <a:cubicBezTo>
                    <a:pt x="239" y="192"/>
                    <a:pt x="239" y="192"/>
                    <a:pt x="239" y="192"/>
                  </a:cubicBezTo>
                  <a:cubicBezTo>
                    <a:pt x="240" y="192"/>
                    <a:pt x="240" y="192"/>
                    <a:pt x="240" y="192"/>
                  </a:cubicBezTo>
                  <a:cubicBezTo>
                    <a:pt x="241" y="192"/>
                    <a:pt x="241" y="192"/>
                    <a:pt x="241" y="192"/>
                  </a:cubicBezTo>
                  <a:cubicBezTo>
                    <a:pt x="241" y="192"/>
                    <a:pt x="241" y="192"/>
                    <a:pt x="241" y="192"/>
                  </a:cubicBezTo>
                  <a:cubicBezTo>
                    <a:pt x="242" y="193"/>
                    <a:pt x="242" y="193"/>
                    <a:pt x="242" y="193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244" y="191"/>
                    <a:pt x="244" y="191"/>
                    <a:pt x="244" y="191"/>
                  </a:cubicBezTo>
                  <a:cubicBezTo>
                    <a:pt x="244" y="191"/>
                    <a:pt x="244" y="191"/>
                    <a:pt x="244" y="191"/>
                  </a:cubicBezTo>
                  <a:cubicBezTo>
                    <a:pt x="245" y="191"/>
                    <a:pt x="245" y="191"/>
                    <a:pt x="245" y="191"/>
                  </a:cubicBezTo>
                  <a:cubicBezTo>
                    <a:pt x="245" y="190"/>
                    <a:pt x="245" y="190"/>
                    <a:pt x="245" y="190"/>
                  </a:cubicBezTo>
                  <a:cubicBezTo>
                    <a:pt x="245" y="190"/>
                    <a:pt x="245" y="190"/>
                    <a:pt x="245" y="190"/>
                  </a:cubicBezTo>
                  <a:cubicBezTo>
                    <a:pt x="244" y="190"/>
                    <a:pt x="244" y="190"/>
                    <a:pt x="244" y="190"/>
                  </a:cubicBezTo>
                  <a:cubicBezTo>
                    <a:pt x="245" y="190"/>
                    <a:pt x="245" y="190"/>
                    <a:pt x="245" y="190"/>
                  </a:cubicBezTo>
                  <a:cubicBezTo>
                    <a:pt x="245" y="189"/>
                    <a:pt x="245" y="189"/>
                    <a:pt x="245" y="189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2" y="188"/>
                    <a:pt x="242" y="188"/>
                    <a:pt x="242" y="188"/>
                  </a:cubicBezTo>
                  <a:cubicBezTo>
                    <a:pt x="242" y="188"/>
                    <a:pt x="242" y="188"/>
                    <a:pt x="242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40" y="189"/>
                    <a:pt x="240" y="189"/>
                    <a:pt x="240" y="189"/>
                  </a:cubicBezTo>
                  <a:cubicBezTo>
                    <a:pt x="240" y="188"/>
                    <a:pt x="240" y="188"/>
                    <a:pt x="240" y="188"/>
                  </a:cubicBezTo>
                  <a:cubicBezTo>
                    <a:pt x="240" y="188"/>
                    <a:pt x="240" y="188"/>
                    <a:pt x="240" y="188"/>
                  </a:cubicBezTo>
                  <a:cubicBezTo>
                    <a:pt x="241" y="188"/>
                    <a:pt x="241" y="188"/>
                    <a:pt x="241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1" y="187"/>
                    <a:pt x="241" y="187"/>
                    <a:pt x="241" y="187"/>
                  </a:cubicBezTo>
                  <a:cubicBezTo>
                    <a:pt x="241" y="186"/>
                    <a:pt x="241" y="186"/>
                    <a:pt x="241" y="186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1" y="185"/>
                    <a:pt x="241" y="185"/>
                    <a:pt x="241" y="185"/>
                  </a:cubicBezTo>
                  <a:cubicBezTo>
                    <a:pt x="241" y="184"/>
                    <a:pt x="241" y="184"/>
                    <a:pt x="241" y="184"/>
                  </a:cubicBezTo>
                  <a:cubicBezTo>
                    <a:pt x="241" y="184"/>
                    <a:pt x="241" y="184"/>
                    <a:pt x="241" y="184"/>
                  </a:cubicBezTo>
                  <a:cubicBezTo>
                    <a:pt x="240" y="183"/>
                    <a:pt x="240" y="183"/>
                    <a:pt x="240" y="183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8" y="181"/>
                    <a:pt x="238" y="181"/>
                    <a:pt x="238" y="181"/>
                  </a:cubicBezTo>
                  <a:cubicBezTo>
                    <a:pt x="238" y="181"/>
                    <a:pt x="238" y="181"/>
                    <a:pt x="238" y="181"/>
                  </a:cubicBezTo>
                  <a:cubicBezTo>
                    <a:pt x="238" y="181"/>
                    <a:pt x="238" y="181"/>
                    <a:pt x="238" y="181"/>
                  </a:cubicBezTo>
                  <a:cubicBezTo>
                    <a:pt x="238" y="180"/>
                    <a:pt x="238" y="180"/>
                    <a:pt x="238" y="180"/>
                  </a:cubicBezTo>
                  <a:cubicBezTo>
                    <a:pt x="237" y="179"/>
                    <a:pt x="237" y="179"/>
                    <a:pt x="237" y="179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5" y="179"/>
                    <a:pt x="235" y="179"/>
                    <a:pt x="235" y="179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5" y="177"/>
                    <a:pt x="235" y="177"/>
                    <a:pt x="235" y="177"/>
                  </a:cubicBezTo>
                  <a:cubicBezTo>
                    <a:pt x="235" y="177"/>
                    <a:pt x="235" y="177"/>
                    <a:pt x="235" y="177"/>
                  </a:cubicBezTo>
                  <a:cubicBezTo>
                    <a:pt x="234" y="177"/>
                    <a:pt x="234" y="177"/>
                    <a:pt x="234" y="177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7"/>
                    <a:pt x="233" y="177"/>
                    <a:pt x="233" y="177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32" y="178"/>
                    <a:pt x="232" y="178"/>
                    <a:pt x="232" y="178"/>
                  </a:cubicBezTo>
                  <a:cubicBezTo>
                    <a:pt x="232" y="178"/>
                    <a:pt x="232" y="178"/>
                    <a:pt x="232" y="178"/>
                  </a:cubicBezTo>
                  <a:cubicBezTo>
                    <a:pt x="232" y="177"/>
                    <a:pt x="232" y="177"/>
                    <a:pt x="232" y="177"/>
                  </a:cubicBezTo>
                  <a:cubicBezTo>
                    <a:pt x="232" y="176"/>
                    <a:pt x="232" y="176"/>
                    <a:pt x="232" y="176"/>
                  </a:cubicBezTo>
                  <a:cubicBezTo>
                    <a:pt x="232" y="175"/>
                    <a:pt x="232" y="175"/>
                    <a:pt x="232" y="175"/>
                  </a:cubicBezTo>
                  <a:cubicBezTo>
                    <a:pt x="232" y="175"/>
                    <a:pt x="232" y="175"/>
                    <a:pt x="232" y="175"/>
                  </a:cubicBezTo>
                  <a:cubicBezTo>
                    <a:pt x="233" y="175"/>
                    <a:pt x="233" y="175"/>
                    <a:pt x="233" y="175"/>
                  </a:cubicBezTo>
                  <a:cubicBezTo>
                    <a:pt x="233" y="175"/>
                    <a:pt x="233" y="175"/>
                    <a:pt x="233" y="175"/>
                  </a:cubicBezTo>
                  <a:cubicBezTo>
                    <a:pt x="233" y="174"/>
                    <a:pt x="233" y="174"/>
                    <a:pt x="233" y="174"/>
                  </a:cubicBezTo>
                  <a:cubicBezTo>
                    <a:pt x="232" y="174"/>
                    <a:pt x="232" y="174"/>
                    <a:pt x="232" y="174"/>
                  </a:cubicBezTo>
                  <a:cubicBezTo>
                    <a:pt x="232" y="174"/>
                    <a:pt x="232" y="174"/>
                    <a:pt x="232" y="174"/>
                  </a:cubicBezTo>
                  <a:cubicBezTo>
                    <a:pt x="232" y="173"/>
                    <a:pt x="232" y="173"/>
                    <a:pt x="232" y="173"/>
                  </a:cubicBezTo>
                  <a:cubicBezTo>
                    <a:pt x="232" y="172"/>
                    <a:pt x="232" y="172"/>
                    <a:pt x="232" y="172"/>
                  </a:cubicBezTo>
                  <a:cubicBezTo>
                    <a:pt x="232" y="172"/>
                    <a:pt x="232" y="172"/>
                    <a:pt x="232" y="172"/>
                  </a:cubicBezTo>
                  <a:cubicBezTo>
                    <a:pt x="230" y="173"/>
                    <a:pt x="230" y="173"/>
                    <a:pt x="230" y="173"/>
                  </a:cubicBezTo>
                  <a:cubicBezTo>
                    <a:pt x="229" y="174"/>
                    <a:pt x="229" y="174"/>
                    <a:pt x="229" y="174"/>
                  </a:cubicBezTo>
                  <a:cubicBezTo>
                    <a:pt x="229" y="175"/>
                    <a:pt x="229" y="175"/>
                    <a:pt x="229" y="175"/>
                  </a:cubicBezTo>
                  <a:cubicBezTo>
                    <a:pt x="228" y="176"/>
                    <a:pt x="228" y="176"/>
                    <a:pt x="228" y="176"/>
                  </a:cubicBezTo>
                  <a:cubicBezTo>
                    <a:pt x="228" y="177"/>
                    <a:pt x="228" y="177"/>
                    <a:pt x="228" y="177"/>
                  </a:cubicBezTo>
                  <a:cubicBezTo>
                    <a:pt x="227" y="177"/>
                    <a:pt x="227" y="177"/>
                    <a:pt x="227" y="177"/>
                  </a:cubicBezTo>
                  <a:cubicBezTo>
                    <a:pt x="227" y="178"/>
                    <a:pt x="227" y="178"/>
                    <a:pt x="227" y="178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7" y="180"/>
                    <a:pt x="227" y="180"/>
                    <a:pt x="227" y="180"/>
                  </a:cubicBezTo>
                  <a:cubicBezTo>
                    <a:pt x="226" y="180"/>
                    <a:pt x="226" y="180"/>
                    <a:pt x="226" y="180"/>
                  </a:cubicBezTo>
                  <a:cubicBezTo>
                    <a:pt x="226" y="181"/>
                    <a:pt x="226" y="181"/>
                    <a:pt x="226" y="181"/>
                  </a:cubicBezTo>
                  <a:cubicBezTo>
                    <a:pt x="226" y="181"/>
                    <a:pt x="226" y="181"/>
                    <a:pt x="226" y="181"/>
                  </a:cubicBezTo>
                  <a:cubicBezTo>
                    <a:pt x="225" y="182"/>
                    <a:pt x="225" y="182"/>
                    <a:pt x="225" y="182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4"/>
                    <a:pt x="224" y="184"/>
                    <a:pt x="224" y="184"/>
                  </a:cubicBezTo>
                  <a:cubicBezTo>
                    <a:pt x="224" y="184"/>
                    <a:pt x="224" y="184"/>
                    <a:pt x="224" y="184"/>
                  </a:cubicBezTo>
                  <a:cubicBezTo>
                    <a:pt x="224" y="186"/>
                    <a:pt x="224" y="186"/>
                    <a:pt x="224" y="186"/>
                  </a:cubicBezTo>
                  <a:cubicBezTo>
                    <a:pt x="224" y="186"/>
                    <a:pt x="224" y="186"/>
                    <a:pt x="224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21" y="187"/>
                    <a:pt x="221" y="187"/>
                    <a:pt x="221" y="187"/>
                  </a:cubicBezTo>
                  <a:cubicBezTo>
                    <a:pt x="221" y="187"/>
                    <a:pt x="221" y="187"/>
                    <a:pt x="221" y="187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21" y="190"/>
                    <a:pt x="221" y="190"/>
                    <a:pt x="221" y="190"/>
                  </a:cubicBezTo>
                  <a:close/>
                  <a:moveTo>
                    <a:pt x="228" y="201"/>
                  </a:moveTo>
                  <a:cubicBezTo>
                    <a:pt x="228" y="201"/>
                    <a:pt x="228" y="201"/>
                    <a:pt x="228" y="201"/>
                  </a:cubicBezTo>
                  <a:cubicBezTo>
                    <a:pt x="229" y="201"/>
                    <a:pt x="229" y="201"/>
                    <a:pt x="229" y="201"/>
                  </a:cubicBezTo>
                  <a:cubicBezTo>
                    <a:pt x="229" y="200"/>
                    <a:pt x="229" y="200"/>
                    <a:pt x="229" y="200"/>
                  </a:cubicBezTo>
                  <a:cubicBezTo>
                    <a:pt x="230" y="200"/>
                    <a:pt x="230" y="200"/>
                    <a:pt x="230" y="200"/>
                  </a:cubicBezTo>
                  <a:cubicBezTo>
                    <a:pt x="230" y="201"/>
                    <a:pt x="230" y="201"/>
                    <a:pt x="230" y="201"/>
                  </a:cubicBezTo>
                  <a:cubicBezTo>
                    <a:pt x="231" y="201"/>
                    <a:pt x="231" y="201"/>
                    <a:pt x="231" y="201"/>
                  </a:cubicBezTo>
                  <a:cubicBezTo>
                    <a:pt x="231" y="201"/>
                    <a:pt x="231" y="201"/>
                    <a:pt x="231" y="201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3" y="200"/>
                    <a:pt x="233" y="200"/>
                    <a:pt x="233" y="200"/>
                  </a:cubicBezTo>
                  <a:cubicBezTo>
                    <a:pt x="234" y="199"/>
                    <a:pt x="234" y="199"/>
                    <a:pt x="234" y="199"/>
                  </a:cubicBezTo>
                  <a:cubicBezTo>
                    <a:pt x="235" y="198"/>
                    <a:pt x="235" y="198"/>
                    <a:pt x="235" y="198"/>
                  </a:cubicBezTo>
                  <a:cubicBezTo>
                    <a:pt x="235" y="198"/>
                    <a:pt x="235" y="198"/>
                    <a:pt x="235" y="198"/>
                  </a:cubicBezTo>
                  <a:cubicBezTo>
                    <a:pt x="236" y="198"/>
                    <a:pt x="236" y="198"/>
                    <a:pt x="236" y="198"/>
                  </a:cubicBezTo>
                  <a:cubicBezTo>
                    <a:pt x="236" y="197"/>
                    <a:pt x="236" y="197"/>
                    <a:pt x="236" y="197"/>
                  </a:cubicBezTo>
                  <a:cubicBezTo>
                    <a:pt x="237" y="197"/>
                    <a:pt x="237" y="197"/>
                    <a:pt x="237" y="197"/>
                  </a:cubicBezTo>
                  <a:cubicBezTo>
                    <a:pt x="237" y="196"/>
                    <a:pt x="237" y="196"/>
                    <a:pt x="237" y="196"/>
                  </a:cubicBezTo>
                  <a:cubicBezTo>
                    <a:pt x="236" y="196"/>
                    <a:pt x="236" y="196"/>
                    <a:pt x="236" y="196"/>
                  </a:cubicBezTo>
                  <a:cubicBezTo>
                    <a:pt x="236" y="196"/>
                    <a:pt x="236" y="196"/>
                    <a:pt x="236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3" y="196"/>
                    <a:pt x="233" y="196"/>
                    <a:pt x="233" y="19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29" y="198"/>
                    <a:pt x="229" y="198"/>
                    <a:pt x="229" y="198"/>
                  </a:cubicBezTo>
                  <a:cubicBezTo>
                    <a:pt x="228" y="198"/>
                    <a:pt x="228" y="198"/>
                    <a:pt x="228" y="198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28" y="200"/>
                    <a:pt x="228" y="200"/>
                    <a:pt x="228" y="200"/>
                  </a:cubicBezTo>
                  <a:cubicBezTo>
                    <a:pt x="228" y="201"/>
                    <a:pt x="228" y="201"/>
                    <a:pt x="228" y="201"/>
                  </a:cubicBezTo>
                  <a:cubicBezTo>
                    <a:pt x="228" y="201"/>
                    <a:pt x="228" y="201"/>
                    <a:pt x="228" y="201"/>
                  </a:cubicBezTo>
                  <a:close/>
                  <a:moveTo>
                    <a:pt x="300" y="206"/>
                  </a:moveTo>
                  <a:cubicBezTo>
                    <a:pt x="300" y="207"/>
                    <a:pt x="300" y="207"/>
                    <a:pt x="300" y="207"/>
                  </a:cubicBezTo>
                  <a:cubicBezTo>
                    <a:pt x="301" y="207"/>
                    <a:pt x="301" y="207"/>
                    <a:pt x="301" y="207"/>
                  </a:cubicBezTo>
                  <a:cubicBezTo>
                    <a:pt x="301" y="207"/>
                    <a:pt x="301" y="207"/>
                    <a:pt x="301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1" y="206"/>
                    <a:pt x="301" y="206"/>
                    <a:pt x="301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0" y="206"/>
                    <a:pt x="300" y="206"/>
                    <a:pt x="300" y="206"/>
                  </a:cubicBezTo>
                  <a:close/>
                  <a:moveTo>
                    <a:pt x="277" y="201"/>
                  </a:moveTo>
                  <a:cubicBezTo>
                    <a:pt x="278" y="201"/>
                    <a:pt x="278" y="201"/>
                    <a:pt x="278" y="201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9" y="202"/>
                    <a:pt x="279" y="202"/>
                    <a:pt x="279" y="202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202"/>
                    <a:pt x="280" y="202"/>
                    <a:pt x="280" y="202"/>
                  </a:cubicBezTo>
                  <a:cubicBezTo>
                    <a:pt x="280" y="202"/>
                    <a:pt x="280" y="202"/>
                    <a:pt x="280" y="202"/>
                  </a:cubicBezTo>
                  <a:cubicBezTo>
                    <a:pt x="279" y="202"/>
                    <a:pt x="279" y="202"/>
                    <a:pt x="279" y="202"/>
                  </a:cubicBezTo>
                  <a:cubicBezTo>
                    <a:pt x="279" y="201"/>
                    <a:pt x="279" y="201"/>
                    <a:pt x="279" y="201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7" y="201"/>
                    <a:pt x="277" y="201"/>
                    <a:pt x="277" y="201"/>
                  </a:cubicBezTo>
                  <a:close/>
                  <a:moveTo>
                    <a:pt x="299" y="212"/>
                  </a:moveTo>
                  <a:cubicBezTo>
                    <a:pt x="298" y="211"/>
                    <a:pt x="298" y="211"/>
                    <a:pt x="298" y="211"/>
                  </a:cubicBezTo>
                  <a:cubicBezTo>
                    <a:pt x="298" y="211"/>
                    <a:pt x="298" y="211"/>
                    <a:pt x="298" y="211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9" y="211"/>
                    <a:pt x="299" y="211"/>
                    <a:pt x="299" y="211"/>
                  </a:cubicBezTo>
                  <a:cubicBezTo>
                    <a:pt x="299" y="211"/>
                    <a:pt x="299" y="211"/>
                    <a:pt x="299" y="211"/>
                  </a:cubicBezTo>
                  <a:cubicBezTo>
                    <a:pt x="299" y="212"/>
                    <a:pt x="299" y="212"/>
                    <a:pt x="299" y="212"/>
                  </a:cubicBezTo>
                  <a:close/>
                  <a:moveTo>
                    <a:pt x="298" y="214"/>
                  </a:moveTo>
                  <a:cubicBezTo>
                    <a:pt x="298" y="214"/>
                    <a:pt x="298" y="214"/>
                    <a:pt x="298" y="214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6" y="212"/>
                    <a:pt x="296" y="212"/>
                    <a:pt x="296" y="212"/>
                  </a:cubicBezTo>
                  <a:cubicBezTo>
                    <a:pt x="296" y="212"/>
                    <a:pt x="296" y="212"/>
                    <a:pt x="296" y="212"/>
                  </a:cubicBezTo>
                  <a:cubicBezTo>
                    <a:pt x="297" y="212"/>
                    <a:pt x="297" y="212"/>
                    <a:pt x="297" y="212"/>
                  </a:cubicBezTo>
                  <a:cubicBezTo>
                    <a:pt x="297" y="212"/>
                    <a:pt x="297" y="212"/>
                    <a:pt x="297" y="212"/>
                  </a:cubicBezTo>
                  <a:cubicBezTo>
                    <a:pt x="298" y="212"/>
                    <a:pt x="298" y="212"/>
                    <a:pt x="298" y="212"/>
                  </a:cubicBezTo>
                  <a:cubicBezTo>
                    <a:pt x="299" y="212"/>
                    <a:pt x="299" y="212"/>
                    <a:pt x="299" y="212"/>
                  </a:cubicBezTo>
                  <a:cubicBezTo>
                    <a:pt x="299" y="213"/>
                    <a:pt x="299" y="213"/>
                    <a:pt x="299" y="213"/>
                  </a:cubicBezTo>
                  <a:cubicBezTo>
                    <a:pt x="299" y="213"/>
                    <a:pt x="299" y="213"/>
                    <a:pt x="299" y="213"/>
                  </a:cubicBezTo>
                  <a:cubicBezTo>
                    <a:pt x="299" y="213"/>
                    <a:pt x="299" y="213"/>
                    <a:pt x="299" y="213"/>
                  </a:cubicBezTo>
                  <a:cubicBezTo>
                    <a:pt x="298" y="214"/>
                    <a:pt x="298" y="214"/>
                    <a:pt x="298" y="214"/>
                  </a:cubicBezTo>
                  <a:cubicBezTo>
                    <a:pt x="298" y="214"/>
                    <a:pt x="298" y="214"/>
                    <a:pt x="298" y="214"/>
                  </a:cubicBezTo>
                  <a:cubicBezTo>
                    <a:pt x="298" y="214"/>
                    <a:pt x="298" y="214"/>
                    <a:pt x="298" y="214"/>
                  </a:cubicBezTo>
                  <a:close/>
                  <a:moveTo>
                    <a:pt x="276" y="226"/>
                  </a:moveTo>
                  <a:cubicBezTo>
                    <a:pt x="276" y="227"/>
                    <a:pt x="276" y="227"/>
                    <a:pt x="276" y="227"/>
                  </a:cubicBezTo>
                  <a:cubicBezTo>
                    <a:pt x="276" y="226"/>
                    <a:pt x="276" y="226"/>
                    <a:pt x="276" y="226"/>
                  </a:cubicBezTo>
                  <a:cubicBezTo>
                    <a:pt x="276" y="226"/>
                    <a:pt x="276" y="226"/>
                    <a:pt x="276" y="226"/>
                  </a:cubicBezTo>
                  <a:close/>
                  <a:moveTo>
                    <a:pt x="276" y="226"/>
                  </a:moveTo>
                  <a:cubicBezTo>
                    <a:pt x="276" y="227"/>
                    <a:pt x="276" y="227"/>
                    <a:pt x="276" y="227"/>
                  </a:cubicBezTo>
                  <a:cubicBezTo>
                    <a:pt x="276" y="227"/>
                    <a:pt x="276" y="227"/>
                    <a:pt x="276" y="227"/>
                  </a:cubicBezTo>
                  <a:cubicBezTo>
                    <a:pt x="276" y="226"/>
                    <a:pt x="276" y="226"/>
                    <a:pt x="276" y="226"/>
                  </a:cubicBezTo>
                  <a:close/>
                  <a:moveTo>
                    <a:pt x="277" y="226"/>
                  </a:moveTo>
                  <a:cubicBezTo>
                    <a:pt x="277" y="227"/>
                    <a:pt x="277" y="227"/>
                    <a:pt x="277" y="227"/>
                  </a:cubicBezTo>
                  <a:cubicBezTo>
                    <a:pt x="277" y="227"/>
                    <a:pt x="277" y="227"/>
                    <a:pt x="277" y="227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7"/>
                    <a:pt x="277" y="227"/>
                    <a:pt x="277" y="227"/>
                  </a:cubicBezTo>
                  <a:cubicBezTo>
                    <a:pt x="277" y="227"/>
                    <a:pt x="277" y="227"/>
                    <a:pt x="277" y="227"/>
                  </a:cubicBezTo>
                  <a:cubicBezTo>
                    <a:pt x="277" y="226"/>
                    <a:pt x="277" y="226"/>
                    <a:pt x="277" y="226"/>
                  </a:cubicBezTo>
                  <a:close/>
                  <a:moveTo>
                    <a:pt x="283" y="220"/>
                  </a:moveTo>
                  <a:cubicBezTo>
                    <a:pt x="283" y="220"/>
                    <a:pt x="283" y="220"/>
                    <a:pt x="283" y="220"/>
                  </a:cubicBezTo>
                  <a:cubicBezTo>
                    <a:pt x="283" y="219"/>
                    <a:pt x="283" y="219"/>
                    <a:pt x="283" y="219"/>
                  </a:cubicBezTo>
                  <a:cubicBezTo>
                    <a:pt x="283" y="219"/>
                    <a:pt x="283" y="219"/>
                    <a:pt x="283" y="219"/>
                  </a:cubicBezTo>
                  <a:cubicBezTo>
                    <a:pt x="283" y="218"/>
                    <a:pt x="283" y="218"/>
                    <a:pt x="283" y="218"/>
                  </a:cubicBezTo>
                  <a:cubicBezTo>
                    <a:pt x="284" y="218"/>
                    <a:pt x="284" y="218"/>
                    <a:pt x="284" y="218"/>
                  </a:cubicBezTo>
                  <a:cubicBezTo>
                    <a:pt x="285" y="217"/>
                    <a:pt x="285" y="217"/>
                    <a:pt x="285" y="217"/>
                  </a:cubicBezTo>
                  <a:cubicBezTo>
                    <a:pt x="285" y="218"/>
                    <a:pt x="285" y="218"/>
                    <a:pt x="285" y="218"/>
                  </a:cubicBezTo>
                  <a:cubicBezTo>
                    <a:pt x="285" y="218"/>
                    <a:pt x="285" y="218"/>
                    <a:pt x="285" y="218"/>
                  </a:cubicBezTo>
                  <a:cubicBezTo>
                    <a:pt x="285" y="218"/>
                    <a:pt x="285" y="218"/>
                    <a:pt x="285" y="218"/>
                  </a:cubicBezTo>
                  <a:cubicBezTo>
                    <a:pt x="285" y="219"/>
                    <a:pt x="285" y="219"/>
                    <a:pt x="285" y="219"/>
                  </a:cubicBezTo>
                  <a:cubicBezTo>
                    <a:pt x="285" y="219"/>
                    <a:pt x="285" y="219"/>
                    <a:pt x="285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3" y="220"/>
                    <a:pt x="283" y="220"/>
                    <a:pt x="283" y="220"/>
                  </a:cubicBezTo>
                  <a:cubicBezTo>
                    <a:pt x="283" y="220"/>
                    <a:pt x="283" y="220"/>
                    <a:pt x="283" y="220"/>
                  </a:cubicBezTo>
                  <a:close/>
                  <a:moveTo>
                    <a:pt x="263" y="200"/>
                  </a:moveTo>
                  <a:cubicBezTo>
                    <a:pt x="264" y="201"/>
                    <a:pt x="264" y="201"/>
                    <a:pt x="264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6" y="202"/>
                    <a:pt x="266" y="202"/>
                    <a:pt x="266" y="202"/>
                  </a:cubicBezTo>
                  <a:cubicBezTo>
                    <a:pt x="266" y="201"/>
                    <a:pt x="266" y="201"/>
                    <a:pt x="266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4" y="200"/>
                    <a:pt x="264" y="200"/>
                    <a:pt x="264" y="200"/>
                  </a:cubicBezTo>
                  <a:cubicBezTo>
                    <a:pt x="264" y="200"/>
                    <a:pt x="264" y="200"/>
                    <a:pt x="264" y="200"/>
                  </a:cubicBezTo>
                  <a:cubicBezTo>
                    <a:pt x="263" y="200"/>
                    <a:pt x="263" y="200"/>
                    <a:pt x="263" y="200"/>
                  </a:cubicBezTo>
                  <a:close/>
                  <a:moveTo>
                    <a:pt x="257" y="195"/>
                  </a:moveTo>
                  <a:cubicBezTo>
                    <a:pt x="257" y="195"/>
                    <a:pt x="257" y="195"/>
                    <a:pt x="257" y="195"/>
                  </a:cubicBezTo>
                  <a:cubicBezTo>
                    <a:pt x="257" y="195"/>
                    <a:pt x="257" y="195"/>
                    <a:pt x="257" y="195"/>
                  </a:cubicBezTo>
                  <a:cubicBezTo>
                    <a:pt x="258" y="195"/>
                    <a:pt x="258" y="195"/>
                    <a:pt x="258" y="195"/>
                  </a:cubicBezTo>
                  <a:cubicBezTo>
                    <a:pt x="258" y="195"/>
                    <a:pt x="258" y="195"/>
                    <a:pt x="258" y="195"/>
                  </a:cubicBezTo>
                  <a:cubicBezTo>
                    <a:pt x="258" y="195"/>
                    <a:pt x="258" y="195"/>
                    <a:pt x="258" y="195"/>
                  </a:cubicBezTo>
                  <a:cubicBezTo>
                    <a:pt x="259" y="195"/>
                    <a:pt x="259" y="195"/>
                    <a:pt x="259" y="195"/>
                  </a:cubicBezTo>
                  <a:cubicBezTo>
                    <a:pt x="259" y="194"/>
                    <a:pt x="259" y="194"/>
                    <a:pt x="259" y="194"/>
                  </a:cubicBezTo>
                  <a:cubicBezTo>
                    <a:pt x="258" y="194"/>
                    <a:pt x="258" y="194"/>
                    <a:pt x="258" y="194"/>
                  </a:cubicBezTo>
                  <a:cubicBezTo>
                    <a:pt x="259" y="194"/>
                    <a:pt x="259" y="194"/>
                    <a:pt x="259" y="194"/>
                  </a:cubicBezTo>
                  <a:cubicBezTo>
                    <a:pt x="259" y="194"/>
                    <a:pt x="259" y="194"/>
                    <a:pt x="259" y="194"/>
                  </a:cubicBezTo>
                  <a:cubicBezTo>
                    <a:pt x="258" y="193"/>
                    <a:pt x="258" y="193"/>
                    <a:pt x="258" y="193"/>
                  </a:cubicBezTo>
                  <a:cubicBezTo>
                    <a:pt x="257" y="193"/>
                    <a:pt x="257" y="193"/>
                    <a:pt x="257" y="193"/>
                  </a:cubicBezTo>
                  <a:cubicBezTo>
                    <a:pt x="257" y="193"/>
                    <a:pt x="257" y="193"/>
                    <a:pt x="257" y="193"/>
                  </a:cubicBezTo>
                  <a:cubicBezTo>
                    <a:pt x="257" y="193"/>
                    <a:pt x="257" y="193"/>
                    <a:pt x="257" y="193"/>
                  </a:cubicBezTo>
                  <a:cubicBezTo>
                    <a:pt x="256" y="193"/>
                    <a:pt x="256" y="193"/>
                    <a:pt x="256" y="193"/>
                  </a:cubicBezTo>
                  <a:cubicBezTo>
                    <a:pt x="256" y="192"/>
                    <a:pt x="256" y="192"/>
                    <a:pt x="256" y="192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5" y="193"/>
                    <a:pt x="255" y="193"/>
                    <a:pt x="255" y="193"/>
                  </a:cubicBezTo>
                  <a:cubicBezTo>
                    <a:pt x="256" y="193"/>
                    <a:pt x="256" y="193"/>
                    <a:pt x="256" y="193"/>
                  </a:cubicBezTo>
                  <a:cubicBezTo>
                    <a:pt x="256" y="194"/>
                    <a:pt x="256" y="194"/>
                    <a:pt x="256" y="194"/>
                  </a:cubicBezTo>
                  <a:cubicBezTo>
                    <a:pt x="256" y="194"/>
                    <a:pt x="256" y="194"/>
                    <a:pt x="256" y="194"/>
                  </a:cubicBezTo>
                  <a:cubicBezTo>
                    <a:pt x="257" y="194"/>
                    <a:pt x="257" y="194"/>
                    <a:pt x="257" y="194"/>
                  </a:cubicBezTo>
                  <a:cubicBezTo>
                    <a:pt x="257" y="195"/>
                    <a:pt x="257" y="195"/>
                    <a:pt x="257" y="195"/>
                  </a:cubicBezTo>
                  <a:close/>
                  <a:moveTo>
                    <a:pt x="252" y="197"/>
                  </a:moveTo>
                  <a:cubicBezTo>
                    <a:pt x="253" y="197"/>
                    <a:pt x="253" y="197"/>
                    <a:pt x="253" y="197"/>
                  </a:cubicBezTo>
                  <a:cubicBezTo>
                    <a:pt x="253" y="197"/>
                    <a:pt x="253" y="197"/>
                    <a:pt x="253" y="197"/>
                  </a:cubicBezTo>
                  <a:cubicBezTo>
                    <a:pt x="254" y="196"/>
                    <a:pt x="254" y="196"/>
                    <a:pt x="254" y="196"/>
                  </a:cubicBezTo>
                  <a:cubicBezTo>
                    <a:pt x="254" y="196"/>
                    <a:pt x="254" y="196"/>
                    <a:pt x="254" y="196"/>
                  </a:cubicBezTo>
                  <a:cubicBezTo>
                    <a:pt x="254" y="196"/>
                    <a:pt x="254" y="196"/>
                    <a:pt x="254" y="196"/>
                  </a:cubicBezTo>
                  <a:cubicBezTo>
                    <a:pt x="254" y="196"/>
                    <a:pt x="254" y="196"/>
                    <a:pt x="254" y="196"/>
                  </a:cubicBezTo>
                  <a:cubicBezTo>
                    <a:pt x="254" y="194"/>
                    <a:pt x="254" y="194"/>
                    <a:pt x="254" y="194"/>
                  </a:cubicBezTo>
                  <a:cubicBezTo>
                    <a:pt x="254" y="194"/>
                    <a:pt x="254" y="194"/>
                    <a:pt x="254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3"/>
                    <a:pt x="252" y="193"/>
                    <a:pt x="252" y="193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1" y="194"/>
                    <a:pt x="251" y="194"/>
                    <a:pt x="251" y="194"/>
                  </a:cubicBezTo>
                  <a:cubicBezTo>
                    <a:pt x="250" y="193"/>
                    <a:pt x="250" y="193"/>
                    <a:pt x="250" y="193"/>
                  </a:cubicBezTo>
                  <a:cubicBezTo>
                    <a:pt x="250" y="194"/>
                    <a:pt x="250" y="194"/>
                    <a:pt x="250" y="194"/>
                  </a:cubicBezTo>
                  <a:cubicBezTo>
                    <a:pt x="250" y="194"/>
                    <a:pt x="250" y="194"/>
                    <a:pt x="250" y="194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196"/>
                    <a:pt x="251" y="196"/>
                    <a:pt x="251" y="196"/>
                  </a:cubicBezTo>
                  <a:cubicBezTo>
                    <a:pt x="252" y="196"/>
                    <a:pt x="252" y="196"/>
                    <a:pt x="252" y="196"/>
                  </a:cubicBezTo>
                  <a:cubicBezTo>
                    <a:pt x="252" y="197"/>
                    <a:pt x="252" y="197"/>
                    <a:pt x="252" y="197"/>
                  </a:cubicBezTo>
                  <a:cubicBezTo>
                    <a:pt x="252" y="197"/>
                    <a:pt x="252" y="197"/>
                    <a:pt x="252" y="197"/>
                  </a:cubicBezTo>
                  <a:close/>
                  <a:moveTo>
                    <a:pt x="251" y="200"/>
                  </a:moveTo>
                  <a:cubicBezTo>
                    <a:pt x="251" y="200"/>
                    <a:pt x="252" y="200"/>
                    <a:pt x="252" y="200"/>
                  </a:cubicBezTo>
                  <a:cubicBezTo>
                    <a:pt x="251" y="200"/>
                    <a:pt x="251" y="200"/>
                    <a:pt x="251" y="200"/>
                  </a:cubicBezTo>
                  <a:cubicBezTo>
                    <a:pt x="250" y="200"/>
                    <a:pt x="250" y="200"/>
                    <a:pt x="250" y="200"/>
                  </a:cubicBezTo>
                  <a:cubicBezTo>
                    <a:pt x="251" y="200"/>
                    <a:pt x="251" y="200"/>
                    <a:pt x="251" y="200"/>
                  </a:cubicBezTo>
                  <a:cubicBezTo>
                    <a:pt x="251" y="200"/>
                    <a:pt x="251" y="200"/>
                    <a:pt x="251" y="200"/>
                  </a:cubicBezTo>
                  <a:close/>
                  <a:moveTo>
                    <a:pt x="242" y="207"/>
                  </a:moveTo>
                  <a:cubicBezTo>
                    <a:pt x="242" y="207"/>
                    <a:pt x="242" y="207"/>
                    <a:pt x="242" y="207"/>
                  </a:cubicBezTo>
                  <a:cubicBezTo>
                    <a:pt x="242" y="206"/>
                    <a:pt x="242" y="206"/>
                    <a:pt x="242" y="206"/>
                  </a:cubicBezTo>
                  <a:cubicBezTo>
                    <a:pt x="242" y="206"/>
                    <a:pt x="242" y="206"/>
                    <a:pt x="242" y="206"/>
                  </a:cubicBezTo>
                  <a:cubicBezTo>
                    <a:pt x="242" y="206"/>
                    <a:pt x="242" y="206"/>
                    <a:pt x="242" y="206"/>
                  </a:cubicBezTo>
                  <a:cubicBezTo>
                    <a:pt x="243" y="205"/>
                    <a:pt x="243" y="205"/>
                    <a:pt x="243" y="205"/>
                  </a:cubicBezTo>
                  <a:cubicBezTo>
                    <a:pt x="242" y="205"/>
                    <a:pt x="242" y="205"/>
                    <a:pt x="242" y="205"/>
                  </a:cubicBezTo>
                  <a:cubicBezTo>
                    <a:pt x="242" y="205"/>
                    <a:pt x="242" y="205"/>
                    <a:pt x="242" y="205"/>
                  </a:cubicBezTo>
                  <a:cubicBezTo>
                    <a:pt x="243" y="204"/>
                    <a:pt x="243" y="204"/>
                    <a:pt x="243" y="204"/>
                  </a:cubicBezTo>
                  <a:cubicBezTo>
                    <a:pt x="244" y="203"/>
                    <a:pt x="244" y="203"/>
                    <a:pt x="244" y="203"/>
                  </a:cubicBezTo>
                  <a:cubicBezTo>
                    <a:pt x="244" y="203"/>
                    <a:pt x="244" y="203"/>
                    <a:pt x="244" y="203"/>
                  </a:cubicBezTo>
                  <a:cubicBezTo>
                    <a:pt x="244" y="203"/>
                    <a:pt x="244" y="203"/>
                    <a:pt x="244" y="203"/>
                  </a:cubicBezTo>
                  <a:cubicBezTo>
                    <a:pt x="244" y="203"/>
                    <a:pt x="244" y="203"/>
                    <a:pt x="244" y="203"/>
                  </a:cubicBezTo>
                  <a:cubicBezTo>
                    <a:pt x="244" y="202"/>
                    <a:pt x="244" y="202"/>
                    <a:pt x="244" y="202"/>
                  </a:cubicBezTo>
                  <a:cubicBezTo>
                    <a:pt x="245" y="202"/>
                    <a:pt x="245" y="202"/>
                    <a:pt x="245" y="202"/>
                  </a:cubicBezTo>
                  <a:cubicBezTo>
                    <a:pt x="245" y="201"/>
                    <a:pt x="245" y="201"/>
                    <a:pt x="245" y="201"/>
                  </a:cubicBezTo>
                  <a:cubicBezTo>
                    <a:pt x="245" y="201"/>
                    <a:pt x="245" y="201"/>
                    <a:pt x="245" y="201"/>
                  </a:cubicBezTo>
                  <a:cubicBezTo>
                    <a:pt x="245" y="201"/>
                    <a:pt x="245" y="201"/>
                    <a:pt x="245" y="201"/>
                  </a:cubicBezTo>
                  <a:cubicBezTo>
                    <a:pt x="245" y="200"/>
                    <a:pt x="245" y="200"/>
                    <a:pt x="245" y="200"/>
                  </a:cubicBezTo>
                  <a:cubicBezTo>
                    <a:pt x="244" y="201"/>
                    <a:pt x="244" y="201"/>
                    <a:pt x="244" y="201"/>
                  </a:cubicBezTo>
                  <a:cubicBezTo>
                    <a:pt x="244" y="201"/>
                    <a:pt x="244" y="201"/>
                    <a:pt x="244" y="201"/>
                  </a:cubicBezTo>
                  <a:cubicBezTo>
                    <a:pt x="243" y="200"/>
                    <a:pt x="243" y="200"/>
                    <a:pt x="243" y="200"/>
                  </a:cubicBezTo>
                  <a:cubicBezTo>
                    <a:pt x="243" y="200"/>
                    <a:pt x="243" y="200"/>
                    <a:pt x="243" y="200"/>
                  </a:cubicBezTo>
                  <a:cubicBezTo>
                    <a:pt x="243" y="200"/>
                    <a:pt x="243" y="200"/>
                    <a:pt x="243" y="200"/>
                  </a:cubicBezTo>
                  <a:cubicBezTo>
                    <a:pt x="242" y="201"/>
                    <a:pt x="242" y="201"/>
                    <a:pt x="242" y="201"/>
                  </a:cubicBezTo>
                  <a:cubicBezTo>
                    <a:pt x="241" y="201"/>
                    <a:pt x="241" y="201"/>
                    <a:pt x="241" y="201"/>
                  </a:cubicBezTo>
                  <a:cubicBezTo>
                    <a:pt x="241" y="202"/>
                    <a:pt x="241" y="202"/>
                    <a:pt x="241" y="202"/>
                  </a:cubicBezTo>
                  <a:cubicBezTo>
                    <a:pt x="241" y="202"/>
                    <a:pt x="241" y="202"/>
                    <a:pt x="241" y="202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0" y="203"/>
                    <a:pt x="240" y="203"/>
                    <a:pt x="240" y="203"/>
                  </a:cubicBezTo>
                  <a:cubicBezTo>
                    <a:pt x="240" y="204"/>
                    <a:pt x="240" y="204"/>
                    <a:pt x="240" y="204"/>
                  </a:cubicBezTo>
                  <a:cubicBezTo>
                    <a:pt x="240" y="204"/>
                    <a:pt x="240" y="204"/>
                    <a:pt x="240" y="204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241" y="205"/>
                    <a:pt x="241" y="205"/>
                    <a:pt x="241" y="205"/>
                  </a:cubicBezTo>
                  <a:cubicBezTo>
                    <a:pt x="241" y="206"/>
                    <a:pt x="241" y="206"/>
                    <a:pt x="241" y="206"/>
                  </a:cubicBezTo>
                  <a:cubicBezTo>
                    <a:pt x="241" y="206"/>
                    <a:pt x="241" y="206"/>
                    <a:pt x="241" y="206"/>
                  </a:cubicBezTo>
                  <a:cubicBezTo>
                    <a:pt x="242" y="207"/>
                    <a:pt x="242" y="207"/>
                    <a:pt x="242" y="207"/>
                  </a:cubicBezTo>
                  <a:close/>
                  <a:moveTo>
                    <a:pt x="233" y="240"/>
                  </a:moveTo>
                  <a:cubicBezTo>
                    <a:pt x="233" y="240"/>
                    <a:pt x="233" y="240"/>
                    <a:pt x="233" y="240"/>
                  </a:cubicBezTo>
                  <a:cubicBezTo>
                    <a:pt x="233" y="240"/>
                    <a:pt x="233" y="240"/>
                    <a:pt x="233" y="240"/>
                  </a:cubicBezTo>
                  <a:cubicBezTo>
                    <a:pt x="233" y="240"/>
                    <a:pt x="233" y="240"/>
                    <a:pt x="233" y="240"/>
                  </a:cubicBezTo>
                  <a:cubicBezTo>
                    <a:pt x="233" y="240"/>
                    <a:pt x="233" y="240"/>
                    <a:pt x="233" y="240"/>
                  </a:cubicBezTo>
                  <a:close/>
                  <a:moveTo>
                    <a:pt x="233" y="243"/>
                  </a:moveTo>
                  <a:cubicBezTo>
                    <a:pt x="234" y="243"/>
                    <a:pt x="234" y="243"/>
                    <a:pt x="234" y="243"/>
                  </a:cubicBezTo>
                  <a:cubicBezTo>
                    <a:pt x="234" y="242"/>
                    <a:pt x="234" y="242"/>
                    <a:pt x="234" y="242"/>
                  </a:cubicBezTo>
                  <a:cubicBezTo>
                    <a:pt x="234" y="242"/>
                    <a:pt x="234" y="242"/>
                    <a:pt x="234" y="242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34" y="243"/>
                    <a:pt x="233" y="243"/>
                    <a:pt x="233" y="243"/>
                  </a:cubicBezTo>
                  <a:close/>
                  <a:moveTo>
                    <a:pt x="228" y="242"/>
                  </a:moveTo>
                  <a:cubicBezTo>
                    <a:pt x="228" y="242"/>
                    <a:pt x="228" y="242"/>
                    <a:pt x="228" y="242"/>
                  </a:cubicBezTo>
                  <a:cubicBezTo>
                    <a:pt x="229" y="242"/>
                    <a:pt x="229" y="242"/>
                    <a:pt x="229" y="242"/>
                  </a:cubicBezTo>
                  <a:cubicBezTo>
                    <a:pt x="229" y="241"/>
                    <a:pt x="229" y="241"/>
                    <a:pt x="229" y="241"/>
                  </a:cubicBezTo>
                  <a:cubicBezTo>
                    <a:pt x="230" y="241"/>
                    <a:pt x="230" y="241"/>
                    <a:pt x="230" y="241"/>
                  </a:cubicBezTo>
                  <a:cubicBezTo>
                    <a:pt x="230" y="241"/>
                    <a:pt x="230" y="241"/>
                    <a:pt x="230" y="241"/>
                  </a:cubicBezTo>
                  <a:cubicBezTo>
                    <a:pt x="231" y="241"/>
                    <a:pt x="231" y="241"/>
                    <a:pt x="231" y="241"/>
                  </a:cubicBezTo>
                  <a:cubicBezTo>
                    <a:pt x="230" y="242"/>
                    <a:pt x="230" y="242"/>
                    <a:pt x="230" y="242"/>
                  </a:cubicBezTo>
                  <a:cubicBezTo>
                    <a:pt x="229" y="242"/>
                    <a:pt x="229" y="242"/>
                    <a:pt x="229" y="242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28" y="242"/>
                    <a:pt x="228" y="242"/>
                    <a:pt x="228" y="242"/>
                  </a:cubicBezTo>
                  <a:close/>
                  <a:moveTo>
                    <a:pt x="232" y="244"/>
                  </a:moveTo>
                  <a:cubicBezTo>
                    <a:pt x="233" y="243"/>
                    <a:pt x="233" y="243"/>
                    <a:pt x="233" y="243"/>
                  </a:cubicBezTo>
                  <a:cubicBezTo>
                    <a:pt x="233" y="242"/>
                    <a:pt x="233" y="242"/>
                    <a:pt x="233" y="242"/>
                  </a:cubicBezTo>
                  <a:cubicBezTo>
                    <a:pt x="233" y="242"/>
                    <a:pt x="233" y="242"/>
                    <a:pt x="233" y="242"/>
                  </a:cubicBezTo>
                  <a:cubicBezTo>
                    <a:pt x="233" y="243"/>
                    <a:pt x="233" y="243"/>
                    <a:pt x="233" y="243"/>
                  </a:cubicBezTo>
                  <a:cubicBezTo>
                    <a:pt x="232" y="244"/>
                    <a:pt x="232" y="244"/>
                    <a:pt x="232" y="244"/>
                  </a:cubicBezTo>
                  <a:cubicBezTo>
                    <a:pt x="232" y="244"/>
                    <a:pt x="232" y="244"/>
                    <a:pt x="232" y="244"/>
                  </a:cubicBezTo>
                  <a:cubicBezTo>
                    <a:pt x="232" y="244"/>
                    <a:pt x="232" y="244"/>
                    <a:pt x="232" y="244"/>
                  </a:cubicBezTo>
                  <a:cubicBezTo>
                    <a:pt x="233" y="243"/>
                    <a:pt x="233" y="243"/>
                    <a:pt x="233" y="243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34" y="242"/>
                    <a:pt x="234" y="242"/>
                    <a:pt x="234" y="242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2" y="241"/>
                    <a:pt x="232" y="241"/>
                    <a:pt x="232" y="241"/>
                  </a:cubicBezTo>
                  <a:cubicBezTo>
                    <a:pt x="232" y="241"/>
                    <a:pt x="232" y="241"/>
                    <a:pt x="232" y="241"/>
                  </a:cubicBezTo>
                  <a:cubicBezTo>
                    <a:pt x="232" y="242"/>
                    <a:pt x="232" y="242"/>
                    <a:pt x="232" y="242"/>
                  </a:cubicBezTo>
                  <a:cubicBezTo>
                    <a:pt x="231" y="243"/>
                    <a:pt x="231" y="243"/>
                    <a:pt x="231" y="243"/>
                  </a:cubicBezTo>
                  <a:cubicBezTo>
                    <a:pt x="230" y="243"/>
                    <a:pt x="230" y="243"/>
                    <a:pt x="230" y="243"/>
                  </a:cubicBezTo>
                  <a:cubicBezTo>
                    <a:pt x="231" y="242"/>
                    <a:pt x="231" y="242"/>
                    <a:pt x="231" y="242"/>
                  </a:cubicBezTo>
                  <a:cubicBezTo>
                    <a:pt x="231" y="242"/>
                    <a:pt x="231" y="242"/>
                    <a:pt x="231" y="242"/>
                  </a:cubicBezTo>
                  <a:cubicBezTo>
                    <a:pt x="232" y="241"/>
                    <a:pt x="232" y="241"/>
                    <a:pt x="232" y="241"/>
                  </a:cubicBezTo>
                  <a:cubicBezTo>
                    <a:pt x="231" y="241"/>
                    <a:pt x="231" y="241"/>
                    <a:pt x="231" y="241"/>
                  </a:cubicBezTo>
                  <a:cubicBezTo>
                    <a:pt x="231" y="241"/>
                    <a:pt x="231" y="241"/>
                    <a:pt x="231" y="241"/>
                  </a:cubicBezTo>
                  <a:cubicBezTo>
                    <a:pt x="230" y="242"/>
                    <a:pt x="230" y="242"/>
                    <a:pt x="230" y="242"/>
                  </a:cubicBezTo>
                  <a:cubicBezTo>
                    <a:pt x="229" y="243"/>
                    <a:pt x="229" y="243"/>
                    <a:pt x="229" y="243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29" y="245"/>
                    <a:pt x="229" y="245"/>
                    <a:pt x="229" y="245"/>
                  </a:cubicBezTo>
                  <a:cubicBezTo>
                    <a:pt x="229" y="245"/>
                    <a:pt x="229" y="245"/>
                    <a:pt x="229" y="245"/>
                  </a:cubicBezTo>
                  <a:cubicBezTo>
                    <a:pt x="230" y="244"/>
                    <a:pt x="230" y="244"/>
                    <a:pt x="230" y="244"/>
                  </a:cubicBezTo>
                  <a:cubicBezTo>
                    <a:pt x="230" y="244"/>
                    <a:pt x="230" y="244"/>
                    <a:pt x="230" y="244"/>
                  </a:cubicBezTo>
                  <a:cubicBezTo>
                    <a:pt x="230" y="244"/>
                    <a:pt x="230" y="244"/>
                    <a:pt x="230" y="244"/>
                  </a:cubicBezTo>
                  <a:cubicBezTo>
                    <a:pt x="230" y="245"/>
                    <a:pt x="230" y="245"/>
                    <a:pt x="230" y="245"/>
                  </a:cubicBezTo>
                  <a:cubicBezTo>
                    <a:pt x="230" y="245"/>
                    <a:pt x="230" y="245"/>
                    <a:pt x="230" y="245"/>
                  </a:cubicBezTo>
                  <a:cubicBezTo>
                    <a:pt x="230" y="245"/>
                    <a:pt x="230" y="245"/>
                    <a:pt x="230" y="245"/>
                  </a:cubicBezTo>
                  <a:cubicBezTo>
                    <a:pt x="231" y="245"/>
                    <a:pt x="231" y="245"/>
                    <a:pt x="231" y="245"/>
                  </a:cubicBezTo>
                  <a:cubicBezTo>
                    <a:pt x="231" y="245"/>
                    <a:pt x="232" y="244"/>
                    <a:pt x="232" y="244"/>
                  </a:cubicBezTo>
                  <a:close/>
                  <a:moveTo>
                    <a:pt x="231" y="244"/>
                  </a:moveTo>
                  <a:cubicBezTo>
                    <a:pt x="231" y="243"/>
                    <a:pt x="231" y="243"/>
                    <a:pt x="231" y="243"/>
                  </a:cubicBezTo>
                  <a:cubicBezTo>
                    <a:pt x="232" y="242"/>
                    <a:pt x="232" y="242"/>
                    <a:pt x="232" y="242"/>
                  </a:cubicBezTo>
                  <a:cubicBezTo>
                    <a:pt x="232" y="243"/>
                    <a:pt x="232" y="243"/>
                    <a:pt x="232" y="243"/>
                  </a:cubicBezTo>
                  <a:cubicBezTo>
                    <a:pt x="231" y="244"/>
                    <a:pt x="231" y="244"/>
                    <a:pt x="231" y="244"/>
                  </a:cubicBezTo>
                  <a:cubicBezTo>
                    <a:pt x="231" y="244"/>
                    <a:pt x="231" y="244"/>
                    <a:pt x="231" y="244"/>
                  </a:cubicBezTo>
                  <a:close/>
                  <a:moveTo>
                    <a:pt x="291" y="299"/>
                  </a:moveTo>
                  <a:cubicBezTo>
                    <a:pt x="290" y="299"/>
                    <a:pt x="290" y="299"/>
                    <a:pt x="290" y="299"/>
                  </a:cubicBezTo>
                  <a:cubicBezTo>
                    <a:pt x="290" y="298"/>
                    <a:pt x="290" y="298"/>
                    <a:pt x="290" y="298"/>
                  </a:cubicBezTo>
                  <a:cubicBezTo>
                    <a:pt x="290" y="298"/>
                    <a:pt x="290" y="298"/>
                    <a:pt x="290" y="298"/>
                  </a:cubicBezTo>
                  <a:cubicBezTo>
                    <a:pt x="291" y="298"/>
                    <a:pt x="291" y="298"/>
                    <a:pt x="291" y="298"/>
                  </a:cubicBezTo>
                  <a:cubicBezTo>
                    <a:pt x="291" y="297"/>
                    <a:pt x="291" y="297"/>
                    <a:pt x="291" y="297"/>
                  </a:cubicBezTo>
                  <a:cubicBezTo>
                    <a:pt x="291" y="297"/>
                    <a:pt x="291" y="297"/>
                    <a:pt x="291" y="297"/>
                  </a:cubicBezTo>
                  <a:cubicBezTo>
                    <a:pt x="291" y="297"/>
                    <a:pt x="291" y="297"/>
                    <a:pt x="291" y="297"/>
                  </a:cubicBezTo>
                  <a:cubicBezTo>
                    <a:pt x="291" y="297"/>
                    <a:pt x="291" y="297"/>
                    <a:pt x="291" y="297"/>
                  </a:cubicBezTo>
                  <a:cubicBezTo>
                    <a:pt x="290" y="298"/>
                    <a:pt x="290" y="298"/>
                    <a:pt x="290" y="298"/>
                  </a:cubicBezTo>
                  <a:cubicBezTo>
                    <a:pt x="290" y="298"/>
                    <a:pt x="290" y="298"/>
                    <a:pt x="290" y="298"/>
                  </a:cubicBezTo>
                  <a:cubicBezTo>
                    <a:pt x="290" y="299"/>
                    <a:pt x="290" y="299"/>
                    <a:pt x="290" y="299"/>
                  </a:cubicBezTo>
                  <a:cubicBezTo>
                    <a:pt x="290" y="299"/>
                    <a:pt x="290" y="299"/>
                    <a:pt x="290" y="299"/>
                  </a:cubicBezTo>
                  <a:cubicBezTo>
                    <a:pt x="291" y="299"/>
                    <a:pt x="291" y="299"/>
                    <a:pt x="291" y="299"/>
                  </a:cubicBezTo>
                  <a:close/>
                  <a:moveTo>
                    <a:pt x="312" y="302"/>
                  </a:moveTo>
                  <a:cubicBezTo>
                    <a:pt x="312" y="302"/>
                    <a:pt x="312" y="302"/>
                    <a:pt x="312" y="302"/>
                  </a:cubicBezTo>
                  <a:cubicBezTo>
                    <a:pt x="312" y="301"/>
                    <a:pt x="312" y="301"/>
                    <a:pt x="312" y="301"/>
                  </a:cubicBezTo>
                  <a:cubicBezTo>
                    <a:pt x="312" y="301"/>
                    <a:pt x="312" y="301"/>
                    <a:pt x="312" y="301"/>
                  </a:cubicBezTo>
                  <a:cubicBezTo>
                    <a:pt x="312" y="300"/>
                    <a:pt x="312" y="300"/>
                    <a:pt x="312" y="300"/>
                  </a:cubicBezTo>
                  <a:cubicBezTo>
                    <a:pt x="312" y="300"/>
                    <a:pt x="312" y="300"/>
                    <a:pt x="312" y="300"/>
                  </a:cubicBezTo>
                  <a:cubicBezTo>
                    <a:pt x="313" y="300"/>
                    <a:pt x="313" y="300"/>
                    <a:pt x="313" y="300"/>
                  </a:cubicBezTo>
                  <a:cubicBezTo>
                    <a:pt x="313" y="300"/>
                    <a:pt x="313" y="300"/>
                    <a:pt x="313" y="300"/>
                  </a:cubicBezTo>
                  <a:cubicBezTo>
                    <a:pt x="313" y="300"/>
                    <a:pt x="313" y="300"/>
                    <a:pt x="313" y="300"/>
                  </a:cubicBezTo>
                  <a:cubicBezTo>
                    <a:pt x="313" y="301"/>
                    <a:pt x="313" y="301"/>
                    <a:pt x="313" y="301"/>
                  </a:cubicBezTo>
                  <a:cubicBezTo>
                    <a:pt x="312" y="301"/>
                    <a:pt x="312" y="301"/>
                    <a:pt x="312" y="301"/>
                  </a:cubicBezTo>
                  <a:cubicBezTo>
                    <a:pt x="312" y="301"/>
                    <a:pt x="312" y="301"/>
                    <a:pt x="312" y="301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2" y="302"/>
                    <a:pt x="312" y="302"/>
                    <a:pt x="312" y="302"/>
                  </a:cubicBezTo>
                  <a:close/>
                  <a:moveTo>
                    <a:pt x="313" y="303"/>
                  </a:moveTo>
                  <a:cubicBezTo>
                    <a:pt x="313" y="302"/>
                    <a:pt x="313" y="302"/>
                    <a:pt x="313" y="302"/>
                  </a:cubicBezTo>
                  <a:cubicBezTo>
                    <a:pt x="314" y="302"/>
                    <a:pt x="314" y="302"/>
                    <a:pt x="314" y="302"/>
                  </a:cubicBezTo>
                  <a:cubicBezTo>
                    <a:pt x="314" y="303"/>
                    <a:pt x="314" y="303"/>
                    <a:pt x="314" y="303"/>
                  </a:cubicBezTo>
                  <a:cubicBezTo>
                    <a:pt x="313" y="303"/>
                    <a:pt x="313" y="303"/>
                    <a:pt x="313" y="303"/>
                  </a:cubicBezTo>
                  <a:cubicBezTo>
                    <a:pt x="313" y="303"/>
                    <a:pt x="313" y="303"/>
                    <a:pt x="313" y="303"/>
                  </a:cubicBezTo>
                  <a:close/>
                  <a:moveTo>
                    <a:pt x="322" y="275"/>
                  </a:moveTo>
                  <a:cubicBezTo>
                    <a:pt x="322" y="274"/>
                    <a:pt x="322" y="274"/>
                    <a:pt x="322" y="274"/>
                  </a:cubicBezTo>
                  <a:cubicBezTo>
                    <a:pt x="323" y="273"/>
                    <a:pt x="323" y="273"/>
                    <a:pt x="323" y="273"/>
                  </a:cubicBezTo>
                  <a:cubicBezTo>
                    <a:pt x="323" y="274"/>
                    <a:pt x="323" y="274"/>
                    <a:pt x="323" y="274"/>
                  </a:cubicBezTo>
                  <a:cubicBezTo>
                    <a:pt x="322" y="275"/>
                    <a:pt x="322" y="275"/>
                    <a:pt x="322" y="275"/>
                  </a:cubicBezTo>
                  <a:cubicBezTo>
                    <a:pt x="322" y="275"/>
                    <a:pt x="322" y="275"/>
                    <a:pt x="322" y="275"/>
                  </a:cubicBezTo>
                  <a:cubicBezTo>
                    <a:pt x="322" y="275"/>
                    <a:pt x="322" y="275"/>
                    <a:pt x="322" y="275"/>
                  </a:cubicBezTo>
                  <a:close/>
                  <a:moveTo>
                    <a:pt x="319" y="280"/>
                  </a:moveTo>
                  <a:cubicBezTo>
                    <a:pt x="319" y="281"/>
                    <a:pt x="319" y="281"/>
                    <a:pt x="319" y="281"/>
                  </a:cubicBezTo>
                  <a:cubicBezTo>
                    <a:pt x="319" y="281"/>
                    <a:pt x="319" y="281"/>
                    <a:pt x="319" y="281"/>
                  </a:cubicBezTo>
                  <a:cubicBezTo>
                    <a:pt x="320" y="281"/>
                    <a:pt x="320" y="281"/>
                    <a:pt x="320" y="281"/>
                  </a:cubicBezTo>
                  <a:cubicBezTo>
                    <a:pt x="320" y="281"/>
                    <a:pt x="320" y="281"/>
                    <a:pt x="320" y="281"/>
                  </a:cubicBezTo>
                  <a:cubicBezTo>
                    <a:pt x="320" y="280"/>
                    <a:pt x="320" y="280"/>
                    <a:pt x="320" y="280"/>
                  </a:cubicBezTo>
                  <a:cubicBezTo>
                    <a:pt x="320" y="280"/>
                    <a:pt x="320" y="280"/>
                    <a:pt x="320" y="280"/>
                  </a:cubicBezTo>
                  <a:cubicBezTo>
                    <a:pt x="319" y="280"/>
                    <a:pt x="319" y="280"/>
                    <a:pt x="319" y="280"/>
                  </a:cubicBezTo>
                  <a:close/>
                  <a:moveTo>
                    <a:pt x="324" y="287"/>
                  </a:moveTo>
                  <a:cubicBezTo>
                    <a:pt x="324" y="286"/>
                    <a:pt x="324" y="286"/>
                    <a:pt x="324" y="286"/>
                  </a:cubicBezTo>
                  <a:cubicBezTo>
                    <a:pt x="324" y="286"/>
                    <a:pt x="324" y="286"/>
                    <a:pt x="324" y="286"/>
                  </a:cubicBezTo>
                  <a:cubicBezTo>
                    <a:pt x="324" y="286"/>
                    <a:pt x="324" y="286"/>
                    <a:pt x="324" y="286"/>
                  </a:cubicBezTo>
                  <a:cubicBezTo>
                    <a:pt x="324" y="286"/>
                    <a:pt x="324" y="286"/>
                    <a:pt x="324" y="286"/>
                  </a:cubicBezTo>
                  <a:cubicBezTo>
                    <a:pt x="324" y="286"/>
                    <a:pt x="324" y="286"/>
                    <a:pt x="324" y="286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24" y="287"/>
                    <a:pt x="324" y="287"/>
                    <a:pt x="324" y="287"/>
                  </a:cubicBezTo>
                  <a:cubicBezTo>
                    <a:pt x="324" y="287"/>
                    <a:pt x="324" y="287"/>
                    <a:pt x="324" y="287"/>
                  </a:cubicBezTo>
                  <a:close/>
                  <a:moveTo>
                    <a:pt x="322" y="287"/>
                  </a:moveTo>
                  <a:cubicBezTo>
                    <a:pt x="322" y="287"/>
                    <a:pt x="322" y="287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2" y="286"/>
                    <a:pt x="322" y="286"/>
                    <a:pt x="322" y="286"/>
                  </a:cubicBezTo>
                  <a:cubicBezTo>
                    <a:pt x="323" y="286"/>
                    <a:pt x="323" y="286"/>
                    <a:pt x="323" y="286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2" y="288"/>
                    <a:pt x="322" y="288"/>
                    <a:pt x="322" y="288"/>
                  </a:cubicBezTo>
                  <a:cubicBezTo>
                    <a:pt x="321" y="288"/>
                    <a:pt x="321" y="288"/>
                    <a:pt x="321" y="288"/>
                  </a:cubicBezTo>
                  <a:cubicBezTo>
                    <a:pt x="321" y="287"/>
                    <a:pt x="321" y="287"/>
                    <a:pt x="321" y="287"/>
                  </a:cubicBezTo>
                  <a:cubicBezTo>
                    <a:pt x="322" y="287"/>
                    <a:pt x="322" y="287"/>
                    <a:pt x="322" y="287"/>
                  </a:cubicBezTo>
                  <a:close/>
                  <a:moveTo>
                    <a:pt x="315" y="297"/>
                  </a:moveTo>
                  <a:cubicBezTo>
                    <a:pt x="315" y="297"/>
                    <a:pt x="315" y="297"/>
                    <a:pt x="315" y="297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15" y="297"/>
                    <a:pt x="315" y="297"/>
                    <a:pt x="315" y="297"/>
                  </a:cubicBezTo>
                  <a:close/>
                  <a:moveTo>
                    <a:pt x="324" y="295"/>
                  </a:moveTo>
                  <a:cubicBezTo>
                    <a:pt x="324" y="295"/>
                    <a:pt x="324" y="295"/>
                    <a:pt x="324" y="295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25" y="295"/>
                    <a:pt x="325" y="295"/>
                    <a:pt x="325" y="295"/>
                  </a:cubicBezTo>
                  <a:cubicBezTo>
                    <a:pt x="325" y="295"/>
                    <a:pt x="325" y="295"/>
                    <a:pt x="325" y="295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24" y="295"/>
                    <a:pt x="324" y="295"/>
                    <a:pt x="324" y="295"/>
                  </a:cubicBezTo>
                  <a:close/>
                  <a:moveTo>
                    <a:pt x="314" y="280"/>
                  </a:moveTo>
                  <a:cubicBezTo>
                    <a:pt x="313" y="280"/>
                    <a:pt x="313" y="280"/>
                    <a:pt x="313" y="280"/>
                  </a:cubicBezTo>
                  <a:cubicBezTo>
                    <a:pt x="313" y="281"/>
                    <a:pt x="313" y="281"/>
                    <a:pt x="313" y="281"/>
                  </a:cubicBezTo>
                  <a:cubicBezTo>
                    <a:pt x="312" y="281"/>
                    <a:pt x="312" y="281"/>
                    <a:pt x="312" y="281"/>
                  </a:cubicBezTo>
                  <a:cubicBezTo>
                    <a:pt x="312" y="281"/>
                    <a:pt x="312" y="281"/>
                    <a:pt x="312" y="281"/>
                  </a:cubicBezTo>
                  <a:cubicBezTo>
                    <a:pt x="312" y="281"/>
                    <a:pt x="312" y="281"/>
                    <a:pt x="312" y="281"/>
                  </a:cubicBezTo>
                  <a:cubicBezTo>
                    <a:pt x="312" y="281"/>
                    <a:pt x="312" y="281"/>
                    <a:pt x="312" y="281"/>
                  </a:cubicBezTo>
                  <a:cubicBezTo>
                    <a:pt x="312" y="282"/>
                    <a:pt x="312" y="282"/>
                    <a:pt x="312" y="282"/>
                  </a:cubicBezTo>
                  <a:cubicBezTo>
                    <a:pt x="312" y="282"/>
                    <a:pt x="312" y="282"/>
                    <a:pt x="312" y="282"/>
                  </a:cubicBezTo>
                  <a:cubicBezTo>
                    <a:pt x="312" y="282"/>
                    <a:pt x="312" y="282"/>
                    <a:pt x="312" y="282"/>
                  </a:cubicBezTo>
                  <a:cubicBezTo>
                    <a:pt x="311" y="282"/>
                    <a:pt x="311" y="282"/>
                    <a:pt x="311" y="282"/>
                  </a:cubicBezTo>
                  <a:cubicBezTo>
                    <a:pt x="311" y="283"/>
                    <a:pt x="311" y="283"/>
                    <a:pt x="311" y="283"/>
                  </a:cubicBezTo>
                  <a:cubicBezTo>
                    <a:pt x="311" y="283"/>
                    <a:pt x="311" y="283"/>
                    <a:pt x="311" y="283"/>
                  </a:cubicBezTo>
                  <a:cubicBezTo>
                    <a:pt x="311" y="283"/>
                    <a:pt x="311" y="283"/>
                    <a:pt x="311" y="283"/>
                  </a:cubicBezTo>
                  <a:cubicBezTo>
                    <a:pt x="311" y="283"/>
                    <a:pt x="311" y="283"/>
                    <a:pt x="311" y="283"/>
                  </a:cubicBezTo>
                  <a:cubicBezTo>
                    <a:pt x="311" y="284"/>
                    <a:pt x="311" y="284"/>
                    <a:pt x="311" y="284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5"/>
                    <a:pt x="310" y="285"/>
                    <a:pt x="310" y="285"/>
                  </a:cubicBezTo>
                  <a:cubicBezTo>
                    <a:pt x="309" y="286"/>
                    <a:pt x="309" y="286"/>
                    <a:pt x="309" y="286"/>
                  </a:cubicBezTo>
                  <a:cubicBezTo>
                    <a:pt x="309" y="286"/>
                    <a:pt x="309" y="286"/>
                    <a:pt x="309" y="286"/>
                  </a:cubicBezTo>
                  <a:cubicBezTo>
                    <a:pt x="309" y="287"/>
                    <a:pt x="309" y="287"/>
                    <a:pt x="309" y="287"/>
                  </a:cubicBezTo>
                  <a:cubicBezTo>
                    <a:pt x="309" y="287"/>
                    <a:pt x="309" y="287"/>
                    <a:pt x="309" y="287"/>
                  </a:cubicBezTo>
                  <a:cubicBezTo>
                    <a:pt x="309" y="287"/>
                    <a:pt x="309" y="287"/>
                    <a:pt x="309" y="287"/>
                  </a:cubicBezTo>
                  <a:cubicBezTo>
                    <a:pt x="309" y="287"/>
                    <a:pt x="309" y="287"/>
                    <a:pt x="309" y="287"/>
                  </a:cubicBezTo>
                  <a:cubicBezTo>
                    <a:pt x="308" y="287"/>
                    <a:pt x="308" y="287"/>
                    <a:pt x="308" y="287"/>
                  </a:cubicBezTo>
                  <a:cubicBezTo>
                    <a:pt x="308" y="287"/>
                    <a:pt x="308" y="287"/>
                    <a:pt x="308" y="287"/>
                  </a:cubicBezTo>
                  <a:cubicBezTo>
                    <a:pt x="307" y="288"/>
                    <a:pt x="307" y="288"/>
                    <a:pt x="307" y="288"/>
                  </a:cubicBezTo>
                  <a:cubicBezTo>
                    <a:pt x="307" y="288"/>
                    <a:pt x="307" y="288"/>
                    <a:pt x="307" y="288"/>
                  </a:cubicBezTo>
                  <a:cubicBezTo>
                    <a:pt x="308" y="288"/>
                    <a:pt x="308" y="288"/>
                    <a:pt x="308" y="288"/>
                  </a:cubicBezTo>
                  <a:cubicBezTo>
                    <a:pt x="308" y="289"/>
                    <a:pt x="308" y="289"/>
                    <a:pt x="308" y="289"/>
                  </a:cubicBezTo>
                  <a:cubicBezTo>
                    <a:pt x="308" y="289"/>
                    <a:pt x="308" y="289"/>
                    <a:pt x="308" y="289"/>
                  </a:cubicBezTo>
                  <a:cubicBezTo>
                    <a:pt x="308" y="289"/>
                    <a:pt x="308" y="289"/>
                    <a:pt x="308" y="289"/>
                  </a:cubicBezTo>
                  <a:cubicBezTo>
                    <a:pt x="307" y="290"/>
                    <a:pt x="307" y="290"/>
                    <a:pt x="307" y="290"/>
                  </a:cubicBezTo>
                  <a:cubicBezTo>
                    <a:pt x="306" y="289"/>
                    <a:pt x="306" y="289"/>
                    <a:pt x="306" y="289"/>
                  </a:cubicBezTo>
                  <a:cubicBezTo>
                    <a:pt x="306" y="290"/>
                    <a:pt x="306" y="290"/>
                    <a:pt x="306" y="290"/>
                  </a:cubicBezTo>
                  <a:cubicBezTo>
                    <a:pt x="306" y="290"/>
                    <a:pt x="306" y="290"/>
                    <a:pt x="306" y="290"/>
                  </a:cubicBezTo>
                  <a:cubicBezTo>
                    <a:pt x="306" y="290"/>
                    <a:pt x="306" y="290"/>
                    <a:pt x="306" y="290"/>
                  </a:cubicBezTo>
                  <a:cubicBezTo>
                    <a:pt x="305" y="291"/>
                    <a:pt x="305" y="291"/>
                    <a:pt x="305" y="291"/>
                  </a:cubicBezTo>
                  <a:cubicBezTo>
                    <a:pt x="305" y="292"/>
                    <a:pt x="305" y="292"/>
                    <a:pt x="305" y="292"/>
                  </a:cubicBezTo>
                  <a:cubicBezTo>
                    <a:pt x="304" y="292"/>
                    <a:pt x="304" y="292"/>
                    <a:pt x="304" y="292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2"/>
                    <a:pt x="304" y="292"/>
                    <a:pt x="304" y="292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0"/>
                    <a:pt x="304" y="290"/>
                    <a:pt x="304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0"/>
                    <a:pt x="304" y="290"/>
                    <a:pt x="304" y="290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3" y="291"/>
                    <a:pt x="303" y="291"/>
                    <a:pt x="303" y="291"/>
                  </a:cubicBezTo>
                  <a:cubicBezTo>
                    <a:pt x="302" y="292"/>
                    <a:pt x="302" y="292"/>
                    <a:pt x="302" y="292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4" y="292"/>
                    <a:pt x="304" y="292"/>
                    <a:pt x="304" y="292"/>
                  </a:cubicBezTo>
                  <a:cubicBezTo>
                    <a:pt x="305" y="292"/>
                    <a:pt x="305" y="292"/>
                    <a:pt x="305" y="292"/>
                  </a:cubicBezTo>
                  <a:cubicBezTo>
                    <a:pt x="305" y="292"/>
                    <a:pt x="305" y="292"/>
                    <a:pt x="305" y="292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3" y="294"/>
                    <a:pt x="303" y="294"/>
                    <a:pt x="303" y="294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1" y="295"/>
                    <a:pt x="301" y="295"/>
                    <a:pt x="301" y="295"/>
                  </a:cubicBezTo>
                  <a:cubicBezTo>
                    <a:pt x="301" y="296"/>
                    <a:pt x="301" y="296"/>
                    <a:pt x="301" y="296"/>
                  </a:cubicBezTo>
                  <a:cubicBezTo>
                    <a:pt x="301" y="296"/>
                    <a:pt x="301" y="296"/>
                    <a:pt x="301" y="296"/>
                  </a:cubicBezTo>
                  <a:cubicBezTo>
                    <a:pt x="301" y="297"/>
                    <a:pt x="301" y="297"/>
                    <a:pt x="301" y="297"/>
                  </a:cubicBezTo>
                  <a:cubicBezTo>
                    <a:pt x="301" y="297"/>
                    <a:pt x="301" y="297"/>
                    <a:pt x="301" y="297"/>
                  </a:cubicBezTo>
                  <a:cubicBezTo>
                    <a:pt x="302" y="297"/>
                    <a:pt x="302" y="297"/>
                    <a:pt x="302" y="297"/>
                  </a:cubicBezTo>
                  <a:cubicBezTo>
                    <a:pt x="302" y="297"/>
                    <a:pt x="302" y="297"/>
                    <a:pt x="302" y="297"/>
                  </a:cubicBezTo>
                  <a:cubicBezTo>
                    <a:pt x="303" y="297"/>
                    <a:pt x="303" y="297"/>
                    <a:pt x="303" y="297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305" y="297"/>
                    <a:pt x="305" y="297"/>
                    <a:pt x="305" y="297"/>
                  </a:cubicBezTo>
                  <a:cubicBezTo>
                    <a:pt x="305" y="296"/>
                    <a:pt x="305" y="296"/>
                    <a:pt x="305" y="296"/>
                  </a:cubicBezTo>
                  <a:cubicBezTo>
                    <a:pt x="305" y="296"/>
                    <a:pt x="305" y="296"/>
                    <a:pt x="305" y="296"/>
                  </a:cubicBezTo>
                  <a:cubicBezTo>
                    <a:pt x="306" y="296"/>
                    <a:pt x="306" y="296"/>
                    <a:pt x="306" y="296"/>
                  </a:cubicBezTo>
                  <a:cubicBezTo>
                    <a:pt x="305" y="297"/>
                    <a:pt x="305" y="297"/>
                    <a:pt x="305" y="297"/>
                  </a:cubicBezTo>
                  <a:cubicBezTo>
                    <a:pt x="306" y="297"/>
                    <a:pt x="306" y="297"/>
                    <a:pt x="306" y="297"/>
                  </a:cubicBezTo>
                  <a:cubicBezTo>
                    <a:pt x="307" y="297"/>
                    <a:pt x="307" y="297"/>
                    <a:pt x="307" y="297"/>
                  </a:cubicBezTo>
                  <a:cubicBezTo>
                    <a:pt x="307" y="297"/>
                    <a:pt x="307" y="297"/>
                    <a:pt x="307" y="297"/>
                  </a:cubicBezTo>
                  <a:cubicBezTo>
                    <a:pt x="308" y="297"/>
                    <a:pt x="308" y="297"/>
                    <a:pt x="308" y="297"/>
                  </a:cubicBezTo>
                  <a:cubicBezTo>
                    <a:pt x="309" y="297"/>
                    <a:pt x="309" y="297"/>
                    <a:pt x="309" y="297"/>
                  </a:cubicBezTo>
                  <a:cubicBezTo>
                    <a:pt x="309" y="297"/>
                    <a:pt x="309" y="297"/>
                    <a:pt x="309" y="297"/>
                  </a:cubicBezTo>
                  <a:cubicBezTo>
                    <a:pt x="309" y="297"/>
                    <a:pt x="309" y="297"/>
                    <a:pt x="309" y="297"/>
                  </a:cubicBezTo>
                  <a:cubicBezTo>
                    <a:pt x="310" y="298"/>
                    <a:pt x="310" y="298"/>
                    <a:pt x="310" y="298"/>
                  </a:cubicBezTo>
                  <a:cubicBezTo>
                    <a:pt x="310" y="297"/>
                    <a:pt x="310" y="297"/>
                    <a:pt x="310" y="297"/>
                  </a:cubicBezTo>
                  <a:cubicBezTo>
                    <a:pt x="311" y="298"/>
                    <a:pt x="311" y="298"/>
                    <a:pt x="311" y="298"/>
                  </a:cubicBezTo>
                  <a:cubicBezTo>
                    <a:pt x="311" y="298"/>
                    <a:pt x="311" y="298"/>
                    <a:pt x="311" y="298"/>
                  </a:cubicBezTo>
                  <a:cubicBezTo>
                    <a:pt x="311" y="297"/>
                    <a:pt x="311" y="297"/>
                    <a:pt x="311" y="297"/>
                  </a:cubicBezTo>
                  <a:cubicBezTo>
                    <a:pt x="311" y="297"/>
                    <a:pt x="311" y="297"/>
                    <a:pt x="311" y="297"/>
                  </a:cubicBezTo>
                  <a:cubicBezTo>
                    <a:pt x="312" y="297"/>
                    <a:pt x="312" y="297"/>
                    <a:pt x="312" y="297"/>
                  </a:cubicBezTo>
                  <a:cubicBezTo>
                    <a:pt x="312" y="297"/>
                    <a:pt x="312" y="297"/>
                    <a:pt x="312" y="297"/>
                  </a:cubicBezTo>
                  <a:cubicBezTo>
                    <a:pt x="313" y="297"/>
                    <a:pt x="313" y="297"/>
                    <a:pt x="313" y="297"/>
                  </a:cubicBezTo>
                  <a:cubicBezTo>
                    <a:pt x="313" y="297"/>
                    <a:pt x="313" y="297"/>
                    <a:pt x="313" y="297"/>
                  </a:cubicBezTo>
                  <a:cubicBezTo>
                    <a:pt x="313" y="297"/>
                    <a:pt x="313" y="297"/>
                    <a:pt x="313" y="297"/>
                  </a:cubicBezTo>
                  <a:cubicBezTo>
                    <a:pt x="314" y="297"/>
                    <a:pt x="314" y="297"/>
                    <a:pt x="314" y="297"/>
                  </a:cubicBezTo>
                  <a:cubicBezTo>
                    <a:pt x="314" y="297"/>
                    <a:pt x="314" y="297"/>
                    <a:pt x="314" y="297"/>
                  </a:cubicBezTo>
                  <a:cubicBezTo>
                    <a:pt x="314" y="297"/>
                    <a:pt x="314" y="297"/>
                    <a:pt x="314" y="297"/>
                  </a:cubicBezTo>
                  <a:cubicBezTo>
                    <a:pt x="314" y="296"/>
                    <a:pt x="314" y="296"/>
                    <a:pt x="314" y="296"/>
                  </a:cubicBezTo>
                  <a:cubicBezTo>
                    <a:pt x="314" y="296"/>
                    <a:pt x="314" y="296"/>
                    <a:pt x="314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4" y="297"/>
                    <a:pt x="314" y="297"/>
                    <a:pt x="314" y="297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16" y="297"/>
                    <a:pt x="316" y="297"/>
                    <a:pt x="316" y="297"/>
                  </a:cubicBezTo>
                  <a:cubicBezTo>
                    <a:pt x="316" y="297"/>
                    <a:pt x="316" y="297"/>
                    <a:pt x="316" y="297"/>
                  </a:cubicBezTo>
                  <a:cubicBezTo>
                    <a:pt x="316" y="297"/>
                    <a:pt x="316" y="297"/>
                    <a:pt x="316" y="297"/>
                  </a:cubicBezTo>
                  <a:cubicBezTo>
                    <a:pt x="315" y="298"/>
                    <a:pt x="315" y="298"/>
                    <a:pt x="315" y="298"/>
                  </a:cubicBezTo>
                  <a:cubicBezTo>
                    <a:pt x="314" y="298"/>
                    <a:pt x="314" y="298"/>
                    <a:pt x="314" y="298"/>
                  </a:cubicBezTo>
                  <a:cubicBezTo>
                    <a:pt x="314" y="298"/>
                    <a:pt x="314" y="298"/>
                    <a:pt x="314" y="298"/>
                  </a:cubicBezTo>
                  <a:cubicBezTo>
                    <a:pt x="315" y="298"/>
                    <a:pt x="315" y="298"/>
                    <a:pt x="315" y="298"/>
                  </a:cubicBezTo>
                  <a:cubicBezTo>
                    <a:pt x="315" y="298"/>
                    <a:pt x="315" y="298"/>
                    <a:pt x="315" y="298"/>
                  </a:cubicBezTo>
                  <a:cubicBezTo>
                    <a:pt x="315" y="298"/>
                    <a:pt x="315" y="298"/>
                    <a:pt x="315" y="298"/>
                  </a:cubicBezTo>
                  <a:cubicBezTo>
                    <a:pt x="316" y="298"/>
                    <a:pt x="316" y="298"/>
                    <a:pt x="316" y="298"/>
                  </a:cubicBezTo>
                  <a:cubicBezTo>
                    <a:pt x="316" y="298"/>
                    <a:pt x="316" y="298"/>
                    <a:pt x="316" y="298"/>
                  </a:cubicBezTo>
                  <a:cubicBezTo>
                    <a:pt x="316" y="298"/>
                    <a:pt x="316" y="298"/>
                    <a:pt x="316" y="298"/>
                  </a:cubicBezTo>
                  <a:cubicBezTo>
                    <a:pt x="317" y="298"/>
                    <a:pt x="317" y="298"/>
                    <a:pt x="317" y="298"/>
                  </a:cubicBezTo>
                  <a:cubicBezTo>
                    <a:pt x="317" y="298"/>
                    <a:pt x="317" y="298"/>
                    <a:pt x="317" y="298"/>
                  </a:cubicBezTo>
                  <a:cubicBezTo>
                    <a:pt x="317" y="297"/>
                    <a:pt x="317" y="297"/>
                    <a:pt x="317" y="297"/>
                  </a:cubicBezTo>
                  <a:cubicBezTo>
                    <a:pt x="317" y="297"/>
                    <a:pt x="317" y="297"/>
                    <a:pt x="317" y="297"/>
                  </a:cubicBezTo>
                  <a:cubicBezTo>
                    <a:pt x="318" y="297"/>
                    <a:pt x="318" y="297"/>
                    <a:pt x="318" y="297"/>
                  </a:cubicBezTo>
                  <a:cubicBezTo>
                    <a:pt x="318" y="298"/>
                    <a:pt x="318" y="298"/>
                    <a:pt x="318" y="298"/>
                  </a:cubicBezTo>
                  <a:cubicBezTo>
                    <a:pt x="319" y="298"/>
                    <a:pt x="319" y="298"/>
                    <a:pt x="319" y="298"/>
                  </a:cubicBezTo>
                  <a:cubicBezTo>
                    <a:pt x="319" y="297"/>
                    <a:pt x="319" y="297"/>
                    <a:pt x="319" y="297"/>
                  </a:cubicBezTo>
                  <a:cubicBezTo>
                    <a:pt x="320" y="297"/>
                    <a:pt x="320" y="297"/>
                    <a:pt x="320" y="297"/>
                  </a:cubicBezTo>
                  <a:cubicBezTo>
                    <a:pt x="319" y="298"/>
                    <a:pt x="319" y="298"/>
                    <a:pt x="319" y="298"/>
                  </a:cubicBezTo>
                  <a:cubicBezTo>
                    <a:pt x="319" y="298"/>
                    <a:pt x="319" y="298"/>
                    <a:pt x="319" y="298"/>
                  </a:cubicBezTo>
                  <a:cubicBezTo>
                    <a:pt x="319" y="298"/>
                    <a:pt x="319" y="298"/>
                    <a:pt x="319" y="298"/>
                  </a:cubicBezTo>
                  <a:cubicBezTo>
                    <a:pt x="318" y="298"/>
                    <a:pt x="318" y="298"/>
                    <a:pt x="318" y="298"/>
                  </a:cubicBezTo>
                  <a:cubicBezTo>
                    <a:pt x="317" y="299"/>
                    <a:pt x="317" y="299"/>
                    <a:pt x="317" y="299"/>
                  </a:cubicBezTo>
                  <a:cubicBezTo>
                    <a:pt x="317" y="299"/>
                    <a:pt x="317" y="299"/>
                    <a:pt x="317" y="299"/>
                  </a:cubicBezTo>
                  <a:cubicBezTo>
                    <a:pt x="317" y="299"/>
                    <a:pt x="317" y="299"/>
                    <a:pt x="317" y="299"/>
                  </a:cubicBezTo>
                  <a:cubicBezTo>
                    <a:pt x="317" y="300"/>
                    <a:pt x="317" y="300"/>
                    <a:pt x="317" y="300"/>
                  </a:cubicBezTo>
                  <a:cubicBezTo>
                    <a:pt x="317" y="300"/>
                    <a:pt x="317" y="300"/>
                    <a:pt x="317" y="300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5" y="300"/>
                    <a:pt x="315" y="300"/>
                    <a:pt x="315" y="300"/>
                  </a:cubicBezTo>
                  <a:cubicBezTo>
                    <a:pt x="314" y="301"/>
                    <a:pt x="314" y="301"/>
                    <a:pt x="314" y="301"/>
                  </a:cubicBezTo>
                  <a:cubicBezTo>
                    <a:pt x="314" y="301"/>
                    <a:pt x="314" y="301"/>
                    <a:pt x="314" y="301"/>
                  </a:cubicBezTo>
                  <a:cubicBezTo>
                    <a:pt x="314" y="301"/>
                    <a:pt x="314" y="301"/>
                    <a:pt x="314" y="301"/>
                  </a:cubicBezTo>
                  <a:cubicBezTo>
                    <a:pt x="315" y="302"/>
                    <a:pt x="315" y="302"/>
                    <a:pt x="315" y="302"/>
                  </a:cubicBezTo>
                  <a:cubicBezTo>
                    <a:pt x="315" y="302"/>
                    <a:pt x="315" y="302"/>
                    <a:pt x="315" y="302"/>
                  </a:cubicBezTo>
                  <a:cubicBezTo>
                    <a:pt x="315" y="301"/>
                    <a:pt x="315" y="301"/>
                    <a:pt x="315" y="301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316" y="302"/>
                    <a:pt x="316" y="302"/>
                    <a:pt x="316" y="302"/>
                  </a:cubicBezTo>
                  <a:cubicBezTo>
                    <a:pt x="317" y="301"/>
                    <a:pt x="317" y="301"/>
                    <a:pt x="317" y="301"/>
                  </a:cubicBezTo>
                  <a:cubicBezTo>
                    <a:pt x="317" y="301"/>
                    <a:pt x="317" y="301"/>
                    <a:pt x="317" y="301"/>
                  </a:cubicBezTo>
                  <a:cubicBezTo>
                    <a:pt x="318" y="301"/>
                    <a:pt x="318" y="301"/>
                    <a:pt x="318" y="301"/>
                  </a:cubicBezTo>
                  <a:cubicBezTo>
                    <a:pt x="318" y="301"/>
                    <a:pt x="318" y="301"/>
                    <a:pt x="318" y="301"/>
                  </a:cubicBezTo>
                  <a:cubicBezTo>
                    <a:pt x="318" y="300"/>
                    <a:pt x="318" y="300"/>
                    <a:pt x="318" y="300"/>
                  </a:cubicBezTo>
                  <a:cubicBezTo>
                    <a:pt x="318" y="300"/>
                    <a:pt x="318" y="300"/>
                    <a:pt x="318" y="300"/>
                  </a:cubicBezTo>
                  <a:cubicBezTo>
                    <a:pt x="318" y="300"/>
                    <a:pt x="318" y="300"/>
                    <a:pt x="318" y="300"/>
                  </a:cubicBezTo>
                  <a:cubicBezTo>
                    <a:pt x="319" y="299"/>
                    <a:pt x="319" y="299"/>
                    <a:pt x="319" y="299"/>
                  </a:cubicBezTo>
                  <a:cubicBezTo>
                    <a:pt x="319" y="299"/>
                    <a:pt x="319" y="299"/>
                    <a:pt x="319" y="299"/>
                  </a:cubicBezTo>
                  <a:cubicBezTo>
                    <a:pt x="320" y="299"/>
                    <a:pt x="320" y="299"/>
                    <a:pt x="320" y="299"/>
                  </a:cubicBezTo>
                  <a:cubicBezTo>
                    <a:pt x="320" y="299"/>
                    <a:pt x="320" y="299"/>
                    <a:pt x="320" y="299"/>
                  </a:cubicBezTo>
                  <a:cubicBezTo>
                    <a:pt x="320" y="299"/>
                    <a:pt x="320" y="299"/>
                    <a:pt x="320" y="299"/>
                  </a:cubicBezTo>
                  <a:cubicBezTo>
                    <a:pt x="320" y="299"/>
                    <a:pt x="320" y="299"/>
                    <a:pt x="320" y="299"/>
                  </a:cubicBezTo>
                  <a:cubicBezTo>
                    <a:pt x="321" y="299"/>
                    <a:pt x="321" y="299"/>
                    <a:pt x="321" y="299"/>
                  </a:cubicBezTo>
                  <a:cubicBezTo>
                    <a:pt x="321" y="298"/>
                    <a:pt x="321" y="298"/>
                    <a:pt x="321" y="298"/>
                  </a:cubicBezTo>
                  <a:cubicBezTo>
                    <a:pt x="322" y="297"/>
                    <a:pt x="322" y="297"/>
                    <a:pt x="322" y="297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2" y="296"/>
                    <a:pt x="322" y="296"/>
                    <a:pt x="322" y="296"/>
                  </a:cubicBezTo>
                  <a:cubicBezTo>
                    <a:pt x="323" y="296"/>
                    <a:pt x="323" y="296"/>
                    <a:pt x="323" y="296"/>
                  </a:cubicBezTo>
                  <a:cubicBezTo>
                    <a:pt x="323" y="297"/>
                    <a:pt x="323" y="297"/>
                    <a:pt x="323" y="297"/>
                  </a:cubicBezTo>
                  <a:cubicBezTo>
                    <a:pt x="323" y="298"/>
                    <a:pt x="323" y="298"/>
                    <a:pt x="323" y="298"/>
                  </a:cubicBezTo>
                  <a:cubicBezTo>
                    <a:pt x="323" y="298"/>
                    <a:pt x="323" y="298"/>
                    <a:pt x="323" y="298"/>
                  </a:cubicBezTo>
                  <a:cubicBezTo>
                    <a:pt x="323" y="299"/>
                    <a:pt x="323" y="299"/>
                    <a:pt x="323" y="299"/>
                  </a:cubicBezTo>
                  <a:cubicBezTo>
                    <a:pt x="323" y="299"/>
                    <a:pt x="323" y="299"/>
                    <a:pt x="323" y="299"/>
                  </a:cubicBezTo>
                  <a:cubicBezTo>
                    <a:pt x="323" y="299"/>
                    <a:pt x="323" y="299"/>
                    <a:pt x="323" y="299"/>
                  </a:cubicBezTo>
                  <a:cubicBezTo>
                    <a:pt x="322" y="300"/>
                    <a:pt x="322" y="300"/>
                    <a:pt x="322" y="300"/>
                  </a:cubicBezTo>
                  <a:cubicBezTo>
                    <a:pt x="322" y="301"/>
                    <a:pt x="322" y="301"/>
                    <a:pt x="322" y="301"/>
                  </a:cubicBezTo>
                  <a:cubicBezTo>
                    <a:pt x="322" y="302"/>
                    <a:pt x="322" y="302"/>
                    <a:pt x="322" y="302"/>
                  </a:cubicBezTo>
                  <a:cubicBezTo>
                    <a:pt x="321" y="302"/>
                    <a:pt x="321" y="302"/>
                    <a:pt x="321" y="302"/>
                  </a:cubicBezTo>
                  <a:cubicBezTo>
                    <a:pt x="321" y="302"/>
                    <a:pt x="321" y="302"/>
                    <a:pt x="321" y="302"/>
                  </a:cubicBezTo>
                  <a:cubicBezTo>
                    <a:pt x="322" y="302"/>
                    <a:pt x="322" y="302"/>
                    <a:pt x="322" y="302"/>
                  </a:cubicBezTo>
                  <a:cubicBezTo>
                    <a:pt x="322" y="302"/>
                    <a:pt x="322" y="302"/>
                    <a:pt x="322" y="302"/>
                  </a:cubicBezTo>
                  <a:cubicBezTo>
                    <a:pt x="323" y="301"/>
                    <a:pt x="323" y="301"/>
                    <a:pt x="323" y="301"/>
                  </a:cubicBezTo>
                  <a:cubicBezTo>
                    <a:pt x="323" y="301"/>
                    <a:pt x="323" y="301"/>
                    <a:pt x="323" y="301"/>
                  </a:cubicBezTo>
                  <a:cubicBezTo>
                    <a:pt x="324" y="300"/>
                    <a:pt x="324" y="300"/>
                    <a:pt x="324" y="300"/>
                  </a:cubicBezTo>
                  <a:cubicBezTo>
                    <a:pt x="324" y="300"/>
                    <a:pt x="324" y="300"/>
                    <a:pt x="324" y="300"/>
                  </a:cubicBezTo>
                  <a:cubicBezTo>
                    <a:pt x="324" y="300"/>
                    <a:pt x="324" y="300"/>
                    <a:pt x="324" y="300"/>
                  </a:cubicBezTo>
                  <a:cubicBezTo>
                    <a:pt x="325" y="300"/>
                    <a:pt x="325" y="300"/>
                    <a:pt x="325" y="300"/>
                  </a:cubicBezTo>
                  <a:cubicBezTo>
                    <a:pt x="325" y="300"/>
                    <a:pt x="325" y="300"/>
                    <a:pt x="325" y="300"/>
                  </a:cubicBezTo>
                  <a:cubicBezTo>
                    <a:pt x="325" y="300"/>
                    <a:pt x="325" y="300"/>
                    <a:pt x="325" y="300"/>
                  </a:cubicBezTo>
                  <a:cubicBezTo>
                    <a:pt x="324" y="301"/>
                    <a:pt x="324" y="301"/>
                    <a:pt x="324" y="301"/>
                  </a:cubicBezTo>
                  <a:cubicBezTo>
                    <a:pt x="324" y="302"/>
                    <a:pt x="324" y="302"/>
                    <a:pt x="324" y="302"/>
                  </a:cubicBezTo>
                  <a:cubicBezTo>
                    <a:pt x="324" y="302"/>
                    <a:pt x="324" y="302"/>
                    <a:pt x="324" y="302"/>
                  </a:cubicBezTo>
                  <a:cubicBezTo>
                    <a:pt x="324" y="302"/>
                    <a:pt x="324" y="302"/>
                    <a:pt x="324" y="302"/>
                  </a:cubicBezTo>
                  <a:cubicBezTo>
                    <a:pt x="324" y="303"/>
                    <a:pt x="324" y="303"/>
                    <a:pt x="324" y="303"/>
                  </a:cubicBezTo>
                  <a:cubicBezTo>
                    <a:pt x="324" y="304"/>
                    <a:pt x="324" y="304"/>
                    <a:pt x="324" y="304"/>
                  </a:cubicBezTo>
                  <a:cubicBezTo>
                    <a:pt x="324" y="303"/>
                    <a:pt x="324" y="303"/>
                    <a:pt x="324" y="303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25" y="303"/>
                    <a:pt x="326" y="303"/>
                    <a:pt x="326" y="303"/>
                  </a:cubicBezTo>
                  <a:cubicBezTo>
                    <a:pt x="326" y="303"/>
                    <a:pt x="326" y="303"/>
                    <a:pt x="326" y="303"/>
                  </a:cubicBezTo>
                  <a:cubicBezTo>
                    <a:pt x="327" y="303"/>
                    <a:pt x="327" y="303"/>
                    <a:pt x="327" y="303"/>
                  </a:cubicBezTo>
                  <a:cubicBezTo>
                    <a:pt x="327" y="302"/>
                    <a:pt x="327" y="302"/>
                    <a:pt x="327" y="302"/>
                  </a:cubicBezTo>
                  <a:cubicBezTo>
                    <a:pt x="327" y="302"/>
                    <a:pt x="327" y="302"/>
                    <a:pt x="327" y="302"/>
                  </a:cubicBezTo>
                  <a:cubicBezTo>
                    <a:pt x="327" y="302"/>
                    <a:pt x="327" y="302"/>
                    <a:pt x="327" y="302"/>
                  </a:cubicBezTo>
                  <a:cubicBezTo>
                    <a:pt x="327" y="302"/>
                    <a:pt x="327" y="302"/>
                    <a:pt x="327" y="302"/>
                  </a:cubicBezTo>
                  <a:cubicBezTo>
                    <a:pt x="327" y="301"/>
                    <a:pt x="327" y="301"/>
                    <a:pt x="327" y="301"/>
                  </a:cubicBezTo>
                  <a:cubicBezTo>
                    <a:pt x="327" y="301"/>
                    <a:pt x="327" y="301"/>
                    <a:pt x="327" y="301"/>
                  </a:cubicBezTo>
                  <a:cubicBezTo>
                    <a:pt x="327" y="301"/>
                    <a:pt x="327" y="301"/>
                    <a:pt x="327" y="301"/>
                  </a:cubicBezTo>
                  <a:cubicBezTo>
                    <a:pt x="327" y="300"/>
                    <a:pt x="327" y="300"/>
                    <a:pt x="327" y="300"/>
                  </a:cubicBezTo>
                  <a:cubicBezTo>
                    <a:pt x="328" y="299"/>
                    <a:pt x="328" y="299"/>
                    <a:pt x="328" y="299"/>
                  </a:cubicBezTo>
                  <a:cubicBezTo>
                    <a:pt x="329" y="299"/>
                    <a:pt x="329" y="299"/>
                    <a:pt x="329" y="299"/>
                  </a:cubicBezTo>
                  <a:cubicBezTo>
                    <a:pt x="328" y="297"/>
                    <a:pt x="328" y="297"/>
                    <a:pt x="328" y="297"/>
                  </a:cubicBezTo>
                  <a:cubicBezTo>
                    <a:pt x="328" y="297"/>
                    <a:pt x="328" y="297"/>
                    <a:pt x="328" y="297"/>
                  </a:cubicBezTo>
                  <a:cubicBezTo>
                    <a:pt x="328" y="297"/>
                    <a:pt x="328" y="297"/>
                    <a:pt x="328" y="297"/>
                  </a:cubicBezTo>
                  <a:cubicBezTo>
                    <a:pt x="328" y="297"/>
                    <a:pt x="328" y="297"/>
                    <a:pt x="328" y="297"/>
                  </a:cubicBezTo>
                  <a:cubicBezTo>
                    <a:pt x="328" y="298"/>
                    <a:pt x="328" y="298"/>
                    <a:pt x="328" y="298"/>
                  </a:cubicBezTo>
                  <a:cubicBezTo>
                    <a:pt x="327" y="298"/>
                    <a:pt x="327" y="298"/>
                    <a:pt x="327" y="298"/>
                  </a:cubicBezTo>
                  <a:cubicBezTo>
                    <a:pt x="327" y="299"/>
                    <a:pt x="327" y="299"/>
                    <a:pt x="327" y="299"/>
                  </a:cubicBezTo>
                  <a:cubicBezTo>
                    <a:pt x="326" y="299"/>
                    <a:pt x="326" y="299"/>
                    <a:pt x="326" y="299"/>
                  </a:cubicBezTo>
                  <a:cubicBezTo>
                    <a:pt x="326" y="298"/>
                    <a:pt x="326" y="298"/>
                    <a:pt x="326" y="298"/>
                  </a:cubicBezTo>
                  <a:cubicBezTo>
                    <a:pt x="326" y="298"/>
                    <a:pt x="326" y="298"/>
                    <a:pt x="326" y="298"/>
                  </a:cubicBezTo>
                  <a:cubicBezTo>
                    <a:pt x="326" y="297"/>
                    <a:pt x="326" y="297"/>
                    <a:pt x="326" y="297"/>
                  </a:cubicBezTo>
                  <a:cubicBezTo>
                    <a:pt x="327" y="297"/>
                    <a:pt x="327" y="297"/>
                    <a:pt x="327" y="297"/>
                  </a:cubicBezTo>
                  <a:cubicBezTo>
                    <a:pt x="327" y="296"/>
                    <a:pt x="327" y="296"/>
                    <a:pt x="327" y="296"/>
                  </a:cubicBezTo>
                  <a:cubicBezTo>
                    <a:pt x="328" y="296"/>
                    <a:pt x="328" y="296"/>
                    <a:pt x="328" y="296"/>
                  </a:cubicBezTo>
                  <a:cubicBezTo>
                    <a:pt x="328" y="296"/>
                    <a:pt x="328" y="296"/>
                    <a:pt x="328" y="296"/>
                  </a:cubicBezTo>
                  <a:cubicBezTo>
                    <a:pt x="328" y="296"/>
                    <a:pt x="328" y="296"/>
                    <a:pt x="328" y="296"/>
                  </a:cubicBezTo>
                  <a:cubicBezTo>
                    <a:pt x="328" y="295"/>
                    <a:pt x="328" y="295"/>
                    <a:pt x="328" y="295"/>
                  </a:cubicBezTo>
                  <a:cubicBezTo>
                    <a:pt x="328" y="296"/>
                    <a:pt x="328" y="296"/>
                    <a:pt x="328" y="296"/>
                  </a:cubicBezTo>
                  <a:cubicBezTo>
                    <a:pt x="327" y="296"/>
                    <a:pt x="327" y="296"/>
                    <a:pt x="327" y="296"/>
                  </a:cubicBezTo>
                  <a:cubicBezTo>
                    <a:pt x="327" y="296"/>
                    <a:pt x="327" y="296"/>
                    <a:pt x="327" y="296"/>
                  </a:cubicBezTo>
                  <a:cubicBezTo>
                    <a:pt x="326" y="296"/>
                    <a:pt x="326" y="296"/>
                    <a:pt x="326" y="296"/>
                  </a:cubicBezTo>
                  <a:cubicBezTo>
                    <a:pt x="326" y="296"/>
                    <a:pt x="326" y="296"/>
                    <a:pt x="326" y="296"/>
                  </a:cubicBezTo>
                  <a:cubicBezTo>
                    <a:pt x="326" y="297"/>
                    <a:pt x="326" y="297"/>
                    <a:pt x="326" y="297"/>
                  </a:cubicBezTo>
                  <a:cubicBezTo>
                    <a:pt x="325" y="297"/>
                    <a:pt x="325" y="297"/>
                    <a:pt x="325" y="297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24" y="298"/>
                    <a:pt x="324" y="298"/>
                    <a:pt x="324" y="298"/>
                  </a:cubicBezTo>
                  <a:cubicBezTo>
                    <a:pt x="324" y="298"/>
                    <a:pt x="324" y="298"/>
                    <a:pt x="324" y="298"/>
                  </a:cubicBezTo>
                  <a:cubicBezTo>
                    <a:pt x="324" y="297"/>
                    <a:pt x="324" y="297"/>
                    <a:pt x="324" y="297"/>
                  </a:cubicBezTo>
                  <a:cubicBezTo>
                    <a:pt x="323" y="297"/>
                    <a:pt x="323" y="297"/>
                    <a:pt x="323" y="297"/>
                  </a:cubicBezTo>
                  <a:cubicBezTo>
                    <a:pt x="323" y="296"/>
                    <a:pt x="323" y="296"/>
                    <a:pt x="323" y="296"/>
                  </a:cubicBezTo>
                  <a:cubicBezTo>
                    <a:pt x="324" y="297"/>
                    <a:pt x="324" y="297"/>
                    <a:pt x="324" y="297"/>
                  </a:cubicBezTo>
                  <a:cubicBezTo>
                    <a:pt x="324" y="297"/>
                    <a:pt x="324" y="297"/>
                    <a:pt x="324" y="297"/>
                  </a:cubicBezTo>
                  <a:cubicBezTo>
                    <a:pt x="324" y="296"/>
                    <a:pt x="324" y="296"/>
                    <a:pt x="324" y="296"/>
                  </a:cubicBezTo>
                  <a:cubicBezTo>
                    <a:pt x="324" y="296"/>
                    <a:pt x="324" y="296"/>
                    <a:pt x="324" y="296"/>
                  </a:cubicBezTo>
                  <a:cubicBezTo>
                    <a:pt x="324" y="296"/>
                    <a:pt x="324" y="296"/>
                    <a:pt x="324" y="296"/>
                  </a:cubicBezTo>
                  <a:cubicBezTo>
                    <a:pt x="324" y="296"/>
                    <a:pt x="324" y="296"/>
                    <a:pt x="324" y="296"/>
                  </a:cubicBezTo>
                  <a:cubicBezTo>
                    <a:pt x="325" y="296"/>
                    <a:pt x="325" y="296"/>
                    <a:pt x="325" y="296"/>
                  </a:cubicBezTo>
                  <a:cubicBezTo>
                    <a:pt x="324" y="296"/>
                    <a:pt x="324" y="296"/>
                    <a:pt x="324" y="296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25" y="295"/>
                    <a:pt x="325" y="295"/>
                    <a:pt x="325" y="295"/>
                  </a:cubicBezTo>
                  <a:cubicBezTo>
                    <a:pt x="325" y="295"/>
                    <a:pt x="325" y="295"/>
                    <a:pt x="325" y="295"/>
                  </a:cubicBezTo>
                  <a:cubicBezTo>
                    <a:pt x="325" y="294"/>
                    <a:pt x="325" y="294"/>
                    <a:pt x="325" y="294"/>
                  </a:cubicBezTo>
                  <a:cubicBezTo>
                    <a:pt x="326" y="293"/>
                    <a:pt x="326" y="293"/>
                    <a:pt x="326" y="293"/>
                  </a:cubicBezTo>
                  <a:cubicBezTo>
                    <a:pt x="326" y="293"/>
                    <a:pt x="326" y="293"/>
                    <a:pt x="326" y="293"/>
                  </a:cubicBezTo>
                  <a:cubicBezTo>
                    <a:pt x="327" y="294"/>
                    <a:pt x="327" y="294"/>
                    <a:pt x="327" y="294"/>
                  </a:cubicBezTo>
                  <a:cubicBezTo>
                    <a:pt x="327" y="293"/>
                    <a:pt x="327" y="293"/>
                    <a:pt x="327" y="293"/>
                  </a:cubicBezTo>
                  <a:cubicBezTo>
                    <a:pt x="328" y="293"/>
                    <a:pt x="328" y="293"/>
                    <a:pt x="328" y="293"/>
                  </a:cubicBezTo>
                  <a:cubicBezTo>
                    <a:pt x="328" y="292"/>
                    <a:pt x="328" y="292"/>
                    <a:pt x="328" y="292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326" y="293"/>
                    <a:pt x="326" y="293"/>
                    <a:pt x="326" y="293"/>
                  </a:cubicBezTo>
                  <a:cubicBezTo>
                    <a:pt x="326" y="292"/>
                    <a:pt x="326" y="292"/>
                    <a:pt x="326" y="292"/>
                  </a:cubicBezTo>
                  <a:cubicBezTo>
                    <a:pt x="326" y="292"/>
                    <a:pt x="326" y="292"/>
                    <a:pt x="326" y="292"/>
                  </a:cubicBezTo>
                  <a:cubicBezTo>
                    <a:pt x="326" y="293"/>
                    <a:pt x="326" y="293"/>
                    <a:pt x="326" y="293"/>
                  </a:cubicBezTo>
                  <a:cubicBezTo>
                    <a:pt x="326" y="293"/>
                    <a:pt x="326" y="293"/>
                    <a:pt x="326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3" y="294"/>
                    <a:pt x="323" y="294"/>
                    <a:pt x="323" y="294"/>
                  </a:cubicBezTo>
                  <a:cubicBezTo>
                    <a:pt x="324" y="294"/>
                    <a:pt x="324" y="294"/>
                    <a:pt x="324" y="294"/>
                  </a:cubicBezTo>
                  <a:cubicBezTo>
                    <a:pt x="324" y="293"/>
                    <a:pt x="324" y="293"/>
                    <a:pt x="324" y="293"/>
                  </a:cubicBezTo>
                  <a:cubicBezTo>
                    <a:pt x="324" y="293"/>
                    <a:pt x="324" y="293"/>
                    <a:pt x="324" y="293"/>
                  </a:cubicBezTo>
                  <a:cubicBezTo>
                    <a:pt x="324" y="293"/>
                    <a:pt x="324" y="293"/>
                    <a:pt x="324" y="293"/>
                  </a:cubicBezTo>
                  <a:cubicBezTo>
                    <a:pt x="324" y="292"/>
                    <a:pt x="324" y="292"/>
                    <a:pt x="324" y="292"/>
                  </a:cubicBezTo>
                  <a:cubicBezTo>
                    <a:pt x="325" y="292"/>
                    <a:pt x="325" y="292"/>
                    <a:pt x="325" y="292"/>
                  </a:cubicBezTo>
                  <a:cubicBezTo>
                    <a:pt x="324" y="292"/>
                    <a:pt x="324" y="292"/>
                    <a:pt x="324" y="292"/>
                  </a:cubicBezTo>
                  <a:cubicBezTo>
                    <a:pt x="324" y="292"/>
                    <a:pt x="324" y="292"/>
                    <a:pt x="324" y="292"/>
                  </a:cubicBezTo>
                  <a:cubicBezTo>
                    <a:pt x="324" y="292"/>
                    <a:pt x="324" y="292"/>
                    <a:pt x="324" y="292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5" y="291"/>
                    <a:pt x="325" y="291"/>
                    <a:pt x="325" y="291"/>
                  </a:cubicBezTo>
                  <a:cubicBezTo>
                    <a:pt x="325" y="290"/>
                    <a:pt x="325" y="290"/>
                    <a:pt x="325" y="290"/>
                  </a:cubicBezTo>
                  <a:cubicBezTo>
                    <a:pt x="326" y="290"/>
                    <a:pt x="326" y="290"/>
                    <a:pt x="326" y="290"/>
                  </a:cubicBezTo>
                  <a:cubicBezTo>
                    <a:pt x="326" y="290"/>
                    <a:pt x="326" y="290"/>
                    <a:pt x="326" y="290"/>
                  </a:cubicBezTo>
                  <a:cubicBezTo>
                    <a:pt x="326" y="289"/>
                    <a:pt x="326" y="289"/>
                    <a:pt x="326" y="289"/>
                  </a:cubicBezTo>
                  <a:cubicBezTo>
                    <a:pt x="326" y="289"/>
                    <a:pt x="326" y="289"/>
                    <a:pt x="326" y="289"/>
                  </a:cubicBezTo>
                  <a:cubicBezTo>
                    <a:pt x="326" y="289"/>
                    <a:pt x="326" y="289"/>
                    <a:pt x="326" y="289"/>
                  </a:cubicBezTo>
                  <a:cubicBezTo>
                    <a:pt x="326" y="289"/>
                    <a:pt x="326" y="289"/>
                    <a:pt x="326" y="289"/>
                  </a:cubicBezTo>
                  <a:cubicBezTo>
                    <a:pt x="325" y="288"/>
                    <a:pt x="325" y="288"/>
                    <a:pt x="325" y="288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23" y="288"/>
                    <a:pt x="323" y="288"/>
                    <a:pt x="323" y="288"/>
                  </a:cubicBezTo>
                  <a:cubicBezTo>
                    <a:pt x="323" y="288"/>
                    <a:pt x="323" y="288"/>
                    <a:pt x="323" y="288"/>
                  </a:cubicBezTo>
                  <a:cubicBezTo>
                    <a:pt x="323" y="289"/>
                    <a:pt x="323" y="289"/>
                    <a:pt x="323" y="289"/>
                  </a:cubicBezTo>
                  <a:cubicBezTo>
                    <a:pt x="323" y="290"/>
                    <a:pt x="323" y="290"/>
                    <a:pt x="323" y="290"/>
                  </a:cubicBezTo>
                  <a:cubicBezTo>
                    <a:pt x="322" y="290"/>
                    <a:pt x="322" y="290"/>
                    <a:pt x="322" y="290"/>
                  </a:cubicBezTo>
                  <a:cubicBezTo>
                    <a:pt x="323" y="290"/>
                    <a:pt x="323" y="290"/>
                    <a:pt x="323" y="290"/>
                  </a:cubicBezTo>
                  <a:cubicBezTo>
                    <a:pt x="323" y="289"/>
                    <a:pt x="323" y="289"/>
                    <a:pt x="323" y="289"/>
                  </a:cubicBezTo>
                  <a:cubicBezTo>
                    <a:pt x="323" y="289"/>
                    <a:pt x="323" y="289"/>
                    <a:pt x="323" y="289"/>
                  </a:cubicBezTo>
                  <a:cubicBezTo>
                    <a:pt x="323" y="288"/>
                    <a:pt x="323" y="288"/>
                    <a:pt x="323" y="288"/>
                  </a:cubicBezTo>
                  <a:cubicBezTo>
                    <a:pt x="323" y="288"/>
                    <a:pt x="323" y="288"/>
                    <a:pt x="323" y="288"/>
                  </a:cubicBezTo>
                  <a:cubicBezTo>
                    <a:pt x="323" y="288"/>
                    <a:pt x="323" y="288"/>
                    <a:pt x="323" y="288"/>
                  </a:cubicBezTo>
                  <a:cubicBezTo>
                    <a:pt x="322" y="288"/>
                    <a:pt x="322" y="288"/>
                    <a:pt x="322" y="288"/>
                  </a:cubicBezTo>
                  <a:cubicBezTo>
                    <a:pt x="322" y="288"/>
                    <a:pt x="322" y="288"/>
                    <a:pt x="322" y="288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0" y="289"/>
                    <a:pt x="320" y="289"/>
                    <a:pt x="320" y="289"/>
                  </a:cubicBezTo>
                  <a:cubicBezTo>
                    <a:pt x="320" y="289"/>
                    <a:pt x="320" y="289"/>
                    <a:pt x="320" y="289"/>
                  </a:cubicBezTo>
                  <a:cubicBezTo>
                    <a:pt x="320" y="290"/>
                    <a:pt x="320" y="290"/>
                    <a:pt x="320" y="290"/>
                  </a:cubicBezTo>
                  <a:cubicBezTo>
                    <a:pt x="319" y="290"/>
                    <a:pt x="319" y="290"/>
                    <a:pt x="319" y="290"/>
                  </a:cubicBezTo>
                  <a:cubicBezTo>
                    <a:pt x="319" y="290"/>
                    <a:pt x="319" y="290"/>
                    <a:pt x="319" y="290"/>
                  </a:cubicBezTo>
                  <a:cubicBezTo>
                    <a:pt x="320" y="289"/>
                    <a:pt x="320" y="289"/>
                    <a:pt x="320" y="289"/>
                  </a:cubicBezTo>
                  <a:cubicBezTo>
                    <a:pt x="320" y="288"/>
                    <a:pt x="320" y="288"/>
                    <a:pt x="320" y="288"/>
                  </a:cubicBezTo>
                  <a:cubicBezTo>
                    <a:pt x="320" y="288"/>
                    <a:pt x="320" y="288"/>
                    <a:pt x="320" y="288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8" y="289"/>
                    <a:pt x="318" y="289"/>
                    <a:pt x="318" y="289"/>
                  </a:cubicBezTo>
                  <a:cubicBezTo>
                    <a:pt x="317" y="288"/>
                    <a:pt x="317" y="288"/>
                    <a:pt x="317" y="288"/>
                  </a:cubicBezTo>
                  <a:cubicBezTo>
                    <a:pt x="317" y="288"/>
                    <a:pt x="317" y="288"/>
                    <a:pt x="317" y="288"/>
                  </a:cubicBezTo>
                  <a:cubicBezTo>
                    <a:pt x="317" y="288"/>
                    <a:pt x="317" y="288"/>
                    <a:pt x="317" y="288"/>
                  </a:cubicBezTo>
                  <a:cubicBezTo>
                    <a:pt x="316" y="288"/>
                    <a:pt x="316" y="288"/>
                    <a:pt x="316" y="288"/>
                  </a:cubicBezTo>
                  <a:cubicBezTo>
                    <a:pt x="316" y="288"/>
                    <a:pt x="316" y="288"/>
                    <a:pt x="316" y="288"/>
                  </a:cubicBezTo>
                  <a:cubicBezTo>
                    <a:pt x="316" y="288"/>
                    <a:pt x="316" y="288"/>
                    <a:pt x="316" y="288"/>
                  </a:cubicBezTo>
                  <a:cubicBezTo>
                    <a:pt x="316" y="288"/>
                    <a:pt x="316" y="288"/>
                    <a:pt x="316" y="288"/>
                  </a:cubicBezTo>
                  <a:cubicBezTo>
                    <a:pt x="317" y="287"/>
                    <a:pt x="317" y="287"/>
                    <a:pt x="317" y="287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6" y="287"/>
                    <a:pt x="316" y="287"/>
                    <a:pt x="316" y="287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8" y="286"/>
                    <a:pt x="318" y="286"/>
                    <a:pt x="318" y="286"/>
                  </a:cubicBezTo>
                  <a:cubicBezTo>
                    <a:pt x="318" y="286"/>
                    <a:pt x="318" y="286"/>
                    <a:pt x="318" y="286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9" y="285"/>
                    <a:pt x="319" y="285"/>
                    <a:pt x="319" y="285"/>
                  </a:cubicBezTo>
                  <a:cubicBezTo>
                    <a:pt x="319" y="285"/>
                    <a:pt x="319" y="285"/>
                    <a:pt x="319" y="285"/>
                  </a:cubicBezTo>
                  <a:cubicBezTo>
                    <a:pt x="319" y="285"/>
                    <a:pt x="319" y="285"/>
                    <a:pt x="319" y="285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17" y="285"/>
                    <a:pt x="317" y="285"/>
                    <a:pt x="317" y="285"/>
                  </a:cubicBezTo>
                  <a:cubicBezTo>
                    <a:pt x="317" y="285"/>
                    <a:pt x="317" y="285"/>
                    <a:pt x="317" y="285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7" y="284"/>
                    <a:pt x="317" y="284"/>
                    <a:pt x="317" y="284"/>
                  </a:cubicBezTo>
                  <a:cubicBezTo>
                    <a:pt x="317" y="284"/>
                    <a:pt x="317" y="284"/>
                    <a:pt x="317" y="284"/>
                  </a:cubicBezTo>
                  <a:cubicBezTo>
                    <a:pt x="317" y="284"/>
                    <a:pt x="317" y="284"/>
                    <a:pt x="317" y="284"/>
                  </a:cubicBezTo>
                  <a:cubicBezTo>
                    <a:pt x="316" y="284"/>
                    <a:pt x="316" y="284"/>
                    <a:pt x="316" y="284"/>
                  </a:cubicBezTo>
                  <a:cubicBezTo>
                    <a:pt x="316" y="284"/>
                    <a:pt x="316" y="284"/>
                    <a:pt x="316" y="284"/>
                  </a:cubicBezTo>
                  <a:cubicBezTo>
                    <a:pt x="315" y="285"/>
                    <a:pt x="315" y="285"/>
                    <a:pt x="315" y="285"/>
                  </a:cubicBezTo>
                  <a:cubicBezTo>
                    <a:pt x="315" y="285"/>
                    <a:pt x="315" y="285"/>
                    <a:pt x="315" y="285"/>
                  </a:cubicBezTo>
                  <a:cubicBezTo>
                    <a:pt x="314" y="286"/>
                    <a:pt x="314" y="286"/>
                    <a:pt x="314" y="286"/>
                  </a:cubicBezTo>
                  <a:cubicBezTo>
                    <a:pt x="314" y="286"/>
                    <a:pt x="314" y="286"/>
                    <a:pt x="314" y="286"/>
                  </a:cubicBezTo>
                  <a:cubicBezTo>
                    <a:pt x="314" y="286"/>
                    <a:pt x="314" y="286"/>
                    <a:pt x="314" y="286"/>
                  </a:cubicBezTo>
                  <a:cubicBezTo>
                    <a:pt x="313" y="287"/>
                    <a:pt x="313" y="287"/>
                    <a:pt x="313" y="287"/>
                  </a:cubicBezTo>
                  <a:cubicBezTo>
                    <a:pt x="313" y="286"/>
                    <a:pt x="313" y="286"/>
                    <a:pt x="313" y="286"/>
                  </a:cubicBezTo>
                  <a:cubicBezTo>
                    <a:pt x="313" y="286"/>
                    <a:pt x="313" y="286"/>
                    <a:pt x="313" y="286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5" y="283"/>
                    <a:pt x="315" y="283"/>
                    <a:pt x="315" y="283"/>
                  </a:cubicBezTo>
                  <a:cubicBezTo>
                    <a:pt x="315" y="283"/>
                    <a:pt x="315" y="283"/>
                    <a:pt x="315" y="283"/>
                  </a:cubicBezTo>
                  <a:cubicBezTo>
                    <a:pt x="315" y="283"/>
                    <a:pt x="315" y="283"/>
                    <a:pt x="315" y="283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0"/>
                    <a:pt x="317" y="280"/>
                    <a:pt x="317" y="280"/>
                  </a:cubicBezTo>
                  <a:cubicBezTo>
                    <a:pt x="317" y="280"/>
                    <a:pt x="317" y="280"/>
                    <a:pt x="317" y="280"/>
                  </a:cubicBezTo>
                  <a:cubicBezTo>
                    <a:pt x="318" y="280"/>
                    <a:pt x="318" y="280"/>
                    <a:pt x="318" y="280"/>
                  </a:cubicBezTo>
                  <a:cubicBezTo>
                    <a:pt x="318" y="280"/>
                    <a:pt x="318" y="280"/>
                    <a:pt x="318" y="280"/>
                  </a:cubicBezTo>
                  <a:cubicBezTo>
                    <a:pt x="317" y="280"/>
                    <a:pt x="317" y="280"/>
                    <a:pt x="317" y="280"/>
                  </a:cubicBezTo>
                  <a:cubicBezTo>
                    <a:pt x="318" y="281"/>
                    <a:pt x="318" y="281"/>
                    <a:pt x="318" y="281"/>
                  </a:cubicBezTo>
                  <a:cubicBezTo>
                    <a:pt x="318" y="280"/>
                    <a:pt x="318" y="280"/>
                    <a:pt x="318" y="280"/>
                  </a:cubicBezTo>
                  <a:cubicBezTo>
                    <a:pt x="319" y="279"/>
                    <a:pt x="319" y="279"/>
                    <a:pt x="319" y="279"/>
                  </a:cubicBezTo>
                  <a:cubicBezTo>
                    <a:pt x="319" y="279"/>
                    <a:pt x="319" y="279"/>
                    <a:pt x="319" y="279"/>
                  </a:cubicBezTo>
                  <a:cubicBezTo>
                    <a:pt x="319" y="278"/>
                    <a:pt x="319" y="278"/>
                    <a:pt x="319" y="278"/>
                  </a:cubicBezTo>
                  <a:cubicBezTo>
                    <a:pt x="319" y="278"/>
                    <a:pt x="319" y="278"/>
                    <a:pt x="319" y="278"/>
                  </a:cubicBezTo>
                  <a:cubicBezTo>
                    <a:pt x="318" y="279"/>
                    <a:pt x="318" y="279"/>
                    <a:pt x="318" y="279"/>
                  </a:cubicBezTo>
                  <a:cubicBezTo>
                    <a:pt x="318" y="278"/>
                    <a:pt x="318" y="278"/>
                    <a:pt x="318" y="278"/>
                  </a:cubicBezTo>
                  <a:cubicBezTo>
                    <a:pt x="318" y="278"/>
                    <a:pt x="318" y="278"/>
                    <a:pt x="318" y="278"/>
                  </a:cubicBezTo>
                  <a:cubicBezTo>
                    <a:pt x="318" y="277"/>
                    <a:pt x="318" y="277"/>
                    <a:pt x="318" y="277"/>
                  </a:cubicBezTo>
                  <a:cubicBezTo>
                    <a:pt x="319" y="277"/>
                    <a:pt x="319" y="277"/>
                    <a:pt x="319" y="277"/>
                  </a:cubicBezTo>
                  <a:cubicBezTo>
                    <a:pt x="319" y="278"/>
                    <a:pt x="319" y="278"/>
                    <a:pt x="319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7"/>
                    <a:pt x="320" y="277"/>
                    <a:pt x="320" y="277"/>
                  </a:cubicBezTo>
                  <a:cubicBezTo>
                    <a:pt x="320" y="276"/>
                    <a:pt x="320" y="276"/>
                    <a:pt x="320" y="276"/>
                  </a:cubicBezTo>
                  <a:cubicBezTo>
                    <a:pt x="320" y="276"/>
                    <a:pt x="320" y="276"/>
                    <a:pt x="320" y="276"/>
                  </a:cubicBezTo>
                  <a:cubicBezTo>
                    <a:pt x="319" y="276"/>
                    <a:pt x="319" y="276"/>
                    <a:pt x="319" y="276"/>
                  </a:cubicBezTo>
                  <a:cubicBezTo>
                    <a:pt x="319" y="277"/>
                    <a:pt x="319" y="277"/>
                    <a:pt x="319" y="277"/>
                  </a:cubicBezTo>
                  <a:cubicBezTo>
                    <a:pt x="319" y="277"/>
                    <a:pt x="319" y="277"/>
                    <a:pt x="319" y="277"/>
                  </a:cubicBezTo>
                  <a:cubicBezTo>
                    <a:pt x="319" y="276"/>
                    <a:pt x="319" y="276"/>
                    <a:pt x="319" y="276"/>
                  </a:cubicBezTo>
                  <a:cubicBezTo>
                    <a:pt x="319" y="276"/>
                    <a:pt x="319" y="276"/>
                    <a:pt x="319" y="276"/>
                  </a:cubicBezTo>
                  <a:cubicBezTo>
                    <a:pt x="319" y="276"/>
                    <a:pt x="319" y="276"/>
                    <a:pt x="319" y="276"/>
                  </a:cubicBezTo>
                  <a:cubicBezTo>
                    <a:pt x="318" y="277"/>
                    <a:pt x="318" y="277"/>
                    <a:pt x="318" y="277"/>
                  </a:cubicBezTo>
                  <a:cubicBezTo>
                    <a:pt x="318" y="277"/>
                    <a:pt x="318" y="277"/>
                    <a:pt x="318" y="277"/>
                  </a:cubicBezTo>
                  <a:cubicBezTo>
                    <a:pt x="317" y="277"/>
                    <a:pt x="317" y="277"/>
                    <a:pt x="317" y="277"/>
                  </a:cubicBezTo>
                  <a:cubicBezTo>
                    <a:pt x="317" y="277"/>
                    <a:pt x="317" y="277"/>
                    <a:pt x="317" y="277"/>
                  </a:cubicBezTo>
                  <a:cubicBezTo>
                    <a:pt x="316" y="277"/>
                    <a:pt x="316" y="277"/>
                    <a:pt x="316" y="277"/>
                  </a:cubicBezTo>
                  <a:cubicBezTo>
                    <a:pt x="315" y="278"/>
                    <a:pt x="315" y="278"/>
                    <a:pt x="315" y="278"/>
                  </a:cubicBezTo>
                  <a:cubicBezTo>
                    <a:pt x="315" y="278"/>
                    <a:pt x="315" y="278"/>
                    <a:pt x="315" y="278"/>
                  </a:cubicBezTo>
                  <a:cubicBezTo>
                    <a:pt x="315" y="279"/>
                    <a:pt x="315" y="279"/>
                    <a:pt x="315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80"/>
                    <a:pt x="314" y="280"/>
                    <a:pt x="314" y="280"/>
                  </a:cubicBezTo>
                  <a:close/>
                  <a:moveTo>
                    <a:pt x="285" y="287"/>
                  </a:moveTo>
                  <a:cubicBezTo>
                    <a:pt x="286" y="287"/>
                    <a:pt x="286" y="287"/>
                    <a:pt x="286" y="287"/>
                  </a:cubicBezTo>
                  <a:cubicBezTo>
                    <a:pt x="288" y="288"/>
                    <a:pt x="288" y="288"/>
                    <a:pt x="288" y="288"/>
                  </a:cubicBezTo>
                  <a:cubicBezTo>
                    <a:pt x="289" y="288"/>
                    <a:pt x="289" y="288"/>
                    <a:pt x="289" y="288"/>
                  </a:cubicBezTo>
                  <a:cubicBezTo>
                    <a:pt x="290" y="288"/>
                    <a:pt x="290" y="288"/>
                    <a:pt x="290" y="288"/>
                  </a:cubicBezTo>
                  <a:cubicBezTo>
                    <a:pt x="290" y="289"/>
                    <a:pt x="290" y="289"/>
                    <a:pt x="290" y="289"/>
                  </a:cubicBezTo>
                  <a:cubicBezTo>
                    <a:pt x="291" y="289"/>
                    <a:pt x="291" y="289"/>
                    <a:pt x="291" y="289"/>
                  </a:cubicBezTo>
                  <a:cubicBezTo>
                    <a:pt x="292" y="289"/>
                    <a:pt x="292" y="289"/>
                    <a:pt x="292" y="289"/>
                  </a:cubicBezTo>
                  <a:cubicBezTo>
                    <a:pt x="293" y="289"/>
                    <a:pt x="293" y="289"/>
                    <a:pt x="293" y="289"/>
                  </a:cubicBezTo>
                  <a:cubicBezTo>
                    <a:pt x="293" y="289"/>
                    <a:pt x="293" y="289"/>
                    <a:pt x="293" y="289"/>
                  </a:cubicBezTo>
                  <a:cubicBezTo>
                    <a:pt x="292" y="288"/>
                    <a:pt x="292" y="288"/>
                    <a:pt x="292" y="288"/>
                  </a:cubicBezTo>
                  <a:cubicBezTo>
                    <a:pt x="292" y="288"/>
                    <a:pt x="292" y="288"/>
                    <a:pt x="292" y="288"/>
                  </a:cubicBezTo>
                  <a:cubicBezTo>
                    <a:pt x="292" y="287"/>
                    <a:pt x="292" y="287"/>
                    <a:pt x="292" y="287"/>
                  </a:cubicBezTo>
                  <a:cubicBezTo>
                    <a:pt x="291" y="287"/>
                    <a:pt x="291" y="287"/>
                    <a:pt x="291" y="287"/>
                  </a:cubicBezTo>
                  <a:cubicBezTo>
                    <a:pt x="290" y="286"/>
                    <a:pt x="290" y="286"/>
                    <a:pt x="290" y="286"/>
                  </a:cubicBezTo>
                  <a:cubicBezTo>
                    <a:pt x="289" y="286"/>
                    <a:pt x="289" y="286"/>
                    <a:pt x="289" y="286"/>
                  </a:cubicBezTo>
                  <a:cubicBezTo>
                    <a:pt x="289" y="286"/>
                    <a:pt x="289" y="286"/>
                    <a:pt x="289" y="286"/>
                  </a:cubicBezTo>
                  <a:cubicBezTo>
                    <a:pt x="288" y="285"/>
                    <a:pt x="288" y="285"/>
                    <a:pt x="288" y="285"/>
                  </a:cubicBezTo>
                  <a:cubicBezTo>
                    <a:pt x="287" y="285"/>
                    <a:pt x="287" y="285"/>
                    <a:pt x="287" y="285"/>
                  </a:cubicBezTo>
                  <a:cubicBezTo>
                    <a:pt x="286" y="284"/>
                    <a:pt x="286" y="284"/>
                    <a:pt x="286" y="284"/>
                  </a:cubicBezTo>
                  <a:cubicBezTo>
                    <a:pt x="284" y="284"/>
                    <a:pt x="284" y="284"/>
                    <a:pt x="284" y="284"/>
                  </a:cubicBezTo>
                  <a:cubicBezTo>
                    <a:pt x="283" y="284"/>
                    <a:pt x="283" y="284"/>
                    <a:pt x="283" y="284"/>
                  </a:cubicBezTo>
                  <a:cubicBezTo>
                    <a:pt x="282" y="284"/>
                    <a:pt x="282" y="284"/>
                    <a:pt x="282" y="284"/>
                  </a:cubicBezTo>
                  <a:cubicBezTo>
                    <a:pt x="283" y="285"/>
                    <a:pt x="283" y="285"/>
                    <a:pt x="283" y="285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5" y="286"/>
                    <a:pt x="285" y="286"/>
                    <a:pt x="285" y="286"/>
                  </a:cubicBezTo>
                  <a:cubicBezTo>
                    <a:pt x="285" y="287"/>
                    <a:pt x="285" y="287"/>
                    <a:pt x="285" y="287"/>
                  </a:cubicBezTo>
                  <a:cubicBezTo>
                    <a:pt x="285" y="287"/>
                    <a:pt x="285" y="287"/>
                    <a:pt x="285" y="287"/>
                  </a:cubicBezTo>
                  <a:close/>
                  <a:moveTo>
                    <a:pt x="286" y="305"/>
                  </a:moveTo>
                  <a:cubicBezTo>
                    <a:pt x="285" y="305"/>
                    <a:pt x="285" y="305"/>
                    <a:pt x="285" y="305"/>
                  </a:cubicBezTo>
                  <a:cubicBezTo>
                    <a:pt x="284" y="304"/>
                    <a:pt x="284" y="304"/>
                    <a:pt x="284" y="304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3"/>
                    <a:pt x="282" y="303"/>
                    <a:pt x="282" y="303"/>
                  </a:cubicBezTo>
                  <a:cubicBezTo>
                    <a:pt x="281" y="303"/>
                    <a:pt x="281" y="303"/>
                    <a:pt x="281" y="303"/>
                  </a:cubicBezTo>
                  <a:cubicBezTo>
                    <a:pt x="281" y="303"/>
                    <a:pt x="281" y="303"/>
                    <a:pt x="281" y="303"/>
                  </a:cubicBezTo>
                  <a:cubicBezTo>
                    <a:pt x="281" y="302"/>
                    <a:pt x="281" y="302"/>
                    <a:pt x="281" y="302"/>
                  </a:cubicBezTo>
                  <a:cubicBezTo>
                    <a:pt x="280" y="302"/>
                    <a:pt x="280" y="302"/>
                    <a:pt x="280" y="302"/>
                  </a:cubicBezTo>
                  <a:cubicBezTo>
                    <a:pt x="280" y="302"/>
                    <a:pt x="280" y="302"/>
                    <a:pt x="280" y="302"/>
                  </a:cubicBezTo>
                  <a:cubicBezTo>
                    <a:pt x="280" y="301"/>
                    <a:pt x="280" y="301"/>
                    <a:pt x="280" y="301"/>
                  </a:cubicBezTo>
                  <a:cubicBezTo>
                    <a:pt x="279" y="301"/>
                    <a:pt x="279" y="301"/>
                    <a:pt x="279" y="301"/>
                  </a:cubicBezTo>
                  <a:cubicBezTo>
                    <a:pt x="279" y="301"/>
                    <a:pt x="279" y="301"/>
                    <a:pt x="279" y="301"/>
                  </a:cubicBezTo>
                  <a:cubicBezTo>
                    <a:pt x="279" y="300"/>
                    <a:pt x="279" y="300"/>
                    <a:pt x="279" y="300"/>
                  </a:cubicBezTo>
                  <a:cubicBezTo>
                    <a:pt x="281" y="299"/>
                    <a:pt x="281" y="299"/>
                    <a:pt x="281" y="299"/>
                  </a:cubicBezTo>
                  <a:cubicBezTo>
                    <a:pt x="281" y="300"/>
                    <a:pt x="281" y="300"/>
                    <a:pt x="281" y="300"/>
                  </a:cubicBezTo>
                  <a:cubicBezTo>
                    <a:pt x="281" y="301"/>
                    <a:pt x="281" y="301"/>
                    <a:pt x="281" y="301"/>
                  </a:cubicBezTo>
                  <a:cubicBezTo>
                    <a:pt x="281" y="301"/>
                    <a:pt x="281" y="301"/>
                    <a:pt x="281" y="301"/>
                  </a:cubicBezTo>
                  <a:cubicBezTo>
                    <a:pt x="281" y="301"/>
                    <a:pt x="281" y="301"/>
                    <a:pt x="281" y="301"/>
                  </a:cubicBezTo>
                  <a:cubicBezTo>
                    <a:pt x="281" y="302"/>
                    <a:pt x="281" y="302"/>
                    <a:pt x="281" y="302"/>
                  </a:cubicBezTo>
                  <a:cubicBezTo>
                    <a:pt x="282" y="302"/>
                    <a:pt x="282" y="302"/>
                    <a:pt x="282" y="302"/>
                  </a:cubicBezTo>
                  <a:cubicBezTo>
                    <a:pt x="282" y="302"/>
                    <a:pt x="282" y="302"/>
                    <a:pt x="282" y="302"/>
                  </a:cubicBezTo>
                  <a:cubicBezTo>
                    <a:pt x="283" y="302"/>
                    <a:pt x="283" y="302"/>
                    <a:pt x="283" y="302"/>
                  </a:cubicBezTo>
                  <a:cubicBezTo>
                    <a:pt x="284" y="303"/>
                    <a:pt x="284" y="303"/>
                    <a:pt x="284" y="303"/>
                  </a:cubicBezTo>
                  <a:cubicBezTo>
                    <a:pt x="284" y="303"/>
                    <a:pt x="284" y="303"/>
                    <a:pt x="284" y="303"/>
                  </a:cubicBezTo>
                  <a:cubicBezTo>
                    <a:pt x="285" y="303"/>
                    <a:pt x="285" y="303"/>
                    <a:pt x="285" y="303"/>
                  </a:cubicBezTo>
                  <a:cubicBezTo>
                    <a:pt x="286" y="303"/>
                    <a:pt x="286" y="303"/>
                    <a:pt x="286" y="303"/>
                  </a:cubicBezTo>
                  <a:cubicBezTo>
                    <a:pt x="286" y="302"/>
                    <a:pt x="286" y="302"/>
                    <a:pt x="286" y="302"/>
                  </a:cubicBezTo>
                  <a:cubicBezTo>
                    <a:pt x="287" y="303"/>
                    <a:pt x="287" y="303"/>
                    <a:pt x="287" y="303"/>
                  </a:cubicBezTo>
                  <a:cubicBezTo>
                    <a:pt x="288" y="303"/>
                    <a:pt x="288" y="303"/>
                    <a:pt x="288" y="303"/>
                  </a:cubicBezTo>
                  <a:cubicBezTo>
                    <a:pt x="288" y="303"/>
                    <a:pt x="288" y="303"/>
                    <a:pt x="288" y="303"/>
                  </a:cubicBezTo>
                  <a:cubicBezTo>
                    <a:pt x="287" y="303"/>
                    <a:pt x="287" y="303"/>
                    <a:pt x="287" y="303"/>
                  </a:cubicBezTo>
                  <a:cubicBezTo>
                    <a:pt x="287" y="304"/>
                    <a:pt x="287" y="304"/>
                    <a:pt x="287" y="304"/>
                  </a:cubicBezTo>
                  <a:cubicBezTo>
                    <a:pt x="287" y="304"/>
                    <a:pt x="287" y="304"/>
                    <a:pt x="287" y="304"/>
                  </a:cubicBezTo>
                  <a:cubicBezTo>
                    <a:pt x="286" y="305"/>
                    <a:pt x="286" y="305"/>
                    <a:pt x="286" y="305"/>
                  </a:cubicBezTo>
                  <a:cubicBezTo>
                    <a:pt x="286" y="305"/>
                    <a:pt x="286" y="305"/>
                    <a:pt x="286" y="305"/>
                  </a:cubicBezTo>
                  <a:close/>
                  <a:moveTo>
                    <a:pt x="292" y="308"/>
                  </a:moveTo>
                  <a:cubicBezTo>
                    <a:pt x="292" y="308"/>
                    <a:pt x="292" y="308"/>
                    <a:pt x="292" y="308"/>
                  </a:cubicBezTo>
                  <a:cubicBezTo>
                    <a:pt x="290" y="307"/>
                    <a:pt x="290" y="307"/>
                    <a:pt x="290" y="307"/>
                  </a:cubicBezTo>
                  <a:cubicBezTo>
                    <a:pt x="290" y="306"/>
                    <a:pt x="290" y="306"/>
                    <a:pt x="290" y="306"/>
                  </a:cubicBezTo>
                  <a:cubicBezTo>
                    <a:pt x="290" y="305"/>
                    <a:pt x="290" y="305"/>
                    <a:pt x="290" y="305"/>
                  </a:cubicBezTo>
                  <a:cubicBezTo>
                    <a:pt x="290" y="305"/>
                    <a:pt x="290" y="305"/>
                    <a:pt x="290" y="305"/>
                  </a:cubicBezTo>
                  <a:cubicBezTo>
                    <a:pt x="292" y="304"/>
                    <a:pt x="292" y="304"/>
                    <a:pt x="292" y="304"/>
                  </a:cubicBezTo>
                  <a:cubicBezTo>
                    <a:pt x="293" y="303"/>
                    <a:pt x="293" y="303"/>
                    <a:pt x="293" y="303"/>
                  </a:cubicBezTo>
                  <a:cubicBezTo>
                    <a:pt x="293" y="302"/>
                    <a:pt x="293" y="302"/>
                    <a:pt x="293" y="302"/>
                  </a:cubicBezTo>
                  <a:cubicBezTo>
                    <a:pt x="293" y="302"/>
                    <a:pt x="293" y="302"/>
                    <a:pt x="293" y="302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295" y="300"/>
                    <a:pt x="295" y="300"/>
                    <a:pt x="295" y="300"/>
                  </a:cubicBezTo>
                  <a:cubicBezTo>
                    <a:pt x="296" y="300"/>
                    <a:pt x="296" y="300"/>
                    <a:pt x="296" y="300"/>
                  </a:cubicBezTo>
                  <a:cubicBezTo>
                    <a:pt x="296" y="301"/>
                    <a:pt x="296" y="301"/>
                    <a:pt x="296" y="301"/>
                  </a:cubicBezTo>
                  <a:cubicBezTo>
                    <a:pt x="295" y="301"/>
                    <a:pt x="295" y="301"/>
                    <a:pt x="295" y="301"/>
                  </a:cubicBezTo>
                  <a:cubicBezTo>
                    <a:pt x="296" y="301"/>
                    <a:pt x="296" y="301"/>
                    <a:pt x="296" y="301"/>
                  </a:cubicBezTo>
                  <a:cubicBezTo>
                    <a:pt x="296" y="302"/>
                    <a:pt x="296" y="302"/>
                    <a:pt x="296" y="302"/>
                  </a:cubicBezTo>
                  <a:cubicBezTo>
                    <a:pt x="295" y="303"/>
                    <a:pt x="295" y="303"/>
                    <a:pt x="295" y="303"/>
                  </a:cubicBezTo>
                  <a:cubicBezTo>
                    <a:pt x="294" y="304"/>
                    <a:pt x="294" y="304"/>
                    <a:pt x="294" y="304"/>
                  </a:cubicBezTo>
                  <a:cubicBezTo>
                    <a:pt x="295" y="304"/>
                    <a:pt x="295" y="304"/>
                    <a:pt x="295" y="304"/>
                  </a:cubicBezTo>
                  <a:cubicBezTo>
                    <a:pt x="296" y="305"/>
                    <a:pt x="296" y="305"/>
                    <a:pt x="296" y="305"/>
                  </a:cubicBezTo>
                  <a:cubicBezTo>
                    <a:pt x="295" y="305"/>
                    <a:pt x="295" y="305"/>
                    <a:pt x="295" y="305"/>
                  </a:cubicBezTo>
                  <a:cubicBezTo>
                    <a:pt x="296" y="305"/>
                    <a:pt x="296" y="305"/>
                    <a:pt x="296" y="305"/>
                  </a:cubicBezTo>
                  <a:cubicBezTo>
                    <a:pt x="296" y="305"/>
                    <a:pt x="296" y="305"/>
                    <a:pt x="296" y="305"/>
                  </a:cubicBezTo>
                  <a:cubicBezTo>
                    <a:pt x="296" y="304"/>
                    <a:pt x="296" y="304"/>
                    <a:pt x="296" y="304"/>
                  </a:cubicBezTo>
                  <a:cubicBezTo>
                    <a:pt x="297" y="304"/>
                    <a:pt x="297" y="304"/>
                    <a:pt x="297" y="304"/>
                  </a:cubicBezTo>
                  <a:cubicBezTo>
                    <a:pt x="298" y="305"/>
                    <a:pt x="298" y="305"/>
                    <a:pt x="298" y="305"/>
                  </a:cubicBezTo>
                  <a:cubicBezTo>
                    <a:pt x="298" y="306"/>
                    <a:pt x="298" y="306"/>
                    <a:pt x="298" y="306"/>
                  </a:cubicBezTo>
                  <a:cubicBezTo>
                    <a:pt x="298" y="306"/>
                    <a:pt x="298" y="306"/>
                    <a:pt x="298" y="306"/>
                  </a:cubicBezTo>
                  <a:cubicBezTo>
                    <a:pt x="297" y="306"/>
                    <a:pt x="297" y="306"/>
                    <a:pt x="297" y="306"/>
                  </a:cubicBezTo>
                  <a:cubicBezTo>
                    <a:pt x="297" y="306"/>
                    <a:pt x="297" y="306"/>
                    <a:pt x="297" y="306"/>
                  </a:cubicBezTo>
                  <a:cubicBezTo>
                    <a:pt x="295" y="307"/>
                    <a:pt x="295" y="307"/>
                    <a:pt x="295" y="307"/>
                  </a:cubicBezTo>
                  <a:cubicBezTo>
                    <a:pt x="294" y="307"/>
                    <a:pt x="294" y="307"/>
                    <a:pt x="294" y="307"/>
                  </a:cubicBezTo>
                  <a:cubicBezTo>
                    <a:pt x="293" y="307"/>
                    <a:pt x="293" y="307"/>
                    <a:pt x="293" y="307"/>
                  </a:cubicBezTo>
                  <a:cubicBezTo>
                    <a:pt x="293" y="307"/>
                    <a:pt x="293" y="307"/>
                    <a:pt x="293" y="307"/>
                  </a:cubicBezTo>
                  <a:cubicBezTo>
                    <a:pt x="293" y="307"/>
                    <a:pt x="293" y="307"/>
                    <a:pt x="293" y="307"/>
                  </a:cubicBezTo>
                  <a:cubicBezTo>
                    <a:pt x="292" y="308"/>
                    <a:pt x="292" y="308"/>
                    <a:pt x="292" y="308"/>
                  </a:cubicBezTo>
                  <a:cubicBezTo>
                    <a:pt x="292" y="308"/>
                    <a:pt x="292" y="308"/>
                    <a:pt x="292" y="308"/>
                  </a:cubicBezTo>
                  <a:close/>
                  <a:moveTo>
                    <a:pt x="224" y="260"/>
                  </a:moveTo>
                  <a:cubicBezTo>
                    <a:pt x="224" y="261"/>
                    <a:pt x="224" y="261"/>
                    <a:pt x="224" y="261"/>
                  </a:cubicBezTo>
                  <a:cubicBezTo>
                    <a:pt x="224" y="261"/>
                    <a:pt x="224" y="261"/>
                    <a:pt x="224" y="261"/>
                  </a:cubicBezTo>
                  <a:cubicBezTo>
                    <a:pt x="224" y="260"/>
                    <a:pt x="224" y="260"/>
                    <a:pt x="224" y="260"/>
                  </a:cubicBezTo>
                  <a:cubicBezTo>
                    <a:pt x="224" y="259"/>
                    <a:pt x="224" y="259"/>
                    <a:pt x="224" y="259"/>
                  </a:cubicBezTo>
                  <a:cubicBezTo>
                    <a:pt x="224" y="260"/>
                    <a:pt x="224" y="260"/>
                    <a:pt x="224" y="260"/>
                  </a:cubicBezTo>
                  <a:cubicBezTo>
                    <a:pt x="224" y="260"/>
                    <a:pt x="224" y="260"/>
                    <a:pt x="224" y="260"/>
                  </a:cubicBezTo>
                  <a:close/>
                  <a:moveTo>
                    <a:pt x="223" y="269"/>
                  </a:moveTo>
                  <a:cubicBezTo>
                    <a:pt x="224" y="268"/>
                    <a:pt x="224" y="268"/>
                    <a:pt x="224" y="268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8"/>
                    <a:pt x="225" y="268"/>
                    <a:pt x="225" y="268"/>
                  </a:cubicBezTo>
                  <a:cubicBezTo>
                    <a:pt x="225" y="268"/>
                    <a:pt x="225" y="268"/>
                    <a:pt x="225" y="268"/>
                  </a:cubicBezTo>
                  <a:cubicBezTo>
                    <a:pt x="224" y="269"/>
                    <a:pt x="224" y="269"/>
                    <a:pt x="224" y="269"/>
                  </a:cubicBezTo>
                  <a:cubicBezTo>
                    <a:pt x="223" y="269"/>
                    <a:pt x="223" y="269"/>
                    <a:pt x="223" y="269"/>
                  </a:cubicBezTo>
                  <a:close/>
                  <a:moveTo>
                    <a:pt x="215" y="262"/>
                  </a:moveTo>
                  <a:cubicBezTo>
                    <a:pt x="216" y="261"/>
                    <a:pt x="216" y="261"/>
                    <a:pt x="216" y="261"/>
                  </a:cubicBezTo>
                  <a:cubicBezTo>
                    <a:pt x="217" y="261"/>
                    <a:pt x="217" y="261"/>
                    <a:pt x="217" y="261"/>
                  </a:cubicBezTo>
                  <a:cubicBezTo>
                    <a:pt x="217" y="261"/>
                    <a:pt x="217" y="261"/>
                    <a:pt x="217" y="261"/>
                  </a:cubicBezTo>
                  <a:cubicBezTo>
                    <a:pt x="217" y="261"/>
                    <a:pt x="217" y="261"/>
                    <a:pt x="217" y="261"/>
                  </a:cubicBezTo>
                  <a:cubicBezTo>
                    <a:pt x="218" y="261"/>
                    <a:pt x="218" y="261"/>
                    <a:pt x="218" y="261"/>
                  </a:cubicBezTo>
                  <a:cubicBezTo>
                    <a:pt x="218" y="261"/>
                    <a:pt x="218" y="261"/>
                    <a:pt x="218" y="261"/>
                  </a:cubicBezTo>
                  <a:cubicBezTo>
                    <a:pt x="219" y="261"/>
                    <a:pt x="219" y="261"/>
                    <a:pt x="219" y="261"/>
                  </a:cubicBezTo>
                  <a:cubicBezTo>
                    <a:pt x="220" y="262"/>
                    <a:pt x="220" y="262"/>
                    <a:pt x="220" y="262"/>
                  </a:cubicBezTo>
                  <a:cubicBezTo>
                    <a:pt x="220" y="262"/>
                    <a:pt x="220" y="262"/>
                    <a:pt x="220" y="262"/>
                  </a:cubicBezTo>
                  <a:cubicBezTo>
                    <a:pt x="220" y="263"/>
                    <a:pt x="220" y="263"/>
                    <a:pt x="220" y="263"/>
                  </a:cubicBezTo>
                  <a:cubicBezTo>
                    <a:pt x="220" y="263"/>
                    <a:pt x="220" y="263"/>
                    <a:pt x="220" y="263"/>
                  </a:cubicBezTo>
                  <a:cubicBezTo>
                    <a:pt x="218" y="263"/>
                    <a:pt x="218" y="263"/>
                    <a:pt x="218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6" y="263"/>
                    <a:pt x="216" y="263"/>
                    <a:pt x="216" y="263"/>
                  </a:cubicBezTo>
                  <a:cubicBezTo>
                    <a:pt x="216" y="263"/>
                    <a:pt x="216" y="263"/>
                    <a:pt x="216" y="263"/>
                  </a:cubicBezTo>
                  <a:cubicBezTo>
                    <a:pt x="215" y="263"/>
                    <a:pt x="215" y="263"/>
                    <a:pt x="215" y="263"/>
                  </a:cubicBezTo>
                  <a:cubicBezTo>
                    <a:pt x="215" y="262"/>
                    <a:pt x="215" y="262"/>
                    <a:pt x="215" y="262"/>
                  </a:cubicBezTo>
                  <a:close/>
                  <a:moveTo>
                    <a:pt x="34" y="266"/>
                  </a:moveTo>
                  <a:cubicBezTo>
                    <a:pt x="35" y="266"/>
                    <a:pt x="35" y="266"/>
                    <a:pt x="35" y="266"/>
                  </a:cubicBezTo>
                  <a:cubicBezTo>
                    <a:pt x="35" y="267"/>
                    <a:pt x="35" y="267"/>
                    <a:pt x="35" y="267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4" y="267"/>
                    <a:pt x="34" y="267"/>
                    <a:pt x="34" y="267"/>
                  </a:cubicBezTo>
                  <a:cubicBezTo>
                    <a:pt x="34" y="266"/>
                    <a:pt x="34" y="266"/>
                    <a:pt x="34" y="266"/>
                  </a:cubicBezTo>
                  <a:close/>
                  <a:moveTo>
                    <a:pt x="32" y="264"/>
                  </a:moveTo>
                  <a:cubicBezTo>
                    <a:pt x="32" y="263"/>
                    <a:pt x="32" y="263"/>
                    <a:pt x="32" y="263"/>
                  </a:cubicBezTo>
                  <a:cubicBezTo>
                    <a:pt x="33" y="262"/>
                    <a:pt x="33" y="262"/>
                    <a:pt x="33" y="262"/>
                  </a:cubicBezTo>
                  <a:cubicBezTo>
                    <a:pt x="32" y="264"/>
                    <a:pt x="32" y="264"/>
                    <a:pt x="32" y="264"/>
                  </a:cubicBezTo>
                  <a:close/>
                  <a:moveTo>
                    <a:pt x="27" y="260"/>
                  </a:moveTo>
                  <a:cubicBezTo>
                    <a:pt x="28" y="260"/>
                    <a:pt x="28" y="260"/>
                    <a:pt x="28" y="260"/>
                  </a:cubicBezTo>
                  <a:cubicBezTo>
                    <a:pt x="28" y="260"/>
                    <a:pt x="28" y="260"/>
                    <a:pt x="28" y="260"/>
                  </a:cubicBezTo>
                  <a:cubicBezTo>
                    <a:pt x="27" y="260"/>
                    <a:pt x="27" y="260"/>
                    <a:pt x="27" y="260"/>
                  </a:cubicBezTo>
                  <a:close/>
                  <a:moveTo>
                    <a:pt x="20" y="257"/>
                  </a:moveTo>
                  <a:cubicBezTo>
                    <a:pt x="20" y="258"/>
                    <a:pt x="20" y="258"/>
                    <a:pt x="20" y="258"/>
                  </a:cubicBezTo>
                  <a:cubicBezTo>
                    <a:pt x="21" y="258"/>
                    <a:pt x="21" y="258"/>
                    <a:pt x="21" y="258"/>
                  </a:cubicBezTo>
                  <a:cubicBezTo>
                    <a:pt x="21" y="259"/>
                    <a:pt x="21" y="259"/>
                    <a:pt x="21" y="259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2" y="260"/>
                    <a:pt x="22" y="260"/>
                    <a:pt x="22" y="260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2"/>
                    <a:pt x="21" y="262"/>
                    <a:pt x="21" y="262"/>
                  </a:cubicBezTo>
                  <a:cubicBezTo>
                    <a:pt x="21" y="262"/>
                    <a:pt x="21" y="262"/>
                    <a:pt x="21" y="262"/>
                  </a:cubicBezTo>
                  <a:cubicBezTo>
                    <a:pt x="22" y="262"/>
                    <a:pt x="22" y="262"/>
                    <a:pt x="22" y="262"/>
                  </a:cubicBezTo>
                  <a:cubicBezTo>
                    <a:pt x="22" y="263"/>
                    <a:pt x="22" y="263"/>
                    <a:pt x="22" y="263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4" y="264"/>
                    <a:pt x="24" y="264"/>
                    <a:pt x="24" y="264"/>
                  </a:cubicBezTo>
                  <a:cubicBezTo>
                    <a:pt x="25" y="263"/>
                    <a:pt x="25" y="263"/>
                    <a:pt x="25" y="263"/>
                  </a:cubicBezTo>
                  <a:cubicBezTo>
                    <a:pt x="24" y="265"/>
                    <a:pt x="24" y="265"/>
                    <a:pt x="24" y="265"/>
                  </a:cubicBezTo>
                  <a:cubicBezTo>
                    <a:pt x="24" y="266"/>
                    <a:pt x="24" y="266"/>
                    <a:pt x="24" y="266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26" y="264"/>
                    <a:pt x="26" y="264"/>
                    <a:pt x="26" y="264"/>
                  </a:cubicBezTo>
                  <a:cubicBezTo>
                    <a:pt x="26" y="265"/>
                    <a:pt x="26" y="265"/>
                    <a:pt x="26" y="265"/>
                  </a:cubicBezTo>
                  <a:cubicBezTo>
                    <a:pt x="25" y="266"/>
                    <a:pt x="25" y="266"/>
                    <a:pt x="25" y="266"/>
                  </a:cubicBezTo>
                  <a:cubicBezTo>
                    <a:pt x="25" y="267"/>
                    <a:pt x="25" y="267"/>
                    <a:pt x="25" y="267"/>
                  </a:cubicBezTo>
                  <a:cubicBezTo>
                    <a:pt x="25" y="266"/>
                    <a:pt x="25" y="266"/>
                    <a:pt x="25" y="266"/>
                  </a:cubicBezTo>
                  <a:cubicBezTo>
                    <a:pt x="26" y="267"/>
                    <a:pt x="26" y="267"/>
                    <a:pt x="26" y="267"/>
                  </a:cubicBezTo>
                  <a:cubicBezTo>
                    <a:pt x="27" y="267"/>
                    <a:pt x="27" y="267"/>
                    <a:pt x="27" y="267"/>
                  </a:cubicBezTo>
                  <a:cubicBezTo>
                    <a:pt x="27" y="268"/>
                    <a:pt x="27" y="268"/>
                    <a:pt x="27" y="268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28" y="270"/>
                    <a:pt x="28" y="270"/>
                    <a:pt x="28" y="270"/>
                  </a:cubicBezTo>
                  <a:cubicBezTo>
                    <a:pt x="29" y="270"/>
                    <a:pt x="29" y="270"/>
                    <a:pt x="29" y="270"/>
                  </a:cubicBezTo>
                  <a:cubicBezTo>
                    <a:pt x="29" y="270"/>
                    <a:pt x="29" y="270"/>
                    <a:pt x="29" y="270"/>
                  </a:cubicBezTo>
                  <a:cubicBezTo>
                    <a:pt x="30" y="270"/>
                    <a:pt x="30" y="270"/>
                    <a:pt x="30" y="270"/>
                  </a:cubicBezTo>
                  <a:cubicBezTo>
                    <a:pt x="31" y="270"/>
                    <a:pt x="31" y="270"/>
                    <a:pt x="31" y="270"/>
                  </a:cubicBezTo>
                  <a:cubicBezTo>
                    <a:pt x="29" y="271"/>
                    <a:pt x="29" y="271"/>
                    <a:pt x="29" y="271"/>
                  </a:cubicBezTo>
                  <a:cubicBezTo>
                    <a:pt x="31" y="273"/>
                    <a:pt x="31" y="273"/>
                    <a:pt x="31" y="273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2" y="274"/>
                    <a:pt x="32" y="274"/>
                    <a:pt x="32" y="274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35" y="273"/>
                    <a:pt x="35" y="273"/>
                    <a:pt x="35" y="273"/>
                  </a:cubicBezTo>
                  <a:cubicBezTo>
                    <a:pt x="36" y="272"/>
                    <a:pt x="36" y="272"/>
                    <a:pt x="36" y="272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35" y="270"/>
                    <a:pt x="35" y="270"/>
                    <a:pt x="35" y="270"/>
                  </a:cubicBezTo>
                  <a:cubicBezTo>
                    <a:pt x="35" y="269"/>
                    <a:pt x="35" y="269"/>
                    <a:pt x="35" y="269"/>
                  </a:cubicBezTo>
                  <a:cubicBezTo>
                    <a:pt x="33" y="267"/>
                    <a:pt x="33" y="267"/>
                    <a:pt x="33" y="267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1" y="264"/>
                    <a:pt x="31" y="264"/>
                    <a:pt x="31" y="264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30" y="262"/>
                    <a:pt x="30" y="262"/>
                    <a:pt x="30" y="262"/>
                  </a:cubicBezTo>
                  <a:cubicBezTo>
                    <a:pt x="28" y="261"/>
                    <a:pt x="28" y="261"/>
                    <a:pt x="28" y="261"/>
                  </a:cubicBezTo>
                  <a:cubicBezTo>
                    <a:pt x="27" y="261"/>
                    <a:pt x="27" y="261"/>
                    <a:pt x="27" y="261"/>
                  </a:cubicBezTo>
                  <a:cubicBezTo>
                    <a:pt x="27" y="261"/>
                    <a:pt x="27" y="261"/>
                    <a:pt x="27" y="261"/>
                  </a:cubicBezTo>
                  <a:cubicBezTo>
                    <a:pt x="26" y="260"/>
                    <a:pt x="26" y="260"/>
                    <a:pt x="26" y="260"/>
                  </a:cubicBezTo>
                  <a:cubicBezTo>
                    <a:pt x="25" y="259"/>
                    <a:pt x="25" y="259"/>
                    <a:pt x="25" y="259"/>
                  </a:cubicBezTo>
                  <a:cubicBezTo>
                    <a:pt x="24" y="259"/>
                    <a:pt x="24" y="259"/>
                    <a:pt x="24" y="259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3" y="258"/>
                    <a:pt x="23" y="258"/>
                    <a:pt x="23" y="258"/>
                  </a:cubicBezTo>
                  <a:cubicBezTo>
                    <a:pt x="22" y="257"/>
                    <a:pt x="22" y="257"/>
                    <a:pt x="22" y="257"/>
                  </a:cubicBezTo>
                  <a:cubicBezTo>
                    <a:pt x="21" y="257"/>
                    <a:pt x="21" y="257"/>
                    <a:pt x="21" y="257"/>
                  </a:cubicBezTo>
                  <a:cubicBezTo>
                    <a:pt x="21" y="257"/>
                    <a:pt x="21" y="257"/>
                    <a:pt x="21" y="257"/>
                  </a:cubicBezTo>
                  <a:cubicBezTo>
                    <a:pt x="20" y="257"/>
                    <a:pt x="20" y="257"/>
                    <a:pt x="20" y="257"/>
                  </a:cubicBezTo>
                  <a:close/>
                  <a:moveTo>
                    <a:pt x="28" y="259"/>
                  </a:moveTo>
                  <a:cubicBezTo>
                    <a:pt x="28" y="259"/>
                    <a:pt x="28" y="259"/>
                    <a:pt x="28" y="259"/>
                  </a:cubicBezTo>
                  <a:cubicBezTo>
                    <a:pt x="29" y="258"/>
                    <a:pt x="29" y="258"/>
                    <a:pt x="29" y="258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8" y="259"/>
                    <a:pt x="28" y="259"/>
                    <a:pt x="28" y="259"/>
                  </a:cubicBezTo>
                  <a:cubicBezTo>
                    <a:pt x="28" y="259"/>
                    <a:pt x="28" y="259"/>
                    <a:pt x="28" y="259"/>
                  </a:cubicBezTo>
                  <a:close/>
                  <a:moveTo>
                    <a:pt x="27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7" y="258"/>
                    <a:pt x="27" y="258"/>
                    <a:pt x="27" y="258"/>
                  </a:cubicBezTo>
                  <a:close/>
                  <a:moveTo>
                    <a:pt x="22" y="240"/>
                  </a:moveTo>
                  <a:cubicBezTo>
                    <a:pt x="22" y="241"/>
                    <a:pt x="22" y="241"/>
                    <a:pt x="22" y="241"/>
                  </a:cubicBezTo>
                  <a:cubicBezTo>
                    <a:pt x="22" y="241"/>
                    <a:pt x="22" y="241"/>
                    <a:pt x="22" y="241"/>
                  </a:cubicBezTo>
                  <a:cubicBezTo>
                    <a:pt x="22" y="240"/>
                    <a:pt x="22" y="240"/>
                    <a:pt x="22" y="240"/>
                  </a:cubicBezTo>
                  <a:close/>
                  <a:moveTo>
                    <a:pt x="24" y="249"/>
                  </a:moveTo>
                  <a:cubicBezTo>
                    <a:pt x="24" y="248"/>
                    <a:pt x="24" y="248"/>
                    <a:pt x="24" y="248"/>
                  </a:cubicBezTo>
                  <a:cubicBezTo>
                    <a:pt x="25" y="248"/>
                    <a:pt x="25" y="248"/>
                    <a:pt x="25" y="248"/>
                  </a:cubicBezTo>
                  <a:cubicBezTo>
                    <a:pt x="25" y="248"/>
                    <a:pt x="25" y="248"/>
                    <a:pt x="25" y="248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4" y="249"/>
                    <a:pt x="24" y="249"/>
                    <a:pt x="24" y="249"/>
                  </a:cubicBezTo>
                  <a:close/>
                  <a:moveTo>
                    <a:pt x="24" y="251"/>
                  </a:moveTo>
                  <a:cubicBezTo>
                    <a:pt x="23" y="252"/>
                    <a:pt x="23" y="252"/>
                    <a:pt x="23" y="252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4" y="252"/>
                    <a:pt x="24" y="252"/>
                    <a:pt x="24" y="252"/>
                  </a:cubicBezTo>
                  <a:cubicBezTo>
                    <a:pt x="24" y="251"/>
                    <a:pt x="24" y="251"/>
                    <a:pt x="24" y="251"/>
                  </a:cubicBezTo>
                  <a:close/>
                  <a:moveTo>
                    <a:pt x="25" y="250"/>
                  </a:moveTo>
                  <a:cubicBezTo>
                    <a:pt x="25" y="249"/>
                    <a:pt x="25" y="249"/>
                    <a:pt x="25" y="249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24" y="250"/>
                    <a:pt x="25" y="250"/>
                    <a:pt x="25" y="250"/>
                  </a:cubicBezTo>
                  <a:close/>
                  <a:moveTo>
                    <a:pt x="26" y="249"/>
                  </a:moveTo>
                  <a:cubicBezTo>
                    <a:pt x="27" y="248"/>
                    <a:pt x="27" y="248"/>
                    <a:pt x="27" y="248"/>
                  </a:cubicBezTo>
                  <a:cubicBezTo>
                    <a:pt x="27" y="248"/>
                    <a:pt x="27" y="248"/>
                    <a:pt x="27" y="248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9" y="247"/>
                    <a:pt x="29" y="247"/>
                    <a:pt x="29" y="247"/>
                  </a:cubicBezTo>
                  <a:cubicBezTo>
                    <a:pt x="29" y="247"/>
                    <a:pt x="29" y="247"/>
                    <a:pt x="29" y="247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7" y="249"/>
                    <a:pt x="27" y="249"/>
                    <a:pt x="27" y="249"/>
                  </a:cubicBezTo>
                  <a:cubicBezTo>
                    <a:pt x="26" y="249"/>
                    <a:pt x="26" y="249"/>
                    <a:pt x="26" y="249"/>
                  </a:cubicBezTo>
                  <a:cubicBezTo>
                    <a:pt x="26" y="249"/>
                    <a:pt x="26" y="249"/>
                    <a:pt x="26" y="249"/>
                  </a:cubicBezTo>
                  <a:close/>
                  <a:moveTo>
                    <a:pt x="25" y="245"/>
                  </a:moveTo>
                  <a:cubicBezTo>
                    <a:pt x="25" y="244"/>
                    <a:pt x="25" y="244"/>
                    <a:pt x="25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25" y="245"/>
                    <a:pt x="25" y="245"/>
                    <a:pt x="25" y="245"/>
                  </a:cubicBezTo>
                  <a:close/>
                  <a:moveTo>
                    <a:pt x="23" y="245"/>
                  </a:moveTo>
                  <a:cubicBezTo>
                    <a:pt x="24" y="245"/>
                    <a:pt x="24" y="245"/>
                    <a:pt x="24" y="245"/>
                  </a:cubicBezTo>
                  <a:cubicBezTo>
                    <a:pt x="24" y="245"/>
                    <a:pt x="24" y="245"/>
                    <a:pt x="24" y="245"/>
                  </a:cubicBezTo>
                  <a:cubicBezTo>
                    <a:pt x="24" y="244"/>
                    <a:pt x="24" y="244"/>
                    <a:pt x="24" y="244"/>
                  </a:cubicBezTo>
                  <a:cubicBezTo>
                    <a:pt x="23" y="245"/>
                    <a:pt x="23" y="245"/>
                    <a:pt x="23" y="245"/>
                  </a:cubicBezTo>
                  <a:close/>
                  <a:moveTo>
                    <a:pt x="22" y="243"/>
                  </a:moveTo>
                  <a:cubicBezTo>
                    <a:pt x="22" y="244"/>
                    <a:pt x="22" y="244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245"/>
                    <a:pt x="22" y="245"/>
                    <a:pt x="22" y="245"/>
                  </a:cubicBezTo>
                  <a:cubicBezTo>
                    <a:pt x="23" y="244"/>
                    <a:pt x="23" y="244"/>
                    <a:pt x="23" y="244"/>
                  </a:cubicBezTo>
                  <a:cubicBezTo>
                    <a:pt x="22" y="243"/>
                    <a:pt x="22" y="243"/>
                    <a:pt x="22" y="243"/>
                  </a:cubicBezTo>
                  <a:cubicBezTo>
                    <a:pt x="22" y="243"/>
                    <a:pt x="22" y="243"/>
                    <a:pt x="22" y="243"/>
                  </a:cubicBezTo>
                  <a:close/>
                  <a:moveTo>
                    <a:pt x="23" y="242"/>
                  </a:moveTo>
                  <a:cubicBezTo>
                    <a:pt x="23" y="242"/>
                    <a:pt x="23" y="242"/>
                    <a:pt x="23" y="242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4" y="243"/>
                    <a:pt x="24" y="243"/>
                    <a:pt x="24" y="243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4" y="243"/>
                    <a:pt x="24" y="243"/>
                    <a:pt x="24" y="243"/>
                  </a:cubicBezTo>
                  <a:cubicBezTo>
                    <a:pt x="24" y="244"/>
                    <a:pt x="24" y="244"/>
                    <a:pt x="24" y="244"/>
                  </a:cubicBezTo>
                  <a:cubicBezTo>
                    <a:pt x="25" y="243"/>
                    <a:pt x="25" y="243"/>
                    <a:pt x="25" y="243"/>
                  </a:cubicBezTo>
                  <a:cubicBezTo>
                    <a:pt x="25" y="241"/>
                    <a:pt x="25" y="241"/>
                    <a:pt x="25" y="241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3" y="241"/>
                    <a:pt x="23" y="241"/>
                    <a:pt x="23" y="241"/>
                  </a:cubicBezTo>
                  <a:cubicBezTo>
                    <a:pt x="23" y="242"/>
                    <a:pt x="23" y="242"/>
                    <a:pt x="23" y="242"/>
                  </a:cubicBezTo>
                  <a:close/>
                  <a:moveTo>
                    <a:pt x="23" y="240"/>
                  </a:moveTo>
                  <a:cubicBezTo>
                    <a:pt x="23" y="241"/>
                    <a:pt x="23" y="241"/>
                    <a:pt x="23" y="241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3" y="240"/>
                    <a:pt x="23" y="240"/>
                    <a:pt x="23" y="240"/>
                  </a:cubicBezTo>
                  <a:close/>
                  <a:moveTo>
                    <a:pt x="24" y="239"/>
                  </a:moveTo>
                  <a:cubicBezTo>
                    <a:pt x="25" y="238"/>
                    <a:pt x="25" y="238"/>
                    <a:pt x="25" y="238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38"/>
                    <a:pt x="26" y="238"/>
                    <a:pt x="26" y="238"/>
                  </a:cubicBezTo>
                  <a:cubicBezTo>
                    <a:pt x="25" y="238"/>
                    <a:pt x="25" y="238"/>
                    <a:pt x="25" y="238"/>
                  </a:cubicBezTo>
                  <a:cubicBezTo>
                    <a:pt x="24" y="239"/>
                    <a:pt x="24" y="239"/>
                    <a:pt x="24" y="239"/>
                  </a:cubicBezTo>
                  <a:close/>
                  <a:moveTo>
                    <a:pt x="19" y="236"/>
                  </a:moveTo>
                  <a:cubicBezTo>
                    <a:pt x="21" y="238"/>
                    <a:pt x="21" y="238"/>
                    <a:pt x="21" y="238"/>
                  </a:cubicBezTo>
                  <a:cubicBezTo>
                    <a:pt x="21" y="240"/>
                    <a:pt x="21" y="240"/>
                    <a:pt x="21" y="240"/>
                  </a:cubicBezTo>
                  <a:cubicBezTo>
                    <a:pt x="21" y="240"/>
                    <a:pt x="21" y="240"/>
                    <a:pt x="21" y="240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20" y="239"/>
                    <a:pt x="20" y="239"/>
                    <a:pt x="20" y="239"/>
                  </a:cubicBezTo>
                  <a:cubicBezTo>
                    <a:pt x="19" y="238"/>
                    <a:pt x="19" y="238"/>
                    <a:pt x="19" y="238"/>
                  </a:cubicBezTo>
                  <a:cubicBezTo>
                    <a:pt x="19" y="237"/>
                    <a:pt x="19" y="237"/>
                    <a:pt x="19" y="237"/>
                  </a:cubicBezTo>
                  <a:cubicBezTo>
                    <a:pt x="19" y="237"/>
                    <a:pt x="19" y="236"/>
                    <a:pt x="19" y="236"/>
                  </a:cubicBezTo>
                  <a:close/>
                  <a:moveTo>
                    <a:pt x="21" y="236"/>
                  </a:moveTo>
                  <a:cubicBezTo>
                    <a:pt x="21" y="237"/>
                    <a:pt x="21" y="237"/>
                    <a:pt x="21" y="237"/>
                  </a:cubicBezTo>
                  <a:cubicBezTo>
                    <a:pt x="21" y="238"/>
                    <a:pt x="21" y="238"/>
                    <a:pt x="21" y="238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2" y="239"/>
                    <a:pt x="22" y="239"/>
                    <a:pt x="22" y="239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22" y="237"/>
                    <a:pt x="22" y="237"/>
                    <a:pt x="22" y="237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1" y="236"/>
                    <a:pt x="21" y="236"/>
                    <a:pt x="21" y="236"/>
                  </a:cubicBezTo>
                  <a:close/>
                  <a:moveTo>
                    <a:pt x="19" y="235"/>
                  </a:moveTo>
                  <a:cubicBezTo>
                    <a:pt x="20" y="235"/>
                    <a:pt x="20" y="235"/>
                    <a:pt x="20" y="235"/>
                  </a:cubicBezTo>
                  <a:cubicBezTo>
                    <a:pt x="20" y="235"/>
                    <a:pt x="20" y="235"/>
                    <a:pt x="20" y="235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19" y="234"/>
                    <a:pt x="19" y="234"/>
                    <a:pt x="19" y="234"/>
                  </a:cubicBezTo>
                  <a:cubicBezTo>
                    <a:pt x="19" y="235"/>
                    <a:pt x="19" y="235"/>
                    <a:pt x="19" y="235"/>
                  </a:cubicBezTo>
                  <a:close/>
                  <a:moveTo>
                    <a:pt x="10" y="235"/>
                  </a:moveTo>
                  <a:cubicBezTo>
                    <a:pt x="9" y="234"/>
                    <a:pt x="9" y="234"/>
                    <a:pt x="9" y="234"/>
                  </a:cubicBezTo>
                  <a:cubicBezTo>
                    <a:pt x="11" y="232"/>
                    <a:pt x="11" y="232"/>
                    <a:pt x="11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4" y="233"/>
                    <a:pt x="14" y="233"/>
                    <a:pt x="14" y="233"/>
                  </a:cubicBezTo>
                  <a:cubicBezTo>
                    <a:pt x="14" y="233"/>
                    <a:pt x="14" y="233"/>
                    <a:pt x="14" y="233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3" y="235"/>
                    <a:pt x="13" y="235"/>
                    <a:pt x="13" y="235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12" y="236"/>
                    <a:pt x="12" y="236"/>
                    <a:pt x="12" y="236"/>
                  </a:cubicBezTo>
                  <a:cubicBezTo>
                    <a:pt x="12" y="236"/>
                    <a:pt x="12" y="236"/>
                    <a:pt x="12" y="236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5"/>
                    <a:pt x="13" y="235"/>
                    <a:pt x="13" y="235"/>
                  </a:cubicBezTo>
                  <a:cubicBezTo>
                    <a:pt x="14" y="233"/>
                    <a:pt x="14" y="233"/>
                    <a:pt x="14" y="233"/>
                  </a:cubicBezTo>
                  <a:cubicBezTo>
                    <a:pt x="16" y="233"/>
                    <a:pt x="16" y="233"/>
                    <a:pt x="16" y="233"/>
                  </a:cubicBezTo>
                  <a:cubicBezTo>
                    <a:pt x="16" y="233"/>
                    <a:pt x="16" y="233"/>
                    <a:pt x="16" y="233"/>
                  </a:cubicBezTo>
                  <a:cubicBezTo>
                    <a:pt x="15" y="234"/>
                    <a:pt x="15" y="234"/>
                    <a:pt x="15" y="234"/>
                  </a:cubicBezTo>
                  <a:cubicBezTo>
                    <a:pt x="14" y="236"/>
                    <a:pt x="14" y="236"/>
                    <a:pt x="14" y="236"/>
                  </a:cubicBezTo>
                  <a:cubicBezTo>
                    <a:pt x="14" y="237"/>
                    <a:pt x="14" y="237"/>
                    <a:pt x="14" y="237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12" y="239"/>
                    <a:pt x="12" y="239"/>
                    <a:pt x="12" y="239"/>
                  </a:cubicBezTo>
                  <a:cubicBezTo>
                    <a:pt x="12" y="239"/>
                    <a:pt x="12" y="239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9"/>
                    <a:pt x="12" y="239"/>
                    <a:pt x="12" y="239"/>
                  </a:cubicBezTo>
                  <a:cubicBezTo>
                    <a:pt x="12" y="239"/>
                    <a:pt x="12" y="239"/>
                    <a:pt x="12" y="239"/>
                  </a:cubicBezTo>
                  <a:cubicBezTo>
                    <a:pt x="13" y="239"/>
                    <a:pt x="13" y="239"/>
                    <a:pt x="13" y="239"/>
                  </a:cubicBezTo>
                  <a:cubicBezTo>
                    <a:pt x="13" y="240"/>
                    <a:pt x="13" y="240"/>
                    <a:pt x="13" y="240"/>
                  </a:cubicBezTo>
                  <a:cubicBezTo>
                    <a:pt x="12" y="240"/>
                    <a:pt x="12" y="240"/>
                    <a:pt x="12" y="240"/>
                  </a:cubicBezTo>
                  <a:cubicBezTo>
                    <a:pt x="12" y="241"/>
                    <a:pt x="12" y="241"/>
                    <a:pt x="12" y="241"/>
                  </a:cubicBezTo>
                  <a:cubicBezTo>
                    <a:pt x="12" y="242"/>
                    <a:pt x="12" y="242"/>
                    <a:pt x="12" y="242"/>
                  </a:cubicBezTo>
                  <a:cubicBezTo>
                    <a:pt x="12" y="243"/>
                    <a:pt x="12" y="243"/>
                    <a:pt x="12" y="243"/>
                  </a:cubicBezTo>
                  <a:cubicBezTo>
                    <a:pt x="12" y="244"/>
                    <a:pt x="12" y="244"/>
                    <a:pt x="12" y="244"/>
                  </a:cubicBezTo>
                  <a:cubicBezTo>
                    <a:pt x="12" y="245"/>
                    <a:pt x="12" y="245"/>
                    <a:pt x="12" y="245"/>
                  </a:cubicBezTo>
                  <a:cubicBezTo>
                    <a:pt x="13" y="245"/>
                    <a:pt x="13" y="245"/>
                    <a:pt x="13" y="245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3" y="247"/>
                    <a:pt x="13" y="247"/>
                    <a:pt x="13" y="247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4"/>
                    <a:pt x="11" y="244"/>
                    <a:pt x="11" y="244"/>
                  </a:cubicBezTo>
                  <a:cubicBezTo>
                    <a:pt x="10" y="243"/>
                    <a:pt x="10" y="243"/>
                    <a:pt x="10" y="243"/>
                  </a:cubicBezTo>
                  <a:cubicBezTo>
                    <a:pt x="11" y="242"/>
                    <a:pt x="11" y="242"/>
                    <a:pt x="11" y="242"/>
                  </a:cubicBezTo>
                  <a:cubicBezTo>
                    <a:pt x="10" y="242"/>
                    <a:pt x="10" y="242"/>
                    <a:pt x="10" y="242"/>
                  </a:cubicBezTo>
                  <a:cubicBezTo>
                    <a:pt x="9" y="241"/>
                    <a:pt x="9" y="241"/>
                    <a:pt x="9" y="241"/>
                  </a:cubicBezTo>
                  <a:cubicBezTo>
                    <a:pt x="10" y="241"/>
                    <a:pt x="10" y="241"/>
                    <a:pt x="10" y="241"/>
                  </a:cubicBezTo>
                  <a:cubicBezTo>
                    <a:pt x="11" y="241"/>
                    <a:pt x="11" y="241"/>
                    <a:pt x="11" y="241"/>
                  </a:cubicBezTo>
                  <a:cubicBezTo>
                    <a:pt x="10" y="240"/>
                    <a:pt x="10" y="240"/>
                    <a:pt x="10" y="240"/>
                  </a:cubicBezTo>
                  <a:cubicBezTo>
                    <a:pt x="9" y="240"/>
                    <a:pt x="9" y="240"/>
                    <a:pt x="9" y="240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10" y="237"/>
                    <a:pt x="10" y="237"/>
                    <a:pt x="10" y="237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9" y="236"/>
                    <a:pt x="9" y="236"/>
                    <a:pt x="9" y="236"/>
                  </a:cubicBezTo>
                  <a:cubicBezTo>
                    <a:pt x="10" y="235"/>
                    <a:pt x="10" y="235"/>
                    <a:pt x="10" y="235"/>
                  </a:cubicBezTo>
                  <a:close/>
                  <a:moveTo>
                    <a:pt x="20" y="231"/>
                  </a:moveTo>
                  <a:cubicBezTo>
                    <a:pt x="20" y="230"/>
                    <a:pt x="20" y="230"/>
                    <a:pt x="20" y="230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0" y="231"/>
                    <a:pt x="20" y="231"/>
                    <a:pt x="20" y="231"/>
                  </a:cubicBezTo>
                  <a:close/>
                  <a:moveTo>
                    <a:pt x="111" y="109"/>
                  </a:moveTo>
                  <a:cubicBezTo>
                    <a:pt x="111" y="109"/>
                    <a:pt x="111" y="109"/>
                    <a:pt x="111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9"/>
                    <a:pt x="111" y="109"/>
                    <a:pt x="111" y="109"/>
                  </a:cubicBezTo>
                  <a:close/>
                  <a:moveTo>
                    <a:pt x="102" y="101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02" y="101"/>
                    <a:pt x="102" y="101"/>
                    <a:pt x="102" y="101"/>
                  </a:cubicBezTo>
                  <a:close/>
                  <a:moveTo>
                    <a:pt x="71" y="103"/>
                  </a:moveTo>
                  <a:cubicBezTo>
                    <a:pt x="71" y="104"/>
                    <a:pt x="71" y="104"/>
                    <a:pt x="71" y="104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3"/>
                    <a:pt x="71" y="103"/>
                    <a:pt x="71" y="103"/>
                  </a:cubicBezTo>
                  <a:close/>
                  <a:moveTo>
                    <a:pt x="71" y="105"/>
                  </a:moveTo>
                  <a:cubicBezTo>
                    <a:pt x="71" y="104"/>
                    <a:pt x="71" y="104"/>
                    <a:pt x="71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lose/>
                  <a:moveTo>
                    <a:pt x="69" y="107"/>
                  </a:moveTo>
                  <a:cubicBezTo>
                    <a:pt x="69" y="108"/>
                    <a:pt x="69" y="108"/>
                    <a:pt x="69" y="108"/>
                  </a:cubicBezTo>
                  <a:cubicBezTo>
                    <a:pt x="69" y="109"/>
                    <a:pt x="69" y="109"/>
                    <a:pt x="69" y="109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69" y="107"/>
                    <a:pt x="69" y="107"/>
                    <a:pt x="69" y="107"/>
                  </a:cubicBezTo>
                  <a:close/>
                  <a:moveTo>
                    <a:pt x="66" y="110"/>
                  </a:moveTo>
                  <a:cubicBezTo>
                    <a:pt x="66" y="109"/>
                    <a:pt x="66" y="109"/>
                    <a:pt x="66" y="109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6" y="110"/>
                    <a:pt x="66" y="110"/>
                  </a:cubicBezTo>
                  <a:close/>
                  <a:moveTo>
                    <a:pt x="66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10"/>
                    <a:pt x="66" y="110"/>
                    <a:pt x="66" y="110"/>
                  </a:cubicBezTo>
                  <a:close/>
                  <a:moveTo>
                    <a:pt x="68" y="114"/>
                  </a:moveTo>
                  <a:cubicBezTo>
                    <a:pt x="68" y="114"/>
                    <a:pt x="68" y="114"/>
                    <a:pt x="68" y="114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8" y="114"/>
                    <a:pt x="68" y="114"/>
                    <a:pt x="68" y="114"/>
                  </a:cubicBezTo>
                  <a:close/>
                  <a:moveTo>
                    <a:pt x="58" y="100"/>
                  </a:moveTo>
                  <a:cubicBezTo>
                    <a:pt x="58" y="101"/>
                    <a:pt x="58" y="101"/>
                    <a:pt x="58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8" y="100"/>
                    <a:pt x="58" y="100"/>
                    <a:pt x="58" y="100"/>
                  </a:cubicBezTo>
                  <a:close/>
                  <a:moveTo>
                    <a:pt x="39" y="271"/>
                  </a:moveTo>
                  <a:cubicBezTo>
                    <a:pt x="39" y="271"/>
                    <a:pt x="39" y="271"/>
                    <a:pt x="39" y="271"/>
                  </a:cubicBezTo>
                  <a:cubicBezTo>
                    <a:pt x="38" y="271"/>
                    <a:pt x="38" y="271"/>
                    <a:pt x="38" y="271"/>
                  </a:cubicBezTo>
                  <a:cubicBezTo>
                    <a:pt x="38" y="269"/>
                    <a:pt x="38" y="269"/>
                    <a:pt x="38" y="269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7" y="268"/>
                    <a:pt x="37" y="268"/>
                    <a:pt x="37" y="268"/>
                  </a:cubicBezTo>
                  <a:cubicBezTo>
                    <a:pt x="36" y="267"/>
                    <a:pt x="36" y="267"/>
                    <a:pt x="36" y="267"/>
                  </a:cubicBezTo>
                  <a:cubicBezTo>
                    <a:pt x="36" y="266"/>
                    <a:pt x="36" y="266"/>
                    <a:pt x="36" y="266"/>
                  </a:cubicBezTo>
                  <a:cubicBezTo>
                    <a:pt x="36" y="266"/>
                    <a:pt x="36" y="266"/>
                    <a:pt x="36" y="266"/>
                  </a:cubicBezTo>
                  <a:cubicBezTo>
                    <a:pt x="37" y="267"/>
                    <a:pt x="37" y="267"/>
                    <a:pt x="37" y="267"/>
                  </a:cubicBezTo>
                  <a:cubicBezTo>
                    <a:pt x="37" y="267"/>
                    <a:pt x="37" y="267"/>
                    <a:pt x="37" y="267"/>
                  </a:cubicBezTo>
                  <a:cubicBezTo>
                    <a:pt x="37" y="267"/>
                    <a:pt x="37" y="267"/>
                    <a:pt x="37" y="267"/>
                  </a:cubicBezTo>
                  <a:cubicBezTo>
                    <a:pt x="37" y="266"/>
                    <a:pt x="37" y="266"/>
                    <a:pt x="37" y="266"/>
                  </a:cubicBezTo>
                  <a:cubicBezTo>
                    <a:pt x="36" y="265"/>
                    <a:pt x="36" y="265"/>
                    <a:pt x="36" y="265"/>
                  </a:cubicBezTo>
                  <a:cubicBezTo>
                    <a:pt x="36" y="265"/>
                    <a:pt x="36" y="265"/>
                    <a:pt x="36" y="265"/>
                  </a:cubicBezTo>
                  <a:cubicBezTo>
                    <a:pt x="35" y="266"/>
                    <a:pt x="35" y="266"/>
                    <a:pt x="35" y="266"/>
                  </a:cubicBezTo>
                  <a:cubicBezTo>
                    <a:pt x="34" y="265"/>
                    <a:pt x="34" y="265"/>
                    <a:pt x="34" y="265"/>
                  </a:cubicBezTo>
                  <a:cubicBezTo>
                    <a:pt x="34" y="264"/>
                    <a:pt x="34" y="264"/>
                    <a:pt x="34" y="264"/>
                  </a:cubicBezTo>
                  <a:cubicBezTo>
                    <a:pt x="34" y="264"/>
                    <a:pt x="34" y="264"/>
                    <a:pt x="34" y="264"/>
                  </a:cubicBezTo>
                  <a:cubicBezTo>
                    <a:pt x="35" y="263"/>
                    <a:pt x="35" y="263"/>
                    <a:pt x="35" y="263"/>
                  </a:cubicBezTo>
                  <a:cubicBezTo>
                    <a:pt x="35" y="262"/>
                    <a:pt x="35" y="262"/>
                    <a:pt x="35" y="262"/>
                  </a:cubicBezTo>
                  <a:cubicBezTo>
                    <a:pt x="36" y="262"/>
                    <a:pt x="36" y="262"/>
                    <a:pt x="36" y="262"/>
                  </a:cubicBezTo>
                  <a:cubicBezTo>
                    <a:pt x="36" y="261"/>
                    <a:pt x="36" y="261"/>
                    <a:pt x="36" y="261"/>
                  </a:cubicBezTo>
                  <a:cubicBezTo>
                    <a:pt x="35" y="262"/>
                    <a:pt x="35" y="262"/>
                    <a:pt x="35" y="262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5" y="260"/>
                    <a:pt x="35" y="260"/>
                    <a:pt x="35" y="260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5" y="258"/>
                    <a:pt x="35" y="258"/>
                    <a:pt x="35" y="258"/>
                  </a:cubicBezTo>
                  <a:cubicBezTo>
                    <a:pt x="35" y="258"/>
                    <a:pt x="35" y="258"/>
                    <a:pt x="35" y="258"/>
                  </a:cubicBezTo>
                  <a:cubicBezTo>
                    <a:pt x="35" y="258"/>
                    <a:pt x="35" y="258"/>
                    <a:pt x="35" y="258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0"/>
                    <a:pt x="34" y="260"/>
                    <a:pt x="34" y="260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2" y="261"/>
                    <a:pt x="32" y="261"/>
                    <a:pt x="32" y="261"/>
                  </a:cubicBezTo>
                  <a:cubicBezTo>
                    <a:pt x="32" y="261"/>
                    <a:pt x="32" y="261"/>
                    <a:pt x="32" y="261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1" y="260"/>
                    <a:pt x="31" y="260"/>
                    <a:pt x="31" y="260"/>
                  </a:cubicBezTo>
                  <a:cubicBezTo>
                    <a:pt x="31" y="261"/>
                    <a:pt x="31" y="261"/>
                    <a:pt x="31" y="261"/>
                  </a:cubicBezTo>
                  <a:cubicBezTo>
                    <a:pt x="31" y="261"/>
                    <a:pt x="31" y="261"/>
                    <a:pt x="31" y="261"/>
                  </a:cubicBezTo>
                  <a:cubicBezTo>
                    <a:pt x="31" y="260"/>
                    <a:pt x="31" y="260"/>
                    <a:pt x="31" y="260"/>
                  </a:cubicBezTo>
                  <a:cubicBezTo>
                    <a:pt x="30" y="260"/>
                    <a:pt x="30" y="260"/>
                    <a:pt x="30" y="260"/>
                  </a:cubicBezTo>
                  <a:cubicBezTo>
                    <a:pt x="30" y="261"/>
                    <a:pt x="30" y="261"/>
                    <a:pt x="30" y="261"/>
                  </a:cubicBezTo>
                  <a:cubicBezTo>
                    <a:pt x="29" y="260"/>
                    <a:pt x="29" y="260"/>
                    <a:pt x="29" y="260"/>
                  </a:cubicBezTo>
                  <a:cubicBezTo>
                    <a:pt x="29" y="260"/>
                    <a:pt x="29" y="260"/>
                    <a:pt x="29" y="260"/>
                  </a:cubicBezTo>
                  <a:cubicBezTo>
                    <a:pt x="30" y="259"/>
                    <a:pt x="30" y="259"/>
                    <a:pt x="30" y="259"/>
                  </a:cubicBezTo>
                  <a:cubicBezTo>
                    <a:pt x="30" y="259"/>
                    <a:pt x="30" y="259"/>
                    <a:pt x="30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3" y="257"/>
                    <a:pt x="33" y="257"/>
                    <a:pt x="33" y="257"/>
                  </a:cubicBezTo>
                  <a:cubicBezTo>
                    <a:pt x="33" y="257"/>
                    <a:pt x="33" y="257"/>
                    <a:pt x="33" y="257"/>
                  </a:cubicBezTo>
                  <a:cubicBezTo>
                    <a:pt x="32" y="258"/>
                    <a:pt x="32" y="258"/>
                    <a:pt x="32" y="258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30" y="259"/>
                    <a:pt x="30" y="259"/>
                    <a:pt x="30" y="259"/>
                  </a:cubicBezTo>
                  <a:cubicBezTo>
                    <a:pt x="30" y="258"/>
                    <a:pt x="30" y="258"/>
                    <a:pt x="30" y="258"/>
                  </a:cubicBezTo>
                  <a:cubicBezTo>
                    <a:pt x="29" y="258"/>
                    <a:pt x="29" y="258"/>
                    <a:pt x="29" y="258"/>
                  </a:cubicBezTo>
                  <a:cubicBezTo>
                    <a:pt x="29" y="258"/>
                    <a:pt x="29" y="258"/>
                    <a:pt x="29" y="258"/>
                  </a:cubicBezTo>
                  <a:cubicBezTo>
                    <a:pt x="29" y="257"/>
                    <a:pt x="29" y="257"/>
                    <a:pt x="29" y="257"/>
                  </a:cubicBezTo>
                  <a:cubicBezTo>
                    <a:pt x="29" y="257"/>
                    <a:pt x="29" y="257"/>
                    <a:pt x="29" y="257"/>
                  </a:cubicBezTo>
                  <a:cubicBezTo>
                    <a:pt x="28" y="257"/>
                    <a:pt x="28" y="257"/>
                    <a:pt x="28" y="257"/>
                  </a:cubicBezTo>
                  <a:cubicBezTo>
                    <a:pt x="27" y="257"/>
                    <a:pt x="27" y="257"/>
                    <a:pt x="27" y="257"/>
                  </a:cubicBezTo>
                  <a:cubicBezTo>
                    <a:pt x="27" y="257"/>
                    <a:pt x="27" y="257"/>
                    <a:pt x="27" y="257"/>
                  </a:cubicBezTo>
                  <a:cubicBezTo>
                    <a:pt x="26" y="258"/>
                    <a:pt x="26" y="258"/>
                    <a:pt x="26" y="258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7" y="257"/>
                    <a:pt x="27" y="257"/>
                    <a:pt x="27" y="257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7" y="255"/>
                    <a:pt x="27" y="255"/>
                    <a:pt x="27" y="255"/>
                  </a:cubicBezTo>
                  <a:cubicBezTo>
                    <a:pt x="26" y="255"/>
                    <a:pt x="26" y="255"/>
                    <a:pt x="26" y="255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4" y="254"/>
                    <a:pt x="24" y="254"/>
                    <a:pt x="24" y="254"/>
                  </a:cubicBezTo>
                  <a:cubicBezTo>
                    <a:pt x="25" y="254"/>
                    <a:pt x="25" y="254"/>
                    <a:pt x="25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5" y="254"/>
                    <a:pt x="25" y="254"/>
                    <a:pt x="25" y="254"/>
                  </a:cubicBezTo>
                  <a:cubicBezTo>
                    <a:pt x="25" y="253"/>
                    <a:pt x="25" y="253"/>
                    <a:pt x="25" y="253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8" y="252"/>
                    <a:pt x="28" y="252"/>
                    <a:pt x="28" y="252"/>
                  </a:cubicBezTo>
                  <a:cubicBezTo>
                    <a:pt x="29" y="252"/>
                    <a:pt x="29" y="252"/>
                    <a:pt x="29" y="252"/>
                  </a:cubicBezTo>
                  <a:cubicBezTo>
                    <a:pt x="30" y="252"/>
                    <a:pt x="30" y="252"/>
                    <a:pt x="30" y="252"/>
                  </a:cubicBezTo>
                  <a:cubicBezTo>
                    <a:pt x="28" y="252"/>
                    <a:pt x="28" y="252"/>
                    <a:pt x="28" y="252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7" y="251"/>
                    <a:pt x="27" y="251"/>
                    <a:pt x="27" y="251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6" y="252"/>
                    <a:pt x="26" y="252"/>
                    <a:pt x="26" y="252"/>
                  </a:cubicBezTo>
                  <a:cubicBezTo>
                    <a:pt x="25" y="253"/>
                    <a:pt x="25" y="253"/>
                    <a:pt x="25" y="253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1"/>
                    <a:pt x="25" y="251"/>
                    <a:pt x="25" y="251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7" y="250"/>
                    <a:pt x="27" y="250"/>
                    <a:pt x="27" y="250"/>
                  </a:cubicBezTo>
                  <a:cubicBezTo>
                    <a:pt x="27" y="249"/>
                    <a:pt x="27" y="249"/>
                    <a:pt x="27" y="249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30" y="248"/>
                    <a:pt x="30" y="248"/>
                    <a:pt x="30" y="248"/>
                  </a:cubicBezTo>
                  <a:cubicBezTo>
                    <a:pt x="30" y="248"/>
                    <a:pt x="30" y="248"/>
                    <a:pt x="30" y="248"/>
                  </a:cubicBezTo>
                  <a:cubicBezTo>
                    <a:pt x="30" y="249"/>
                    <a:pt x="30" y="249"/>
                    <a:pt x="30" y="249"/>
                  </a:cubicBezTo>
                  <a:cubicBezTo>
                    <a:pt x="31" y="250"/>
                    <a:pt x="31" y="250"/>
                    <a:pt x="31" y="250"/>
                  </a:cubicBezTo>
                  <a:cubicBezTo>
                    <a:pt x="31" y="250"/>
                    <a:pt x="31" y="250"/>
                    <a:pt x="31" y="250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8"/>
                    <a:pt x="31" y="248"/>
                    <a:pt x="31" y="248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32" y="247"/>
                    <a:pt x="32" y="247"/>
                    <a:pt x="32" y="247"/>
                  </a:cubicBezTo>
                  <a:cubicBezTo>
                    <a:pt x="32" y="247"/>
                    <a:pt x="32" y="247"/>
                    <a:pt x="32" y="247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30" y="247"/>
                    <a:pt x="30" y="247"/>
                    <a:pt x="30" y="247"/>
                  </a:cubicBezTo>
                  <a:cubicBezTo>
                    <a:pt x="30" y="247"/>
                    <a:pt x="30" y="247"/>
                    <a:pt x="30" y="24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2" y="245"/>
                    <a:pt x="32" y="245"/>
                    <a:pt x="32" y="245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2" y="245"/>
                    <a:pt x="32" y="245"/>
                    <a:pt x="32" y="245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30" y="245"/>
                    <a:pt x="30" y="245"/>
                    <a:pt x="30" y="245"/>
                  </a:cubicBezTo>
                  <a:cubicBezTo>
                    <a:pt x="29" y="246"/>
                    <a:pt x="29" y="246"/>
                    <a:pt x="29" y="246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7" y="248"/>
                    <a:pt x="27" y="248"/>
                    <a:pt x="27" y="248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24" y="246"/>
                    <a:pt x="24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7" y="245"/>
                    <a:pt x="27" y="245"/>
                    <a:pt x="27" y="245"/>
                  </a:cubicBezTo>
                  <a:cubicBezTo>
                    <a:pt x="27" y="245"/>
                    <a:pt x="27" y="245"/>
                    <a:pt x="27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7" y="244"/>
                    <a:pt x="27" y="244"/>
                    <a:pt x="27" y="244"/>
                  </a:cubicBezTo>
                  <a:cubicBezTo>
                    <a:pt x="27" y="244"/>
                    <a:pt x="27" y="244"/>
                    <a:pt x="27" y="244"/>
                  </a:cubicBezTo>
                  <a:cubicBezTo>
                    <a:pt x="28" y="243"/>
                    <a:pt x="28" y="243"/>
                    <a:pt x="28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6" y="243"/>
                    <a:pt x="26" y="243"/>
                    <a:pt x="26" y="243"/>
                  </a:cubicBezTo>
                  <a:cubicBezTo>
                    <a:pt x="26" y="243"/>
                    <a:pt x="26" y="243"/>
                    <a:pt x="26" y="243"/>
                  </a:cubicBezTo>
                  <a:cubicBezTo>
                    <a:pt x="26" y="241"/>
                    <a:pt x="26" y="241"/>
                    <a:pt x="26" y="241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6" y="239"/>
                    <a:pt x="26" y="239"/>
                    <a:pt x="26" y="239"/>
                  </a:cubicBezTo>
                  <a:cubicBezTo>
                    <a:pt x="27" y="239"/>
                    <a:pt x="27" y="239"/>
                    <a:pt x="27" y="239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9" y="240"/>
                    <a:pt x="29" y="240"/>
                    <a:pt x="29" y="240"/>
                  </a:cubicBezTo>
                  <a:cubicBezTo>
                    <a:pt x="30" y="240"/>
                    <a:pt x="30" y="240"/>
                    <a:pt x="30" y="240"/>
                  </a:cubicBezTo>
                  <a:cubicBezTo>
                    <a:pt x="29" y="240"/>
                    <a:pt x="29" y="240"/>
                    <a:pt x="29" y="240"/>
                  </a:cubicBezTo>
                  <a:cubicBezTo>
                    <a:pt x="29" y="239"/>
                    <a:pt x="29" y="239"/>
                    <a:pt x="29" y="239"/>
                  </a:cubicBezTo>
                  <a:cubicBezTo>
                    <a:pt x="28" y="239"/>
                    <a:pt x="28" y="239"/>
                    <a:pt x="28" y="239"/>
                  </a:cubicBezTo>
                  <a:cubicBezTo>
                    <a:pt x="27" y="239"/>
                    <a:pt x="27" y="239"/>
                    <a:pt x="27" y="239"/>
                  </a:cubicBezTo>
                  <a:cubicBezTo>
                    <a:pt x="26" y="238"/>
                    <a:pt x="26" y="238"/>
                    <a:pt x="26" y="238"/>
                  </a:cubicBezTo>
                  <a:cubicBezTo>
                    <a:pt x="26" y="238"/>
                    <a:pt x="26" y="238"/>
                    <a:pt x="26" y="238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8" y="236"/>
                    <a:pt x="28" y="236"/>
                    <a:pt x="28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4" y="237"/>
                    <a:pt x="24" y="237"/>
                    <a:pt x="24" y="237"/>
                  </a:cubicBezTo>
                  <a:cubicBezTo>
                    <a:pt x="24" y="238"/>
                    <a:pt x="24" y="238"/>
                    <a:pt x="24" y="238"/>
                  </a:cubicBezTo>
                  <a:cubicBezTo>
                    <a:pt x="24" y="238"/>
                    <a:pt x="24" y="238"/>
                    <a:pt x="24" y="238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22" y="237"/>
                    <a:pt x="22" y="237"/>
                    <a:pt x="22" y="237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22" y="234"/>
                    <a:pt x="22" y="234"/>
                    <a:pt x="22" y="234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2" y="231"/>
                    <a:pt x="22" y="231"/>
                    <a:pt x="22" y="231"/>
                  </a:cubicBezTo>
                  <a:cubicBezTo>
                    <a:pt x="22" y="231"/>
                    <a:pt x="22" y="231"/>
                    <a:pt x="22" y="231"/>
                  </a:cubicBezTo>
                  <a:cubicBezTo>
                    <a:pt x="23" y="231"/>
                    <a:pt x="23" y="231"/>
                    <a:pt x="23" y="231"/>
                  </a:cubicBezTo>
                  <a:cubicBezTo>
                    <a:pt x="23" y="231"/>
                    <a:pt x="23" y="231"/>
                    <a:pt x="23" y="231"/>
                  </a:cubicBezTo>
                  <a:cubicBezTo>
                    <a:pt x="23" y="230"/>
                    <a:pt x="23" y="230"/>
                    <a:pt x="23" y="230"/>
                  </a:cubicBezTo>
                  <a:cubicBezTo>
                    <a:pt x="24" y="230"/>
                    <a:pt x="24" y="230"/>
                    <a:pt x="24" y="230"/>
                  </a:cubicBezTo>
                  <a:cubicBezTo>
                    <a:pt x="24" y="229"/>
                    <a:pt x="24" y="229"/>
                    <a:pt x="24" y="229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6" y="229"/>
                    <a:pt x="26" y="229"/>
                    <a:pt x="26" y="229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7" y="227"/>
                    <a:pt x="27" y="227"/>
                    <a:pt x="27" y="227"/>
                  </a:cubicBezTo>
                  <a:cubicBezTo>
                    <a:pt x="27" y="226"/>
                    <a:pt x="27" y="226"/>
                    <a:pt x="27" y="226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8" y="225"/>
                    <a:pt x="28" y="225"/>
                    <a:pt x="28" y="225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7" y="225"/>
                    <a:pt x="27" y="225"/>
                    <a:pt x="27" y="225"/>
                  </a:cubicBezTo>
                  <a:cubicBezTo>
                    <a:pt x="27" y="226"/>
                    <a:pt x="27" y="226"/>
                    <a:pt x="27" y="226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6" y="225"/>
                    <a:pt x="26" y="225"/>
                    <a:pt x="26" y="225"/>
                  </a:cubicBezTo>
                  <a:cubicBezTo>
                    <a:pt x="27" y="223"/>
                    <a:pt x="27" y="223"/>
                    <a:pt x="27" y="223"/>
                  </a:cubicBezTo>
                  <a:cubicBezTo>
                    <a:pt x="28" y="222"/>
                    <a:pt x="28" y="222"/>
                    <a:pt x="28" y="222"/>
                  </a:cubicBezTo>
                  <a:cubicBezTo>
                    <a:pt x="28" y="222"/>
                    <a:pt x="28" y="222"/>
                    <a:pt x="28" y="222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19"/>
                    <a:pt x="27" y="219"/>
                    <a:pt x="27" y="219"/>
                  </a:cubicBezTo>
                  <a:cubicBezTo>
                    <a:pt x="27" y="219"/>
                    <a:pt x="27" y="219"/>
                    <a:pt x="27" y="219"/>
                  </a:cubicBezTo>
                  <a:cubicBezTo>
                    <a:pt x="27" y="218"/>
                    <a:pt x="27" y="218"/>
                    <a:pt x="27" y="218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5" y="217"/>
                    <a:pt x="25" y="217"/>
                    <a:pt x="25" y="217"/>
                  </a:cubicBezTo>
                  <a:cubicBezTo>
                    <a:pt x="25" y="216"/>
                    <a:pt x="25" y="216"/>
                    <a:pt x="25" y="216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23" y="215"/>
                    <a:pt x="23" y="215"/>
                    <a:pt x="23" y="215"/>
                  </a:cubicBezTo>
                  <a:cubicBezTo>
                    <a:pt x="23" y="215"/>
                    <a:pt x="23" y="215"/>
                    <a:pt x="23" y="215"/>
                  </a:cubicBezTo>
                  <a:cubicBezTo>
                    <a:pt x="23" y="214"/>
                    <a:pt x="23" y="214"/>
                    <a:pt x="23" y="214"/>
                  </a:cubicBezTo>
                  <a:cubicBezTo>
                    <a:pt x="23" y="214"/>
                    <a:pt x="23" y="214"/>
                    <a:pt x="23" y="214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3" y="212"/>
                    <a:pt x="23" y="212"/>
                    <a:pt x="23" y="212"/>
                  </a:cubicBezTo>
                  <a:cubicBezTo>
                    <a:pt x="23" y="212"/>
                    <a:pt x="23" y="212"/>
                    <a:pt x="23" y="212"/>
                  </a:cubicBezTo>
                  <a:cubicBezTo>
                    <a:pt x="23" y="212"/>
                    <a:pt x="23" y="212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1"/>
                    <a:pt x="22" y="211"/>
                    <a:pt x="22" y="211"/>
                  </a:cubicBezTo>
                  <a:cubicBezTo>
                    <a:pt x="23" y="211"/>
                    <a:pt x="23" y="211"/>
                    <a:pt x="23" y="211"/>
                  </a:cubicBezTo>
                  <a:cubicBezTo>
                    <a:pt x="23" y="208"/>
                    <a:pt x="23" y="208"/>
                    <a:pt x="23" y="208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23" y="203"/>
                    <a:pt x="23" y="203"/>
                    <a:pt x="23" y="203"/>
                  </a:cubicBezTo>
                  <a:cubicBezTo>
                    <a:pt x="23" y="202"/>
                    <a:pt x="23" y="202"/>
                    <a:pt x="23" y="202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0"/>
                    <a:pt x="23" y="200"/>
                    <a:pt x="23" y="200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1" y="191"/>
                    <a:pt x="21" y="191"/>
                    <a:pt x="21" y="191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1" y="189"/>
                    <a:pt x="21" y="189"/>
                    <a:pt x="21" y="189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5" y="190"/>
                    <a:pt x="15" y="190"/>
                    <a:pt x="15" y="190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9" y="193"/>
                    <a:pt x="9" y="193"/>
                    <a:pt x="9" y="193"/>
                  </a:cubicBezTo>
                  <a:cubicBezTo>
                    <a:pt x="9" y="193"/>
                    <a:pt x="9" y="193"/>
                    <a:pt x="9" y="193"/>
                  </a:cubicBezTo>
                  <a:cubicBezTo>
                    <a:pt x="9" y="193"/>
                    <a:pt x="9" y="193"/>
                    <a:pt x="9" y="193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7" y="184"/>
                    <a:pt x="7" y="184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8" y="181"/>
                    <a:pt x="8" y="181"/>
                    <a:pt x="8" y="181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1" y="106"/>
                    <a:pt x="81" y="106"/>
                  </a:cubicBezTo>
                  <a:cubicBezTo>
                    <a:pt x="81" y="106"/>
                    <a:pt x="81" y="106"/>
                    <a:pt x="81" y="106"/>
                  </a:cubicBezTo>
                  <a:cubicBezTo>
                    <a:pt x="81" y="106"/>
                    <a:pt x="81" y="106"/>
                    <a:pt x="81" y="106"/>
                  </a:cubicBezTo>
                  <a:cubicBezTo>
                    <a:pt x="82" y="105"/>
                    <a:pt x="82" y="105"/>
                    <a:pt x="82" y="105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9" y="111"/>
                    <a:pt x="79" y="111"/>
                    <a:pt x="79" y="111"/>
                  </a:cubicBezTo>
                  <a:cubicBezTo>
                    <a:pt x="79" y="111"/>
                    <a:pt x="79" y="111"/>
                    <a:pt x="79" y="111"/>
                  </a:cubicBezTo>
                  <a:cubicBezTo>
                    <a:pt x="82" y="110"/>
                    <a:pt x="82" y="110"/>
                    <a:pt x="82" y="110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3" y="109"/>
                    <a:pt x="83" y="109"/>
                    <a:pt x="83" y="109"/>
                  </a:cubicBezTo>
                  <a:cubicBezTo>
                    <a:pt x="83" y="110"/>
                    <a:pt x="83" y="110"/>
                    <a:pt x="83" y="110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5" y="110"/>
                    <a:pt x="85" y="110"/>
                    <a:pt x="85" y="110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6" y="110"/>
                    <a:pt x="86" y="110"/>
                    <a:pt x="86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7"/>
                    <a:pt x="96" y="107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5" y="109"/>
                    <a:pt x="95" y="109"/>
                    <a:pt x="95" y="109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0" y="105"/>
                    <a:pt x="100" y="105"/>
                    <a:pt x="100" y="105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11" y="114"/>
                    <a:pt x="111" y="114"/>
                    <a:pt x="111" y="114"/>
                  </a:cubicBezTo>
                  <a:cubicBezTo>
                    <a:pt x="111" y="114"/>
                    <a:pt x="111" y="114"/>
                    <a:pt x="111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09" y="115"/>
                    <a:pt x="109" y="115"/>
                    <a:pt x="109" y="115"/>
                  </a:cubicBezTo>
                  <a:cubicBezTo>
                    <a:pt x="109" y="115"/>
                    <a:pt x="109" y="115"/>
                    <a:pt x="109" y="115"/>
                  </a:cubicBezTo>
                  <a:cubicBezTo>
                    <a:pt x="108" y="116"/>
                    <a:pt x="108" y="116"/>
                    <a:pt x="108" y="116"/>
                  </a:cubicBezTo>
                  <a:cubicBezTo>
                    <a:pt x="108" y="116"/>
                    <a:pt x="108" y="116"/>
                    <a:pt x="108" y="116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4" y="115"/>
                    <a:pt x="114" y="115"/>
                    <a:pt x="114" y="115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8" y="115"/>
                    <a:pt x="118" y="115"/>
                    <a:pt x="118" y="115"/>
                  </a:cubicBezTo>
                  <a:cubicBezTo>
                    <a:pt x="118" y="115"/>
                    <a:pt x="118" y="115"/>
                    <a:pt x="118" y="115"/>
                  </a:cubicBezTo>
                  <a:cubicBezTo>
                    <a:pt x="120" y="116"/>
                    <a:pt x="120" y="116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ubicBezTo>
                    <a:pt x="120" y="117"/>
                    <a:pt x="120" y="117"/>
                    <a:pt x="120" y="117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7" y="124"/>
                    <a:pt x="127" y="124"/>
                    <a:pt x="127" y="124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4" y="128"/>
                    <a:pt x="134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36" y="127"/>
                    <a:pt x="136" y="127"/>
                    <a:pt x="136" y="127"/>
                  </a:cubicBezTo>
                  <a:cubicBezTo>
                    <a:pt x="136" y="127"/>
                    <a:pt x="136" y="127"/>
                    <a:pt x="136" y="127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9"/>
                    <a:pt x="137" y="129"/>
                    <a:pt x="137" y="129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2"/>
                    <a:pt x="139" y="132"/>
                    <a:pt x="139" y="132"/>
                  </a:cubicBezTo>
                  <a:cubicBezTo>
                    <a:pt x="139" y="133"/>
                    <a:pt x="139" y="133"/>
                    <a:pt x="139" y="133"/>
                  </a:cubicBezTo>
                  <a:cubicBezTo>
                    <a:pt x="139" y="133"/>
                    <a:pt x="139" y="133"/>
                    <a:pt x="139" y="133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5" y="135"/>
                    <a:pt x="135" y="135"/>
                    <a:pt x="135" y="135"/>
                  </a:cubicBezTo>
                  <a:cubicBezTo>
                    <a:pt x="135" y="135"/>
                    <a:pt x="135" y="135"/>
                    <a:pt x="135" y="135"/>
                  </a:cubicBezTo>
                  <a:cubicBezTo>
                    <a:pt x="134" y="135"/>
                    <a:pt x="134" y="135"/>
                    <a:pt x="134" y="135"/>
                  </a:cubicBezTo>
                  <a:cubicBezTo>
                    <a:pt x="133" y="135"/>
                    <a:pt x="133" y="135"/>
                    <a:pt x="133" y="135"/>
                  </a:cubicBezTo>
                  <a:cubicBezTo>
                    <a:pt x="133" y="135"/>
                    <a:pt x="133" y="135"/>
                    <a:pt x="133" y="135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0" y="137"/>
                    <a:pt x="130" y="137"/>
                    <a:pt x="130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3" y="138"/>
                    <a:pt x="133" y="138"/>
                    <a:pt x="133" y="138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2" y="142"/>
                    <a:pt x="142" y="142"/>
                    <a:pt x="142" y="142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4" y="142"/>
                    <a:pt x="144" y="142"/>
                    <a:pt x="144" y="142"/>
                  </a:cubicBezTo>
                  <a:cubicBezTo>
                    <a:pt x="145" y="142"/>
                    <a:pt x="145" y="142"/>
                    <a:pt x="145" y="142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50" y="140"/>
                    <a:pt x="150" y="140"/>
                    <a:pt x="150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45"/>
                    <a:pt x="152" y="145"/>
                    <a:pt x="152" y="145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3" y="146"/>
                    <a:pt x="153" y="146"/>
                    <a:pt x="153" y="146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54" y="144"/>
                    <a:pt x="154" y="144"/>
                    <a:pt x="154" y="144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2" y="152"/>
                    <a:pt x="152" y="152"/>
                    <a:pt x="152" y="152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4" y="158"/>
                    <a:pt x="154" y="158"/>
                    <a:pt x="154" y="158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5" y="151"/>
                    <a:pt x="155" y="151"/>
                    <a:pt x="155" y="151"/>
                  </a:cubicBezTo>
                  <a:cubicBezTo>
                    <a:pt x="155" y="151"/>
                    <a:pt x="155" y="151"/>
                    <a:pt x="155" y="151"/>
                  </a:cubicBezTo>
                  <a:cubicBezTo>
                    <a:pt x="155" y="152"/>
                    <a:pt x="155" y="152"/>
                    <a:pt x="155" y="152"/>
                  </a:cubicBezTo>
                  <a:cubicBezTo>
                    <a:pt x="155" y="152"/>
                    <a:pt x="155" y="152"/>
                    <a:pt x="155" y="152"/>
                  </a:cubicBezTo>
                  <a:cubicBezTo>
                    <a:pt x="156" y="152"/>
                    <a:pt x="156" y="152"/>
                    <a:pt x="156" y="152"/>
                  </a:cubicBezTo>
                  <a:cubicBezTo>
                    <a:pt x="156" y="152"/>
                    <a:pt x="156" y="152"/>
                    <a:pt x="156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57" y="143"/>
                    <a:pt x="157" y="143"/>
                    <a:pt x="157" y="143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  <a:cubicBezTo>
                    <a:pt x="160" y="142"/>
                    <a:pt x="160" y="142"/>
                    <a:pt x="160" y="142"/>
                  </a:cubicBezTo>
                  <a:cubicBezTo>
                    <a:pt x="160" y="142"/>
                    <a:pt x="160" y="142"/>
                    <a:pt x="160" y="142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62" y="141"/>
                    <a:pt x="162" y="141"/>
                    <a:pt x="162" y="141"/>
                  </a:cubicBezTo>
                  <a:cubicBezTo>
                    <a:pt x="162" y="141"/>
                    <a:pt x="162" y="141"/>
                    <a:pt x="162" y="141"/>
                  </a:cubicBezTo>
                  <a:cubicBezTo>
                    <a:pt x="162" y="142"/>
                    <a:pt x="162" y="142"/>
                    <a:pt x="162" y="142"/>
                  </a:cubicBezTo>
                  <a:cubicBezTo>
                    <a:pt x="163" y="141"/>
                    <a:pt x="163" y="141"/>
                    <a:pt x="163" y="141"/>
                  </a:cubicBezTo>
                  <a:cubicBezTo>
                    <a:pt x="164" y="141"/>
                    <a:pt x="164" y="141"/>
                    <a:pt x="164" y="141"/>
                  </a:cubicBezTo>
                  <a:cubicBezTo>
                    <a:pt x="164" y="140"/>
                    <a:pt x="164" y="140"/>
                    <a:pt x="164" y="140"/>
                  </a:cubicBezTo>
                  <a:cubicBezTo>
                    <a:pt x="164" y="140"/>
                    <a:pt x="164" y="140"/>
                    <a:pt x="164" y="140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7" y="139"/>
                    <a:pt x="167" y="139"/>
                    <a:pt x="167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70" y="138"/>
                    <a:pt x="170" y="138"/>
                    <a:pt x="170" y="138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6" y="138"/>
                    <a:pt x="166" y="138"/>
                    <a:pt x="166" y="138"/>
                  </a:cubicBezTo>
                  <a:cubicBezTo>
                    <a:pt x="166" y="138"/>
                    <a:pt x="166" y="138"/>
                    <a:pt x="166" y="138"/>
                  </a:cubicBezTo>
                  <a:cubicBezTo>
                    <a:pt x="166" y="138"/>
                    <a:pt x="166" y="138"/>
                    <a:pt x="166" y="138"/>
                  </a:cubicBezTo>
                  <a:cubicBezTo>
                    <a:pt x="165" y="138"/>
                    <a:pt x="165" y="138"/>
                    <a:pt x="165" y="138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2" y="138"/>
                    <a:pt x="162" y="138"/>
                    <a:pt x="162" y="138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0" y="140"/>
                    <a:pt x="160" y="140"/>
                    <a:pt x="160" y="140"/>
                  </a:cubicBezTo>
                  <a:cubicBezTo>
                    <a:pt x="160" y="140"/>
                    <a:pt x="160" y="140"/>
                    <a:pt x="160" y="140"/>
                  </a:cubicBezTo>
                  <a:cubicBezTo>
                    <a:pt x="159" y="139"/>
                    <a:pt x="159" y="139"/>
                    <a:pt x="159" y="139"/>
                  </a:cubicBezTo>
                  <a:cubicBezTo>
                    <a:pt x="159" y="139"/>
                    <a:pt x="159" y="139"/>
                    <a:pt x="159" y="139"/>
                  </a:cubicBezTo>
                  <a:cubicBezTo>
                    <a:pt x="159" y="139"/>
                    <a:pt x="159" y="139"/>
                    <a:pt x="159" y="139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58" y="138"/>
                    <a:pt x="158" y="138"/>
                    <a:pt x="158" y="138"/>
                  </a:cubicBezTo>
                  <a:cubicBezTo>
                    <a:pt x="158" y="137"/>
                    <a:pt x="158" y="137"/>
                    <a:pt x="158" y="137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60" y="135"/>
                    <a:pt x="160" y="135"/>
                    <a:pt x="160" y="135"/>
                  </a:cubicBezTo>
                  <a:cubicBezTo>
                    <a:pt x="161" y="135"/>
                    <a:pt x="161" y="135"/>
                    <a:pt x="161" y="135"/>
                  </a:cubicBezTo>
                  <a:cubicBezTo>
                    <a:pt x="162" y="136"/>
                    <a:pt x="162" y="136"/>
                    <a:pt x="162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8" y="135"/>
                    <a:pt x="168" y="135"/>
                    <a:pt x="168" y="135"/>
                  </a:cubicBezTo>
                  <a:cubicBezTo>
                    <a:pt x="169" y="135"/>
                    <a:pt x="169" y="135"/>
                    <a:pt x="169" y="135"/>
                  </a:cubicBezTo>
                  <a:cubicBezTo>
                    <a:pt x="170" y="135"/>
                    <a:pt x="170" y="135"/>
                    <a:pt x="170" y="135"/>
                  </a:cubicBezTo>
                  <a:cubicBezTo>
                    <a:pt x="170" y="136"/>
                    <a:pt x="170" y="136"/>
                    <a:pt x="170" y="136"/>
                  </a:cubicBezTo>
                  <a:cubicBezTo>
                    <a:pt x="170" y="136"/>
                    <a:pt x="170" y="136"/>
                    <a:pt x="170" y="136"/>
                  </a:cubicBezTo>
                  <a:cubicBezTo>
                    <a:pt x="171" y="136"/>
                    <a:pt x="171" y="136"/>
                    <a:pt x="171" y="136"/>
                  </a:cubicBezTo>
                  <a:cubicBezTo>
                    <a:pt x="171" y="138"/>
                    <a:pt x="171" y="138"/>
                    <a:pt x="171" y="138"/>
                  </a:cubicBezTo>
                  <a:cubicBezTo>
                    <a:pt x="170" y="138"/>
                    <a:pt x="170" y="138"/>
                    <a:pt x="170" y="138"/>
                  </a:cubicBezTo>
                  <a:cubicBezTo>
                    <a:pt x="171" y="139"/>
                    <a:pt x="171" y="139"/>
                    <a:pt x="171" y="139"/>
                  </a:cubicBezTo>
                  <a:cubicBezTo>
                    <a:pt x="171" y="139"/>
                    <a:pt x="171" y="139"/>
                    <a:pt x="171" y="139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1" y="143"/>
                    <a:pt x="171" y="143"/>
                    <a:pt x="171" y="143"/>
                  </a:cubicBezTo>
                  <a:cubicBezTo>
                    <a:pt x="171" y="143"/>
                    <a:pt x="171" y="143"/>
                    <a:pt x="171" y="143"/>
                  </a:cubicBezTo>
                  <a:cubicBezTo>
                    <a:pt x="171" y="144"/>
                    <a:pt x="171" y="144"/>
                    <a:pt x="171" y="144"/>
                  </a:cubicBezTo>
                  <a:cubicBezTo>
                    <a:pt x="172" y="144"/>
                    <a:pt x="172" y="144"/>
                    <a:pt x="172" y="144"/>
                  </a:cubicBezTo>
                  <a:cubicBezTo>
                    <a:pt x="172" y="144"/>
                    <a:pt x="172" y="144"/>
                    <a:pt x="172" y="144"/>
                  </a:cubicBezTo>
                  <a:cubicBezTo>
                    <a:pt x="172" y="144"/>
                    <a:pt x="172" y="144"/>
                    <a:pt x="172" y="144"/>
                  </a:cubicBezTo>
                  <a:cubicBezTo>
                    <a:pt x="173" y="144"/>
                    <a:pt x="173" y="144"/>
                    <a:pt x="173" y="144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4" y="145"/>
                    <a:pt x="174" y="145"/>
                    <a:pt x="174" y="145"/>
                  </a:cubicBezTo>
                  <a:cubicBezTo>
                    <a:pt x="175" y="144"/>
                    <a:pt x="175" y="144"/>
                    <a:pt x="175" y="144"/>
                  </a:cubicBezTo>
                  <a:cubicBezTo>
                    <a:pt x="175" y="145"/>
                    <a:pt x="175" y="145"/>
                    <a:pt x="175" y="145"/>
                  </a:cubicBezTo>
                  <a:cubicBezTo>
                    <a:pt x="175" y="145"/>
                    <a:pt x="175" y="145"/>
                    <a:pt x="175" y="145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6" y="145"/>
                    <a:pt x="176" y="145"/>
                    <a:pt x="176" y="145"/>
                  </a:cubicBezTo>
                  <a:cubicBezTo>
                    <a:pt x="176" y="146"/>
                    <a:pt x="176" y="146"/>
                    <a:pt x="176" y="146"/>
                  </a:cubicBezTo>
                  <a:cubicBezTo>
                    <a:pt x="176" y="146"/>
                    <a:pt x="176" y="146"/>
                    <a:pt x="176" y="146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7" y="147"/>
                    <a:pt x="177" y="147"/>
                    <a:pt x="177" y="147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8" y="149"/>
                    <a:pt x="178" y="149"/>
                    <a:pt x="178" y="149"/>
                  </a:cubicBezTo>
                  <a:cubicBezTo>
                    <a:pt x="179" y="148"/>
                    <a:pt x="179" y="148"/>
                    <a:pt x="179" y="148"/>
                  </a:cubicBezTo>
                  <a:cubicBezTo>
                    <a:pt x="179" y="148"/>
                    <a:pt x="179" y="148"/>
                    <a:pt x="179" y="148"/>
                  </a:cubicBezTo>
                  <a:cubicBezTo>
                    <a:pt x="179" y="149"/>
                    <a:pt x="179" y="149"/>
                    <a:pt x="179" y="149"/>
                  </a:cubicBezTo>
                  <a:cubicBezTo>
                    <a:pt x="180" y="149"/>
                    <a:pt x="180" y="149"/>
                    <a:pt x="180" y="149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2" y="149"/>
                    <a:pt x="182" y="149"/>
                    <a:pt x="182" y="149"/>
                  </a:cubicBezTo>
                  <a:cubicBezTo>
                    <a:pt x="183" y="150"/>
                    <a:pt x="183" y="150"/>
                    <a:pt x="183" y="150"/>
                  </a:cubicBezTo>
                  <a:cubicBezTo>
                    <a:pt x="183" y="149"/>
                    <a:pt x="183" y="149"/>
                    <a:pt x="183" y="149"/>
                  </a:cubicBezTo>
                  <a:cubicBezTo>
                    <a:pt x="185" y="148"/>
                    <a:pt x="185" y="148"/>
                    <a:pt x="185" y="148"/>
                  </a:cubicBezTo>
                  <a:cubicBezTo>
                    <a:pt x="185" y="148"/>
                    <a:pt x="185" y="148"/>
                    <a:pt x="185" y="148"/>
                  </a:cubicBezTo>
                  <a:cubicBezTo>
                    <a:pt x="185" y="149"/>
                    <a:pt x="185" y="149"/>
                    <a:pt x="185" y="149"/>
                  </a:cubicBezTo>
                  <a:cubicBezTo>
                    <a:pt x="187" y="149"/>
                    <a:pt x="187" y="149"/>
                    <a:pt x="187" y="149"/>
                  </a:cubicBezTo>
                  <a:cubicBezTo>
                    <a:pt x="188" y="150"/>
                    <a:pt x="188" y="150"/>
                    <a:pt x="188" y="150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90" y="150"/>
                    <a:pt x="190" y="150"/>
                    <a:pt x="190" y="150"/>
                  </a:cubicBezTo>
                  <a:cubicBezTo>
                    <a:pt x="190" y="150"/>
                    <a:pt x="190" y="150"/>
                    <a:pt x="190" y="150"/>
                  </a:cubicBezTo>
                  <a:cubicBezTo>
                    <a:pt x="192" y="150"/>
                    <a:pt x="192" y="150"/>
                    <a:pt x="192" y="150"/>
                  </a:cubicBezTo>
                  <a:cubicBezTo>
                    <a:pt x="192" y="151"/>
                    <a:pt x="192" y="151"/>
                    <a:pt x="192" y="151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2" y="149"/>
                    <a:pt x="192" y="149"/>
                    <a:pt x="192" y="149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2" y="147"/>
                    <a:pt x="192" y="147"/>
                    <a:pt x="192" y="147"/>
                  </a:cubicBezTo>
                  <a:cubicBezTo>
                    <a:pt x="192" y="147"/>
                    <a:pt x="192" y="147"/>
                    <a:pt x="192" y="147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4" y="151"/>
                    <a:pt x="194" y="151"/>
                    <a:pt x="194" y="151"/>
                  </a:cubicBezTo>
                  <a:cubicBezTo>
                    <a:pt x="195" y="151"/>
                    <a:pt x="195" y="151"/>
                    <a:pt x="195" y="151"/>
                  </a:cubicBezTo>
                  <a:cubicBezTo>
                    <a:pt x="195" y="152"/>
                    <a:pt x="195" y="152"/>
                    <a:pt x="195" y="152"/>
                  </a:cubicBezTo>
                  <a:cubicBezTo>
                    <a:pt x="195" y="151"/>
                    <a:pt x="195" y="151"/>
                    <a:pt x="195" y="151"/>
                  </a:cubicBezTo>
                  <a:cubicBezTo>
                    <a:pt x="195" y="150"/>
                    <a:pt x="195" y="150"/>
                    <a:pt x="195" y="150"/>
                  </a:cubicBezTo>
                  <a:cubicBezTo>
                    <a:pt x="194" y="150"/>
                    <a:pt x="194" y="150"/>
                    <a:pt x="194" y="150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4" y="146"/>
                    <a:pt x="194" y="146"/>
                    <a:pt x="194" y="146"/>
                  </a:cubicBezTo>
                  <a:cubicBezTo>
                    <a:pt x="194" y="146"/>
                    <a:pt x="194" y="146"/>
                    <a:pt x="194" y="14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194" y="144"/>
                    <a:pt x="194" y="144"/>
                    <a:pt x="194" y="144"/>
                  </a:cubicBezTo>
                  <a:cubicBezTo>
                    <a:pt x="195" y="144"/>
                    <a:pt x="195" y="144"/>
                    <a:pt x="195" y="144"/>
                  </a:cubicBezTo>
                  <a:cubicBezTo>
                    <a:pt x="195" y="145"/>
                    <a:pt x="195" y="145"/>
                    <a:pt x="195" y="145"/>
                  </a:cubicBezTo>
                  <a:cubicBezTo>
                    <a:pt x="195" y="146"/>
                    <a:pt x="195" y="146"/>
                    <a:pt x="195" y="146"/>
                  </a:cubicBezTo>
                  <a:cubicBezTo>
                    <a:pt x="196" y="146"/>
                    <a:pt x="196" y="146"/>
                    <a:pt x="196" y="146"/>
                  </a:cubicBezTo>
                  <a:cubicBezTo>
                    <a:pt x="196" y="145"/>
                    <a:pt x="196" y="145"/>
                    <a:pt x="196" y="145"/>
                  </a:cubicBezTo>
                  <a:cubicBezTo>
                    <a:pt x="197" y="145"/>
                    <a:pt x="197" y="145"/>
                    <a:pt x="197" y="145"/>
                  </a:cubicBezTo>
                  <a:cubicBezTo>
                    <a:pt x="197" y="144"/>
                    <a:pt x="197" y="144"/>
                    <a:pt x="197" y="144"/>
                  </a:cubicBezTo>
                  <a:cubicBezTo>
                    <a:pt x="198" y="144"/>
                    <a:pt x="198" y="144"/>
                    <a:pt x="198" y="144"/>
                  </a:cubicBezTo>
                  <a:cubicBezTo>
                    <a:pt x="198" y="145"/>
                    <a:pt x="198" y="145"/>
                    <a:pt x="198" y="145"/>
                  </a:cubicBezTo>
                  <a:cubicBezTo>
                    <a:pt x="198" y="145"/>
                    <a:pt x="198" y="145"/>
                    <a:pt x="198" y="145"/>
                  </a:cubicBezTo>
                  <a:cubicBezTo>
                    <a:pt x="198" y="146"/>
                    <a:pt x="198" y="146"/>
                    <a:pt x="198" y="146"/>
                  </a:cubicBezTo>
                  <a:cubicBezTo>
                    <a:pt x="198" y="145"/>
                    <a:pt x="198" y="145"/>
                    <a:pt x="198" y="145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199" y="146"/>
                    <a:pt x="199" y="146"/>
                    <a:pt x="199" y="146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8"/>
                    <a:pt x="199" y="148"/>
                    <a:pt x="199" y="148"/>
                  </a:cubicBezTo>
                  <a:cubicBezTo>
                    <a:pt x="200" y="147"/>
                    <a:pt x="200" y="147"/>
                    <a:pt x="200" y="147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0" y="148"/>
                    <a:pt x="200" y="148"/>
                    <a:pt x="200" y="148"/>
                  </a:cubicBezTo>
                  <a:cubicBezTo>
                    <a:pt x="199" y="149"/>
                    <a:pt x="199" y="149"/>
                    <a:pt x="199" y="149"/>
                  </a:cubicBezTo>
                  <a:cubicBezTo>
                    <a:pt x="199" y="149"/>
                    <a:pt x="199" y="149"/>
                    <a:pt x="199" y="149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2" y="150"/>
                    <a:pt x="202" y="150"/>
                    <a:pt x="202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1" y="151"/>
                    <a:pt x="201" y="151"/>
                    <a:pt x="201" y="151"/>
                  </a:cubicBezTo>
                  <a:cubicBezTo>
                    <a:pt x="199" y="152"/>
                    <a:pt x="199" y="152"/>
                    <a:pt x="199" y="152"/>
                  </a:cubicBezTo>
                  <a:cubicBezTo>
                    <a:pt x="199" y="152"/>
                    <a:pt x="199" y="152"/>
                    <a:pt x="199" y="152"/>
                  </a:cubicBezTo>
                  <a:cubicBezTo>
                    <a:pt x="199" y="153"/>
                    <a:pt x="199" y="153"/>
                    <a:pt x="199" y="153"/>
                  </a:cubicBezTo>
                  <a:cubicBezTo>
                    <a:pt x="199" y="152"/>
                    <a:pt x="199" y="152"/>
                    <a:pt x="199" y="152"/>
                  </a:cubicBezTo>
                  <a:cubicBezTo>
                    <a:pt x="198" y="153"/>
                    <a:pt x="198" y="153"/>
                    <a:pt x="198" y="153"/>
                  </a:cubicBezTo>
                  <a:cubicBezTo>
                    <a:pt x="198" y="154"/>
                    <a:pt x="198" y="154"/>
                    <a:pt x="198" y="154"/>
                  </a:cubicBezTo>
                  <a:cubicBezTo>
                    <a:pt x="198" y="155"/>
                    <a:pt x="198" y="155"/>
                    <a:pt x="198" y="155"/>
                  </a:cubicBezTo>
                  <a:cubicBezTo>
                    <a:pt x="199" y="154"/>
                    <a:pt x="199" y="154"/>
                    <a:pt x="199" y="154"/>
                  </a:cubicBezTo>
                  <a:cubicBezTo>
                    <a:pt x="199" y="154"/>
                    <a:pt x="199" y="154"/>
                    <a:pt x="199" y="154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0" y="155"/>
                    <a:pt x="200" y="155"/>
                    <a:pt x="200" y="155"/>
                  </a:cubicBezTo>
                  <a:cubicBezTo>
                    <a:pt x="201" y="155"/>
                    <a:pt x="201" y="155"/>
                    <a:pt x="201" y="155"/>
                  </a:cubicBezTo>
                  <a:cubicBezTo>
                    <a:pt x="200" y="156"/>
                    <a:pt x="200" y="156"/>
                    <a:pt x="200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199" y="158"/>
                    <a:pt x="199" y="158"/>
                    <a:pt x="199" y="158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196" y="158"/>
                    <a:pt x="196" y="158"/>
                    <a:pt x="196" y="158"/>
                  </a:cubicBezTo>
                  <a:cubicBezTo>
                    <a:pt x="197" y="159"/>
                    <a:pt x="197" y="159"/>
                    <a:pt x="197" y="159"/>
                  </a:cubicBezTo>
                  <a:cubicBezTo>
                    <a:pt x="197" y="160"/>
                    <a:pt x="197" y="160"/>
                    <a:pt x="197" y="160"/>
                  </a:cubicBezTo>
                  <a:cubicBezTo>
                    <a:pt x="197" y="162"/>
                    <a:pt x="197" y="162"/>
                    <a:pt x="197" y="162"/>
                  </a:cubicBezTo>
                  <a:cubicBezTo>
                    <a:pt x="198" y="160"/>
                    <a:pt x="198" y="160"/>
                    <a:pt x="198" y="160"/>
                  </a:cubicBezTo>
                  <a:cubicBezTo>
                    <a:pt x="197" y="159"/>
                    <a:pt x="197" y="159"/>
                    <a:pt x="197" y="159"/>
                  </a:cubicBezTo>
                  <a:cubicBezTo>
                    <a:pt x="198" y="158"/>
                    <a:pt x="198" y="158"/>
                    <a:pt x="198" y="158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9" y="159"/>
                    <a:pt x="199" y="159"/>
                    <a:pt x="199" y="159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201" y="158"/>
                    <a:pt x="201" y="158"/>
                    <a:pt x="201" y="158"/>
                  </a:cubicBezTo>
                  <a:cubicBezTo>
                    <a:pt x="202" y="158"/>
                    <a:pt x="202" y="158"/>
                    <a:pt x="202" y="158"/>
                  </a:cubicBezTo>
                  <a:cubicBezTo>
                    <a:pt x="203" y="157"/>
                    <a:pt x="203" y="157"/>
                    <a:pt x="203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04" y="156"/>
                    <a:pt x="204" y="156"/>
                    <a:pt x="204" y="156"/>
                  </a:cubicBezTo>
                  <a:cubicBezTo>
                    <a:pt x="203" y="157"/>
                    <a:pt x="203" y="157"/>
                    <a:pt x="203" y="157"/>
                  </a:cubicBezTo>
                  <a:cubicBezTo>
                    <a:pt x="203" y="156"/>
                    <a:pt x="203" y="156"/>
                    <a:pt x="203" y="156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202" y="156"/>
                    <a:pt x="202" y="156"/>
                    <a:pt x="202" y="156"/>
                  </a:cubicBezTo>
                  <a:cubicBezTo>
                    <a:pt x="202" y="156"/>
                    <a:pt x="202" y="156"/>
                    <a:pt x="202" y="156"/>
                  </a:cubicBezTo>
                  <a:cubicBezTo>
                    <a:pt x="202" y="155"/>
                    <a:pt x="202" y="155"/>
                    <a:pt x="202" y="155"/>
                  </a:cubicBezTo>
                  <a:cubicBezTo>
                    <a:pt x="202" y="155"/>
                    <a:pt x="202" y="155"/>
                    <a:pt x="202" y="155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2" y="153"/>
                    <a:pt x="202" y="153"/>
                    <a:pt x="202" y="153"/>
                  </a:cubicBezTo>
                  <a:cubicBezTo>
                    <a:pt x="202" y="153"/>
                    <a:pt x="202" y="153"/>
                    <a:pt x="202" y="153"/>
                  </a:cubicBezTo>
                  <a:cubicBezTo>
                    <a:pt x="202" y="152"/>
                    <a:pt x="202" y="152"/>
                    <a:pt x="202" y="152"/>
                  </a:cubicBezTo>
                  <a:cubicBezTo>
                    <a:pt x="203" y="151"/>
                    <a:pt x="203" y="151"/>
                    <a:pt x="203" y="151"/>
                  </a:cubicBezTo>
                  <a:cubicBezTo>
                    <a:pt x="203" y="150"/>
                    <a:pt x="203" y="150"/>
                    <a:pt x="203" y="150"/>
                  </a:cubicBezTo>
                  <a:cubicBezTo>
                    <a:pt x="204" y="150"/>
                    <a:pt x="204" y="150"/>
                    <a:pt x="204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4" y="150"/>
                    <a:pt x="204" y="150"/>
                    <a:pt x="204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6" y="150"/>
                    <a:pt x="206" y="150"/>
                    <a:pt x="206" y="150"/>
                  </a:cubicBezTo>
                  <a:cubicBezTo>
                    <a:pt x="206" y="150"/>
                    <a:pt x="206" y="150"/>
                    <a:pt x="206" y="150"/>
                  </a:cubicBezTo>
                  <a:cubicBezTo>
                    <a:pt x="206" y="150"/>
                    <a:pt x="206" y="150"/>
                    <a:pt x="206" y="150"/>
                  </a:cubicBezTo>
                  <a:cubicBezTo>
                    <a:pt x="207" y="150"/>
                    <a:pt x="207" y="150"/>
                    <a:pt x="207" y="150"/>
                  </a:cubicBezTo>
                  <a:cubicBezTo>
                    <a:pt x="207" y="150"/>
                    <a:pt x="207" y="150"/>
                    <a:pt x="207" y="150"/>
                  </a:cubicBezTo>
                  <a:cubicBezTo>
                    <a:pt x="209" y="149"/>
                    <a:pt x="209" y="149"/>
                    <a:pt x="209" y="149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11" y="147"/>
                    <a:pt x="211" y="147"/>
                    <a:pt x="211" y="147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213" y="146"/>
                    <a:pt x="213" y="146"/>
                    <a:pt x="213" y="146"/>
                  </a:cubicBezTo>
                  <a:cubicBezTo>
                    <a:pt x="213" y="146"/>
                    <a:pt x="213" y="146"/>
                    <a:pt x="213" y="146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4" y="144"/>
                    <a:pt x="214" y="144"/>
                    <a:pt x="214" y="144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2" y="143"/>
                    <a:pt x="212" y="143"/>
                    <a:pt x="212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0" y="144"/>
                    <a:pt x="210" y="144"/>
                    <a:pt x="210" y="144"/>
                  </a:cubicBezTo>
                  <a:cubicBezTo>
                    <a:pt x="210" y="143"/>
                    <a:pt x="210" y="143"/>
                    <a:pt x="210" y="143"/>
                  </a:cubicBezTo>
                  <a:cubicBezTo>
                    <a:pt x="211" y="142"/>
                    <a:pt x="211" y="142"/>
                    <a:pt x="211" y="142"/>
                  </a:cubicBezTo>
                  <a:cubicBezTo>
                    <a:pt x="211" y="142"/>
                    <a:pt x="211" y="142"/>
                    <a:pt x="211" y="142"/>
                  </a:cubicBezTo>
                  <a:cubicBezTo>
                    <a:pt x="212" y="142"/>
                    <a:pt x="212" y="142"/>
                    <a:pt x="212" y="142"/>
                  </a:cubicBezTo>
                  <a:cubicBezTo>
                    <a:pt x="213" y="141"/>
                    <a:pt x="213" y="141"/>
                    <a:pt x="213" y="141"/>
                  </a:cubicBezTo>
                  <a:cubicBezTo>
                    <a:pt x="213" y="141"/>
                    <a:pt x="213" y="141"/>
                    <a:pt x="213" y="141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214" y="139"/>
                    <a:pt x="214" y="139"/>
                    <a:pt x="214" y="139"/>
                  </a:cubicBezTo>
                  <a:cubicBezTo>
                    <a:pt x="215" y="140"/>
                    <a:pt x="215" y="140"/>
                    <a:pt x="215" y="140"/>
                  </a:cubicBezTo>
                  <a:cubicBezTo>
                    <a:pt x="215" y="140"/>
                    <a:pt x="215" y="140"/>
                    <a:pt x="215" y="140"/>
                  </a:cubicBezTo>
                  <a:cubicBezTo>
                    <a:pt x="214" y="141"/>
                    <a:pt x="214" y="141"/>
                    <a:pt x="214" y="141"/>
                  </a:cubicBezTo>
                  <a:cubicBezTo>
                    <a:pt x="215" y="141"/>
                    <a:pt x="215" y="141"/>
                    <a:pt x="215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39"/>
                    <a:pt x="216" y="139"/>
                    <a:pt x="216" y="139"/>
                  </a:cubicBezTo>
                  <a:cubicBezTo>
                    <a:pt x="216" y="139"/>
                    <a:pt x="216" y="139"/>
                    <a:pt x="216" y="139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15" y="138"/>
                    <a:pt x="215" y="138"/>
                    <a:pt x="215" y="138"/>
                  </a:cubicBezTo>
                  <a:cubicBezTo>
                    <a:pt x="214" y="138"/>
                    <a:pt x="214" y="138"/>
                    <a:pt x="214" y="138"/>
                  </a:cubicBezTo>
                  <a:cubicBezTo>
                    <a:pt x="213" y="138"/>
                    <a:pt x="213" y="138"/>
                    <a:pt x="213" y="138"/>
                  </a:cubicBezTo>
                  <a:cubicBezTo>
                    <a:pt x="212" y="137"/>
                    <a:pt x="212" y="137"/>
                    <a:pt x="212" y="137"/>
                  </a:cubicBezTo>
                  <a:cubicBezTo>
                    <a:pt x="213" y="136"/>
                    <a:pt x="213" y="136"/>
                    <a:pt x="213" y="136"/>
                  </a:cubicBezTo>
                  <a:cubicBezTo>
                    <a:pt x="212" y="137"/>
                    <a:pt x="212" y="137"/>
                    <a:pt x="212" y="137"/>
                  </a:cubicBezTo>
                  <a:cubicBezTo>
                    <a:pt x="212" y="137"/>
                    <a:pt x="212" y="137"/>
                    <a:pt x="212" y="137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0" y="135"/>
                    <a:pt x="210" y="135"/>
                    <a:pt x="210" y="135"/>
                  </a:cubicBezTo>
                  <a:cubicBezTo>
                    <a:pt x="210" y="134"/>
                    <a:pt x="210" y="134"/>
                    <a:pt x="210" y="134"/>
                  </a:cubicBezTo>
                  <a:cubicBezTo>
                    <a:pt x="210" y="134"/>
                    <a:pt x="210" y="134"/>
                    <a:pt x="210" y="134"/>
                  </a:cubicBezTo>
                  <a:cubicBezTo>
                    <a:pt x="209" y="134"/>
                    <a:pt x="209" y="134"/>
                    <a:pt x="209" y="134"/>
                  </a:cubicBezTo>
                  <a:cubicBezTo>
                    <a:pt x="209" y="134"/>
                    <a:pt x="209" y="134"/>
                    <a:pt x="209" y="134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09" y="129"/>
                    <a:pt x="209" y="129"/>
                    <a:pt x="209" y="129"/>
                  </a:cubicBezTo>
                  <a:cubicBezTo>
                    <a:pt x="209" y="129"/>
                    <a:pt x="209" y="129"/>
                    <a:pt x="209" y="129"/>
                  </a:cubicBezTo>
                  <a:cubicBezTo>
                    <a:pt x="211" y="128"/>
                    <a:pt x="211" y="128"/>
                    <a:pt x="211" y="128"/>
                  </a:cubicBezTo>
                  <a:cubicBezTo>
                    <a:pt x="212" y="127"/>
                    <a:pt x="212" y="127"/>
                    <a:pt x="212" y="127"/>
                  </a:cubicBezTo>
                  <a:cubicBezTo>
                    <a:pt x="212" y="127"/>
                    <a:pt x="212" y="127"/>
                    <a:pt x="212" y="127"/>
                  </a:cubicBezTo>
                  <a:cubicBezTo>
                    <a:pt x="212" y="127"/>
                    <a:pt x="212" y="127"/>
                    <a:pt x="212" y="127"/>
                  </a:cubicBezTo>
                  <a:cubicBezTo>
                    <a:pt x="213" y="127"/>
                    <a:pt x="213" y="127"/>
                    <a:pt x="213" y="127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2" y="126"/>
                    <a:pt x="212" y="126"/>
                    <a:pt x="212" y="126"/>
                  </a:cubicBezTo>
                  <a:cubicBezTo>
                    <a:pt x="212" y="126"/>
                    <a:pt x="212" y="126"/>
                    <a:pt x="212" y="126"/>
                  </a:cubicBezTo>
                  <a:cubicBezTo>
                    <a:pt x="212" y="126"/>
                    <a:pt x="212" y="126"/>
                    <a:pt x="212" y="126"/>
                  </a:cubicBezTo>
                  <a:cubicBezTo>
                    <a:pt x="211" y="125"/>
                    <a:pt x="211" y="125"/>
                    <a:pt x="211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3"/>
                    <a:pt x="213" y="123"/>
                    <a:pt x="213" y="123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4" y="121"/>
                    <a:pt x="214" y="121"/>
                    <a:pt x="214" y="121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5" y="120"/>
                    <a:pt x="215" y="120"/>
                    <a:pt x="215" y="120"/>
                  </a:cubicBezTo>
                  <a:cubicBezTo>
                    <a:pt x="216" y="119"/>
                    <a:pt x="216" y="119"/>
                    <a:pt x="216" y="119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7" y="120"/>
                    <a:pt x="217" y="120"/>
                    <a:pt x="217" y="120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8" y="121"/>
                    <a:pt x="218" y="121"/>
                    <a:pt x="218" y="121"/>
                  </a:cubicBezTo>
                  <a:cubicBezTo>
                    <a:pt x="218" y="120"/>
                    <a:pt x="218" y="120"/>
                    <a:pt x="218" y="120"/>
                  </a:cubicBezTo>
                  <a:cubicBezTo>
                    <a:pt x="219" y="119"/>
                    <a:pt x="219" y="119"/>
                    <a:pt x="219" y="119"/>
                  </a:cubicBezTo>
                  <a:cubicBezTo>
                    <a:pt x="219" y="119"/>
                    <a:pt x="219" y="119"/>
                    <a:pt x="219" y="119"/>
                  </a:cubicBezTo>
                  <a:cubicBezTo>
                    <a:pt x="219" y="119"/>
                    <a:pt x="219" y="119"/>
                    <a:pt x="219" y="119"/>
                  </a:cubicBezTo>
                  <a:cubicBezTo>
                    <a:pt x="218" y="118"/>
                    <a:pt x="218" y="118"/>
                    <a:pt x="218" y="118"/>
                  </a:cubicBezTo>
                  <a:cubicBezTo>
                    <a:pt x="217" y="118"/>
                    <a:pt x="217" y="118"/>
                    <a:pt x="217" y="118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9" y="117"/>
                    <a:pt x="219" y="117"/>
                    <a:pt x="219" y="117"/>
                  </a:cubicBezTo>
                  <a:cubicBezTo>
                    <a:pt x="220" y="116"/>
                    <a:pt x="220" y="116"/>
                    <a:pt x="220" y="116"/>
                  </a:cubicBezTo>
                  <a:cubicBezTo>
                    <a:pt x="221" y="116"/>
                    <a:pt x="221" y="116"/>
                    <a:pt x="221" y="116"/>
                  </a:cubicBezTo>
                  <a:cubicBezTo>
                    <a:pt x="221" y="115"/>
                    <a:pt x="221" y="115"/>
                    <a:pt x="221" y="115"/>
                  </a:cubicBezTo>
                  <a:cubicBezTo>
                    <a:pt x="221" y="115"/>
                    <a:pt x="221" y="115"/>
                    <a:pt x="221" y="115"/>
                  </a:cubicBezTo>
                  <a:cubicBezTo>
                    <a:pt x="222" y="115"/>
                    <a:pt x="222" y="115"/>
                    <a:pt x="222" y="115"/>
                  </a:cubicBezTo>
                  <a:cubicBezTo>
                    <a:pt x="224" y="115"/>
                    <a:pt x="224" y="115"/>
                    <a:pt x="224" y="115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7"/>
                    <a:pt x="224" y="117"/>
                    <a:pt x="224" y="117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6" y="118"/>
                    <a:pt x="226" y="118"/>
                    <a:pt x="226" y="11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5" y="120"/>
                    <a:pt x="225" y="120"/>
                    <a:pt x="225" y="120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6" y="124"/>
                    <a:pt x="226" y="124"/>
                    <a:pt x="226" y="124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5" y="126"/>
                    <a:pt x="225" y="126"/>
                    <a:pt x="225" y="126"/>
                  </a:cubicBezTo>
                  <a:cubicBezTo>
                    <a:pt x="225" y="127"/>
                    <a:pt x="225" y="127"/>
                    <a:pt x="225" y="127"/>
                  </a:cubicBezTo>
                  <a:cubicBezTo>
                    <a:pt x="224" y="127"/>
                    <a:pt x="224" y="127"/>
                    <a:pt x="224" y="127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5" y="131"/>
                    <a:pt x="225" y="131"/>
                    <a:pt x="225" y="131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6" y="132"/>
                    <a:pt x="226" y="132"/>
                    <a:pt x="226" y="132"/>
                  </a:cubicBezTo>
                  <a:cubicBezTo>
                    <a:pt x="226" y="133"/>
                    <a:pt x="226" y="133"/>
                    <a:pt x="226" y="133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5" y="134"/>
                    <a:pt x="225" y="134"/>
                    <a:pt x="225" y="134"/>
                  </a:cubicBezTo>
                  <a:cubicBezTo>
                    <a:pt x="224" y="134"/>
                    <a:pt x="224" y="134"/>
                    <a:pt x="224" y="134"/>
                  </a:cubicBezTo>
                  <a:cubicBezTo>
                    <a:pt x="224" y="133"/>
                    <a:pt x="224" y="133"/>
                    <a:pt x="224" y="133"/>
                  </a:cubicBezTo>
                  <a:cubicBezTo>
                    <a:pt x="224" y="133"/>
                    <a:pt x="224" y="133"/>
                    <a:pt x="224" y="133"/>
                  </a:cubicBezTo>
                  <a:cubicBezTo>
                    <a:pt x="223" y="133"/>
                    <a:pt x="223" y="133"/>
                    <a:pt x="223" y="133"/>
                  </a:cubicBezTo>
                  <a:cubicBezTo>
                    <a:pt x="223" y="134"/>
                    <a:pt x="223" y="134"/>
                    <a:pt x="223" y="134"/>
                  </a:cubicBezTo>
                  <a:cubicBezTo>
                    <a:pt x="222" y="134"/>
                    <a:pt x="222" y="134"/>
                    <a:pt x="222" y="134"/>
                  </a:cubicBezTo>
                  <a:cubicBezTo>
                    <a:pt x="222" y="134"/>
                    <a:pt x="222" y="134"/>
                    <a:pt x="222" y="134"/>
                  </a:cubicBezTo>
                  <a:cubicBezTo>
                    <a:pt x="223" y="134"/>
                    <a:pt x="223" y="134"/>
                    <a:pt x="223" y="134"/>
                  </a:cubicBezTo>
                  <a:cubicBezTo>
                    <a:pt x="224" y="135"/>
                    <a:pt x="224" y="135"/>
                    <a:pt x="224" y="135"/>
                  </a:cubicBezTo>
                  <a:cubicBezTo>
                    <a:pt x="224" y="135"/>
                    <a:pt x="224" y="135"/>
                    <a:pt x="224" y="135"/>
                  </a:cubicBezTo>
                  <a:cubicBezTo>
                    <a:pt x="221" y="137"/>
                    <a:pt x="221" y="137"/>
                    <a:pt x="221" y="137"/>
                  </a:cubicBezTo>
                  <a:cubicBezTo>
                    <a:pt x="221" y="137"/>
                    <a:pt x="221" y="137"/>
                    <a:pt x="221" y="137"/>
                  </a:cubicBezTo>
                  <a:cubicBezTo>
                    <a:pt x="220" y="137"/>
                    <a:pt x="220" y="137"/>
                    <a:pt x="220" y="137"/>
                  </a:cubicBezTo>
                  <a:cubicBezTo>
                    <a:pt x="220" y="137"/>
                    <a:pt x="220" y="137"/>
                    <a:pt x="220" y="137"/>
                  </a:cubicBezTo>
                  <a:cubicBezTo>
                    <a:pt x="220" y="138"/>
                    <a:pt x="220" y="138"/>
                    <a:pt x="220" y="138"/>
                  </a:cubicBezTo>
                  <a:cubicBezTo>
                    <a:pt x="220" y="139"/>
                    <a:pt x="220" y="139"/>
                    <a:pt x="220" y="139"/>
                  </a:cubicBezTo>
                  <a:cubicBezTo>
                    <a:pt x="221" y="138"/>
                    <a:pt x="221" y="138"/>
                    <a:pt x="221" y="138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2" y="140"/>
                    <a:pt x="222" y="140"/>
                    <a:pt x="222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4" y="139"/>
                    <a:pt x="224" y="139"/>
                    <a:pt x="224" y="139"/>
                  </a:cubicBezTo>
                  <a:cubicBezTo>
                    <a:pt x="224" y="139"/>
                    <a:pt x="224" y="139"/>
                    <a:pt x="224" y="139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40"/>
                    <a:pt x="225" y="140"/>
                    <a:pt x="225" y="140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7" y="140"/>
                    <a:pt x="227" y="140"/>
                    <a:pt x="227" y="140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5" y="142"/>
                    <a:pt x="225" y="142"/>
                    <a:pt x="225" y="142"/>
                  </a:cubicBezTo>
                  <a:cubicBezTo>
                    <a:pt x="224" y="142"/>
                    <a:pt x="224" y="142"/>
                    <a:pt x="224" y="142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3" y="141"/>
                    <a:pt x="223" y="141"/>
                    <a:pt x="223" y="141"/>
                  </a:cubicBezTo>
                  <a:cubicBezTo>
                    <a:pt x="223" y="141"/>
                    <a:pt x="223" y="141"/>
                    <a:pt x="223" y="141"/>
                  </a:cubicBezTo>
                  <a:cubicBezTo>
                    <a:pt x="224" y="142"/>
                    <a:pt x="224" y="142"/>
                    <a:pt x="224" y="142"/>
                  </a:cubicBezTo>
                  <a:cubicBezTo>
                    <a:pt x="224" y="143"/>
                    <a:pt x="224" y="143"/>
                    <a:pt x="224" y="143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5"/>
                    <a:pt x="225" y="145"/>
                    <a:pt x="225" y="145"/>
                  </a:cubicBezTo>
                  <a:cubicBezTo>
                    <a:pt x="225" y="145"/>
                    <a:pt x="225" y="145"/>
                    <a:pt x="225" y="145"/>
                  </a:cubicBezTo>
                  <a:cubicBezTo>
                    <a:pt x="225" y="146"/>
                    <a:pt x="225" y="146"/>
                    <a:pt x="225" y="146"/>
                  </a:cubicBezTo>
                  <a:cubicBezTo>
                    <a:pt x="224" y="146"/>
                    <a:pt x="224" y="146"/>
                    <a:pt x="224" y="146"/>
                  </a:cubicBezTo>
                  <a:cubicBezTo>
                    <a:pt x="224" y="147"/>
                    <a:pt x="224" y="147"/>
                    <a:pt x="224" y="147"/>
                  </a:cubicBezTo>
                  <a:cubicBezTo>
                    <a:pt x="224" y="148"/>
                    <a:pt x="224" y="148"/>
                    <a:pt x="224" y="148"/>
                  </a:cubicBezTo>
                  <a:cubicBezTo>
                    <a:pt x="223" y="149"/>
                    <a:pt x="223" y="149"/>
                    <a:pt x="223" y="149"/>
                  </a:cubicBezTo>
                  <a:cubicBezTo>
                    <a:pt x="223" y="149"/>
                    <a:pt x="223" y="149"/>
                    <a:pt x="223" y="149"/>
                  </a:cubicBezTo>
                  <a:cubicBezTo>
                    <a:pt x="223" y="150"/>
                    <a:pt x="223" y="150"/>
                    <a:pt x="223" y="150"/>
                  </a:cubicBezTo>
                  <a:cubicBezTo>
                    <a:pt x="223" y="150"/>
                    <a:pt x="223" y="150"/>
                    <a:pt x="223" y="150"/>
                  </a:cubicBezTo>
                  <a:cubicBezTo>
                    <a:pt x="223" y="151"/>
                    <a:pt x="223" y="151"/>
                    <a:pt x="223" y="151"/>
                  </a:cubicBezTo>
                  <a:cubicBezTo>
                    <a:pt x="223" y="151"/>
                    <a:pt x="223" y="151"/>
                    <a:pt x="223" y="151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6" y="149"/>
                    <a:pt x="226" y="149"/>
                    <a:pt x="226" y="149"/>
                  </a:cubicBezTo>
                  <a:cubicBezTo>
                    <a:pt x="225" y="148"/>
                    <a:pt x="225" y="148"/>
                    <a:pt x="225" y="148"/>
                  </a:cubicBezTo>
                  <a:cubicBezTo>
                    <a:pt x="226" y="148"/>
                    <a:pt x="226" y="148"/>
                    <a:pt x="226" y="148"/>
                  </a:cubicBezTo>
                  <a:cubicBezTo>
                    <a:pt x="226" y="148"/>
                    <a:pt x="226" y="148"/>
                    <a:pt x="226" y="148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47"/>
                    <a:pt x="227" y="147"/>
                    <a:pt x="227" y="147"/>
                  </a:cubicBezTo>
                  <a:cubicBezTo>
                    <a:pt x="227" y="146"/>
                    <a:pt x="227" y="146"/>
                    <a:pt x="227" y="146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30" y="144"/>
                    <a:pt x="230" y="144"/>
                    <a:pt x="230" y="144"/>
                  </a:cubicBezTo>
                  <a:cubicBezTo>
                    <a:pt x="231" y="145"/>
                    <a:pt x="231" y="145"/>
                    <a:pt x="231" y="145"/>
                  </a:cubicBezTo>
                  <a:cubicBezTo>
                    <a:pt x="231" y="146"/>
                    <a:pt x="231" y="146"/>
                    <a:pt x="231" y="146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2" y="148"/>
                    <a:pt x="232" y="148"/>
                    <a:pt x="232" y="148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32" y="150"/>
                    <a:pt x="232" y="150"/>
                    <a:pt x="232" y="150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31" y="151"/>
                    <a:pt x="231" y="151"/>
                    <a:pt x="231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30" y="152"/>
                    <a:pt x="230" y="152"/>
                    <a:pt x="230" y="152"/>
                  </a:cubicBezTo>
                  <a:cubicBezTo>
                    <a:pt x="230" y="153"/>
                    <a:pt x="230" y="153"/>
                    <a:pt x="230" y="153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9" y="156"/>
                    <a:pt x="229" y="156"/>
                    <a:pt x="229" y="156"/>
                  </a:cubicBezTo>
                  <a:cubicBezTo>
                    <a:pt x="230" y="159"/>
                    <a:pt x="230" y="159"/>
                    <a:pt x="230" y="159"/>
                  </a:cubicBezTo>
                  <a:cubicBezTo>
                    <a:pt x="230" y="160"/>
                    <a:pt x="230" y="160"/>
                    <a:pt x="230" y="160"/>
                  </a:cubicBezTo>
                  <a:cubicBezTo>
                    <a:pt x="230" y="161"/>
                    <a:pt x="230" y="161"/>
                    <a:pt x="230" y="161"/>
                  </a:cubicBezTo>
                  <a:cubicBezTo>
                    <a:pt x="231" y="162"/>
                    <a:pt x="231" y="162"/>
                    <a:pt x="231" y="162"/>
                  </a:cubicBezTo>
                  <a:cubicBezTo>
                    <a:pt x="231" y="162"/>
                    <a:pt x="231" y="162"/>
                    <a:pt x="231" y="162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0"/>
                    <a:pt x="231" y="160"/>
                    <a:pt x="231" y="160"/>
                  </a:cubicBezTo>
                  <a:cubicBezTo>
                    <a:pt x="232" y="160"/>
                    <a:pt x="232" y="160"/>
                    <a:pt x="232" y="160"/>
                  </a:cubicBezTo>
                  <a:cubicBezTo>
                    <a:pt x="232" y="160"/>
                    <a:pt x="232" y="160"/>
                    <a:pt x="232" y="160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3" y="160"/>
                    <a:pt x="233" y="160"/>
                    <a:pt x="233" y="160"/>
                  </a:cubicBezTo>
                  <a:cubicBezTo>
                    <a:pt x="234" y="159"/>
                    <a:pt x="234" y="159"/>
                    <a:pt x="234" y="159"/>
                  </a:cubicBezTo>
                  <a:cubicBezTo>
                    <a:pt x="234" y="158"/>
                    <a:pt x="234" y="158"/>
                    <a:pt x="234" y="158"/>
                  </a:cubicBezTo>
                  <a:cubicBezTo>
                    <a:pt x="235" y="158"/>
                    <a:pt x="235" y="158"/>
                    <a:pt x="235" y="158"/>
                  </a:cubicBezTo>
                  <a:cubicBezTo>
                    <a:pt x="236" y="157"/>
                    <a:pt x="236" y="157"/>
                    <a:pt x="236" y="157"/>
                  </a:cubicBezTo>
                  <a:cubicBezTo>
                    <a:pt x="236" y="156"/>
                    <a:pt x="236" y="156"/>
                    <a:pt x="236" y="156"/>
                  </a:cubicBezTo>
                  <a:cubicBezTo>
                    <a:pt x="236" y="156"/>
                    <a:pt x="236" y="156"/>
                    <a:pt x="236" y="156"/>
                  </a:cubicBezTo>
                  <a:cubicBezTo>
                    <a:pt x="238" y="155"/>
                    <a:pt x="238" y="155"/>
                    <a:pt x="238" y="155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240" y="151"/>
                    <a:pt x="240" y="151"/>
                    <a:pt x="240" y="151"/>
                  </a:cubicBezTo>
                  <a:cubicBezTo>
                    <a:pt x="240" y="150"/>
                    <a:pt x="240" y="150"/>
                    <a:pt x="240" y="150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4" y="150"/>
                    <a:pt x="244" y="150"/>
                    <a:pt x="244" y="150"/>
                  </a:cubicBezTo>
                  <a:cubicBezTo>
                    <a:pt x="244" y="150"/>
                    <a:pt x="244" y="150"/>
                    <a:pt x="244" y="150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3" y="149"/>
                    <a:pt x="243" y="149"/>
                    <a:pt x="243" y="149"/>
                  </a:cubicBezTo>
                  <a:cubicBezTo>
                    <a:pt x="243" y="148"/>
                    <a:pt x="243" y="148"/>
                    <a:pt x="243" y="148"/>
                  </a:cubicBezTo>
                  <a:cubicBezTo>
                    <a:pt x="244" y="148"/>
                    <a:pt x="244" y="148"/>
                    <a:pt x="244" y="148"/>
                  </a:cubicBezTo>
                  <a:cubicBezTo>
                    <a:pt x="244" y="149"/>
                    <a:pt x="244" y="149"/>
                    <a:pt x="244" y="149"/>
                  </a:cubicBezTo>
                  <a:cubicBezTo>
                    <a:pt x="245" y="148"/>
                    <a:pt x="245" y="148"/>
                    <a:pt x="245" y="148"/>
                  </a:cubicBezTo>
                  <a:cubicBezTo>
                    <a:pt x="245" y="148"/>
                    <a:pt x="245" y="148"/>
                    <a:pt x="245" y="148"/>
                  </a:cubicBezTo>
                  <a:cubicBezTo>
                    <a:pt x="246" y="148"/>
                    <a:pt x="246" y="148"/>
                    <a:pt x="246" y="148"/>
                  </a:cubicBezTo>
                  <a:cubicBezTo>
                    <a:pt x="245" y="147"/>
                    <a:pt x="245" y="147"/>
                    <a:pt x="245" y="147"/>
                  </a:cubicBezTo>
                  <a:cubicBezTo>
                    <a:pt x="245" y="147"/>
                    <a:pt x="245" y="147"/>
                    <a:pt x="245" y="147"/>
                  </a:cubicBezTo>
                  <a:cubicBezTo>
                    <a:pt x="245" y="147"/>
                    <a:pt x="245" y="147"/>
                    <a:pt x="245" y="147"/>
                  </a:cubicBezTo>
                  <a:cubicBezTo>
                    <a:pt x="244" y="147"/>
                    <a:pt x="244" y="147"/>
                    <a:pt x="244" y="147"/>
                  </a:cubicBezTo>
                  <a:cubicBezTo>
                    <a:pt x="244" y="145"/>
                    <a:pt x="244" y="145"/>
                    <a:pt x="244" y="145"/>
                  </a:cubicBezTo>
                  <a:cubicBezTo>
                    <a:pt x="245" y="145"/>
                    <a:pt x="245" y="145"/>
                    <a:pt x="245" y="145"/>
                  </a:cubicBezTo>
                  <a:cubicBezTo>
                    <a:pt x="245" y="144"/>
                    <a:pt x="245" y="144"/>
                    <a:pt x="245" y="144"/>
                  </a:cubicBezTo>
                  <a:cubicBezTo>
                    <a:pt x="245" y="144"/>
                    <a:pt x="245" y="144"/>
                    <a:pt x="245" y="144"/>
                  </a:cubicBezTo>
                  <a:cubicBezTo>
                    <a:pt x="245" y="144"/>
                    <a:pt x="245" y="144"/>
                    <a:pt x="245" y="144"/>
                  </a:cubicBezTo>
                  <a:cubicBezTo>
                    <a:pt x="245" y="143"/>
                    <a:pt x="245" y="143"/>
                    <a:pt x="245" y="143"/>
                  </a:cubicBezTo>
                  <a:cubicBezTo>
                    <a:pt x="246" y="142"/>
                    <a:pt x="246" y="142"/>
                    <a:pt x="246" y="142"/>
                  </a:cubicBezTo>
                  <a:cubicBezTo>
                    <a:pt x="245" y="142"/>
                    <a:pt x="245" y="142"/>
                    <a:pt x="245" y="142"/>
                  </a:cubicBezTo>
                  <a:cubicBezTo>
                    <a:pt x="245" y="142"/>
                    <a:pt x="245" y="142"/>
                    <a:pt x="245" y="142"/>
                  </a:cubicBezTo>
                  <a:cubicBezTo>
                    <a:pt x="246" y="142"/>
                    <a:pt x="246" y="142"/>
                    <a:pt x="246" y="142"/>
                  </a:cubicBezTo>
                  <a:cubicBezTo>
                    <a:pt x="246" y="141"/>
                    <a:pt x="246" y="141"/>
                    <a:pt x="246" y="141"/>
                  </a:cubicBezTo>
                  <a:cubicBezTo>
                    <a:pt x="246" y="141"/>
                    <a:pt x="246" y="141"/>
                    <a:pt x="246" y="141"/>
                  </a:cubicBezTo>
                  <a:cubicBezTo>
                    <a:pt x="246" y="140"/>
                    <a:pt x="246" y="140"/>
                    <a:pt x="246" y="140"/>
                  </a:cubicBezTo>
                  <a:cubicBezTo>
                    <a:pt x="246" y="141"/>
                    <a:pt x="246" y="141"/>
                    <a:pt x="246" y="141"/>
                  </a:cubicBezTo>
                  <a:cubicBezTo>
                    <a:pt x="247" y="141"/>
                    <a:pt x="247" y="141"/>
                    <a:pt x="247" y="141"/>
                  </a:cubicBezTo>
                  <a:cubicBezTo>
                    <a:pt x="247" y="141"/>
                    <a:pt x="247" y="141"/>
                    <a:pt x="247" y="141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9" y="141"/>
                    <a:pt x="249" y="141"/>
                    <a:pt x="249" y="141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5" y="144"/>
                    <a:pt x="255" y="144"/>
                    <a:pt x="255" y="144"/>
                  </a:cubicBezTo>
                  <a:cubicBezTo>
                    <a:pt x="255" y="144"/>
                    <a:pt x="255" y="144"/>
                    <a:pt x="255" y="144"/>
                  </a:cubicBezTo>
                  <a:cubicBezTo>
                    <a:pt x="255" y="145"/>
                    <a:pt x="255" y="145"/>
                    <a:pt x="255" y="145"/>
                  </a:cubicBezTo>
                  <a:cubicBezTo>
                    <a:pt x="256" y="145"/>
                    <a:pt x="256" y="145"/>
                    <a:pt x="256" y="145"/>
                  </a:cubicBezTo>
                  <a:cubicBezTo>
                    <a:pt x="255" y="145"/>
                    <a:pt x="255" y="145"/>
                    <a:pt x="255" y="145"/>
                  </a:cubicBezTo>
                  <a:cubicBezTo>
                    <a:pt x="254" y="145"/>
                    <a:pt x="254" y="145"/>
                    <a:pt x="254" y="145"/>
                  </a:cubicBezTo>
                  <a:cubicBezTo>
                    <a:pt x="254" y="145"/>
                    <a:pt x="254" y="145"/>
                    <a:pt x="254" y="145"/>
                  </a:cubicBezTo>
                  <a:cubicBezTo>
                    <a:pt x="254" y="145"/>
                    <a:pt x="254" y="145"/>
                    <a:pt x="254" y="145"/>
                  </a:cubicBezTo>
                  <a:cubicBezTo>
                    <a:pt x="256" y="146"/>
                    <a:pt x="256" y="146"/>
                    <a:pt x="256" y="146"/>
                  </a:cubicBezTo>
                  <a:cubicBezTo>
                    <a:pt x="256" y="147"/>
                    <a:pt x="256" y="147"/>
                    <a:pt x="256" y="147"/>
                  </a:cubicBezTo>
                  <a:cubicBezTo>
                    <a:pt x="255" y="147"/>
                    <a:pt x="255" y="147"/>
                    <a:pt x="255" y="147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47"/>
                    <a:pt x="256" y="147"/>
                    <a:pt x="256" y="147"/>
                  </a:cubicBezTo>
                  <a:cubicBezTo>
                    <a:pt x="258" y="148"/>
                    <a:pt x="258" y="148"/>
                    <a:pt x="258" y="148"/>
                  </a:cubicBezTo>
                  <a:cubicBezTo>
                    <a:pt x="258" y="148"/>
                    <a:pt x="258" y="148"/>
                    <a:pt x="258" y="148"/>
                  </a:cubicBezTo>
                  <a:cubicBezTo>
                    <a:pt x="258" y="148"/>
                    <a:pt x="258" y="148"/>
                    <a:pt x="258" y="148"/>
                  </a:cubicBezTo>
                  <a:cubicBezTo>
                    <a:pt x="259" y="149"/>
                    <a:pt x="259" y="149"/>
                    <a:pt x="259" y="149"/>
                  </a:cubicBezTo>
                  <a:cubicBezTo>
                    <a:pt x="258" y="149"/>
                    <a:pt x="258" y="149"/>
                    <a:pt x="258" y="149"/>
                  </a:cubicBezTo>
                  <a:cubicBezTo>
                    <a:pt x="257" y="150"/>
                    <a:pt x="257" y="150"/>
                    <a:pt x="257" y="150"/>
                  </a:cubicBezTo>
                  <a:cubicBezTo>
                    <a:pt x="256" y="151"/>
                    <a:pt x="256" y="151"/>
                    <a:pt x="256" y="151"/>
                  </a:cubicBezTo>
                  <a:cubicBezTo>
                    <a:pt x="255" y="151"/>
                    <a:pt x="255" y="151"/>
                    <a:pt x="255" y="151"/>
                  </a:cubicBezTo>
                  <a:cubicBezTo>
                    <a:pt x="256" y="151"/>
                    <a:pt x="256" y="151"/>
                    <a:pt x="256" y="151"/>
                  </a:cubicBezTo>
                  <a:cubicBezTo>
                    <a:pt x="257" y="151"/>
                    <a:pt x="257" y="151"/>
                    <a:pt x="257" y="151"/>
                  </a:cubicBezTo>
                  <a:cubicBezTo>
                    <a:pt x="257" y="152"/>
                    <a:pt x="257" y="152"/>
                    <a:pt x="257" y="152"/>
                  </a:cubicBezTo>
                  <a:cubicBezTo>
                    <a:pt x="257" y="152"/>
                    <a:pt x="257" y="152"/>
                    <a:pt x="257" y="152"/>
                  </a:cubicBezTo>
                  <a:cubicBezTo>
                    <a:pt x="258" y="152"/>
                    <a:pt x="258" y="152"/>
                    <a:pt x="258" y="152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56" y="154"/>
                    <a:pt x="256" y="154"/>
                    <a:pt x="256" y="154"/>
                  </a:cubicBezTo>
                  <a:cubicBezTo>
                    <a:pt x="255" y="154"/>
                    <a:pt x="255" y="154"/>
                    <a:pt x="255" y="154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3" y="154"/>
                    <a:pt x="253" y="154"/>
                    <a:pt x="253" y="154"/>
                  </a:cubicBezTo>
                  <a:cubicBezTo>
                    <a:pt x="253" y="153"/>
                    <a:pt x="253" y="153"/>
                    <a:pt x="253" y="153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51" y="153"/>
                    <a:pt x="251" y="153"/>
                    <a:pt x="251" y="153"/>
                  </a:cubicBezTo>
                  <a:cubicBezTo>
                    <a:pt x="251" y="154"/>
                    <a:pt x="251" y="154"/>
                    <a:pt x="251" y="154"/>
                  </a:cubicBezTo>
                  <a:cubicBezTo>
                    <a:pt x="251" y="154"/>
                    <a:pt x="251" y="154"/>
                    <a:pt x="251" y="154"/>
                  </a:cubicBezTo>
                  <a:cubicBezTo>
                    <a:pt x="251" y="154"/>
                    <a:pt x="251" y="154"/>
                    <a:pt x="251" y="154"/>
                  </a:cubicBezTo>
                  <a:cubicBezTo>
                    <a:pt x="252" y="154"/>
                    <a:pt x="252" y="154"/>
                    <a:pt x="252" y="154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2" y="156"/>
                    <a:pt x="252" y="156"/>
                    <a:pt x="252" y="156"/>
                  </a:cubicBezTo>
                  <a:cubicBezTo>
                    <a:pt x="251" y="156"/>
                    <a:pt x="251" y="156"/>
                    <a:pt x="251" y="156"/>
                  </a:cubicBezTo>
                  <a:cubicBezTo>
                    <a:pt x="251" y="157"/>
                    <a:pt x="251" y="157"/>
                    <a:pt x="251" y="157"/>
                  </a:cubicBezTo>
                  <a:cubicBezTo>
                    <a:pt x="252" y="157"/>
                    <a:pt x="252" y="157"/>
                    <a:pt x="252" y="157"/>
                  </a:cubicBezTo>
                  <a:cubicBezTo>
                    <a:pt x="252" y="156"/>
                    <a:pt x="252" y="156"/>
                    <a:pt x="252" y="156"/>
                  </a:cubicBezTo>
                  <a:cubicBezTo>
                    <a:pt x="252" y="156"/>
                    <a:pt x="252" y="156"/>
                    <a:pt x="252" y="156"/>
                  </a:cubicBezTo>
                  <a:cubicBezTo>
                    <a:pt x="252" y="157"/>
                    <a:pt x="252" y="157"/>
                    <a:pt x="252" y="157"/>
                  </a:cubicBezTo>
                  <a:cubicBezTo>
                    <a:pt x="251" y="157"/>
                    <a:pt x="251" y="157"/>
                    <a:pt x="251" y="157"/>
                  </a:cubicBezTo>
                  <a:cubicBezTo>
                    <a:pt x="251" y="158"/>
                    <a:pt x="251" y="158"/>
                    <a:pt x="251" y="158"/>
                  </a:cubicBezTo>
                  <a:cubicBezTo>
                    <a:pt x="251" y="159"/>
                    <a:pt x="251" y="159"/>
                    <a:pt x="251" y="159"/>
                  </a:cubicBezTo>
                  <a:cubicBezTo>
                    <a:pt x="252" y="160"/>
                    <a:pt x="252" y="160"/>
                    <a:pt x="252" y="160"/>
                  </a:cubicBezTo>
                  <a:cubicBezTo>
                    <a:pt x="252" y="160"/>
                    <a:pt x="252" y="160"/>
                    <a:pt x="252" y="160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3"/>
                    <a:pt x="253" y="163"/>
                    <a:pt x="253" y="163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2" y="164"/>
                    <a:pt x="252" y="164"/>
                    <a:pt x="252" y="164"/>
                  </a:cubicBezTo>
                  <a:cubicBezTo>
                    <a:pt x="251" y="164"/>
                    <a:pt x="251" y="164"/>
                    <a:pt x="251" y="164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1" y="166"/>
                    <a:pt x="251" y="166"/>
                    <a:pt x="251" y="166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49" y="165"/>
                    <a:pt x="249" y="165"/>
                    <a:pt x="249" y="165"/>
                  </a:cubicBezTo>
                  <a:cubicBezTo>
                    <a:pt x="248" y="166"/>
                    <a:pt x="248" y="166"/>
                    <a:pt x="248" y="166"/>
                  </a:cubicBezTo>
                  <a:cubicBezTo>
                    <a:pt x="248" y="167"/>
                    <a:pt x="248" y="167"/>
                    <a:pt x="248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8"/>
                    <a:pt x="247" y="168"/>
                    <a:pt x="247" y="168"/>
                  </a:cubicBezTo>
                  <a:cubicBezTo>
                    <a:pt x="246" y="168"/>
                    <a:pt x="246" y="168"/>
                    <a:pt x="246" y="168"/>
                  </a:cubicBezTo>
                  <a:cubicBezTo>
                    <a:pt x="245" y="169"/>
                    <a:pt x="245" y="169"/>
                    <a:pt x="245" y="169"/>
                  </a:cubicBezTo>
                  <a:cubicBezTo>
                    <a:pt x="244" y="169"/>
                    <a:pt x="244" y="169"/>
                    <a:pt x="244" y="169"/>
                  </a:cubicBezTo>
                  <a:cubicBezTo>
                    <a:pt x="243" y="169"/>
                    <a:pt x="243" y="169"/>
                    <a:pt x="243" y="169"/>
                  </a:cubicBezTo>
                  <a:cubicBezTo>
                    <a:pt x="243" y="170"/>
                    <a:pt x="243" y="170"/>
                    <a:pt x="243" y="170"/>
                  </a:cubicBezTo>
                  <a:cubicBezTo>
                    <a:pt x="241" y="170"/>
                    <a:pt x="241" y="170"/>
                    <a:pt x="241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1" y="169"/>
                    <a:pt x="241" y="169"/>
                    <a:pt x="241" y="169"/>
                  </a:cubicBezTo>
                  <a:cubicBezTo>
                    <a:pt x="241" y="168"/>
                    <a:pt x="241" y="168"/>
                    <a:pt x="241" y="168"/>
                  </a:cubicBezTo>
                  <a:cubicBezTo>
                    <a:pt x="240" y="168"/>
                    <a:pt x="240" y="168"/>
                    <a:pt x="240" y="168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1" y="165"/>
                    <a:pt x="241" y="165"/>
                    <a:pt x="241" y="165"/>
                  </a:cubicBezTo>
                  <a:cubicBezTo>
                    <a:pt x="240" y="166"/>
                    <a:pt x="240" y="166"/>
                    <a:pt x="240" y="166"/>
                  </a:cubicBezTo>
                  <a:cubicBezTo>
                    <a:pt x="240" y="166"/>
                    <a:pt x="240" y="166"/>
                    <a:pt x="240" y="166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39" y="165"/>
                    <a:pt x="239" y="165"/>
                    <a:pt x="239" y="165"/>
                  </a:cubicBezTo>
                  <a:cubicBezTo>
                    <a:pt x="239" y="164"/>
                    <a:pt x="239" y="164"/>
                    <a:pt x="239" y="164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7" y="165"/>
                    <a:pt x="237" y="165"/>
                    <a:pt x="237" y="165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7"/>
                    <a:pt x="239" y="167"/>
                    <a:pt x="239" y="167"/>
                  </a:cubicBezTo>
                  <a:cubicBezTo>
                    <a:pt x="239" y="168"/>
                    <a:pt x="239" y="168"/>
                    <a:pt x="239" y="168"/>
                  </a:cubicBezTo>
                  <a:cubicBezTo>
                    <a:pt x="240" y="168"/>
                    <a:pt x="240" y="168"/>
                    <a:pt x="240" y="168"/>
                  </a:cubicBezTo>
                  <a:cubicBezTo>
                    <a:pt x="240" y="169"/>
                    <a:pt x="240" y="169"/>
                    <a:pt x="240" y="169"/>
                  </a:cubicBezTo>
                  <a:cubicBezTo>
                    <a:pt x="239" y="170"/>
                    <a:pt x="239" y="170"/>
                    <a:pt x="239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0" y="171"/>
                    <a:pt x="240" y="171"/>
                    <a:pt x="240" y="171"/>
                  </a:cubicBezTo>
                  <a:cubicBezTo>
                    <a:pt x="239" y="171"/>
                    <a:pt x="239" y="171"/>
                    <a:pt x="239" y="171"/>
                  </a:cubicBezTo>
                  <a:cubicBezTo>
                    <a:pt x="238" y="170"/>
                    <a:pt x="238" y="170"/>
                    <a:pt x="238" y="170"/>
                  </a:cubicBezTo>
                  <a:cubicBezTo>
                    <a:pt x="238" y="169"/>
                    <a:pt x="238" y="169"/>
                    <a:pt x="238" y="169"/>
                  </a:cubicBezTo>
                  <a:cubicBezTo>
                    <a:pt x="237" y="169"/>
                    <a:pt x="237" y="169"/>
                    <a:pt x="237" y="169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69"/>
                    <a:pt x="236" y="169"/>
                    <a:pt x="236" y="169"/>
                  </a:cubicBezTo>
                  <a:cubicBezTo>
                    <a:pt x="237" y="170"/>
                    <a:pt x="237" y="170"/>
                    <a:pt x="237" y="170"/>
                  </a:cubicBezTo>
                  <a:cubicBezTo>
                    <a:pt x="237" y="170"/>
                    <a:pt x="237" y="170"/>
                    <a:pt x="237" y="170"/>
                  </a:cubicBezTo>
                  <a:cubicBezTo>
                    <a:pt x="236" y="170"/>
                    <a:pt x="236" y="170"/>
                    <a:pt x="236" y="170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5" y="168"/>
                    <a:pt x="235" y="168"/>
                    <a:pt x="235" y="168"/>
                  </a:cubicBezTo>
                  <a:cubicBezTo>
                    <a:pt x="235" y="168"/>
                    <a:pt x="235" y="168"/>
                    <a:pt x="235" y="168"/>
                  </a:cubicBezTo>
                  <a:cubicBezTo>
                    <a:pt x="235" y="167"/>
                    <a:pt x="235" y="167"/>
                    <a:pt x="235" y="167"/>
                  </a:cubicBezTo>
                  <a:cubicBezTo>
                    <a:pt x="235" y="167"/>
                    <a:pt x="235" y="167"/>
                    <a:pt x="235" y="16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0" y="168"/>
                    <a:pt x="230" y="168"/>
                    <a:pt x="230" y="168"/>
                  </a:cubicBezTo>
                  <a:cubicBezTo>
                    <a:pt x="230" y="168"/>
                    <a:pt x="230" y="168"/>
                    <a:pt x="230" y="168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9"/>
                    <a:pt x="231" y="169"/>
                    <a:pt x="231" y="169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0" y="171"/>
                    <a:pt x="230" y="171"/>
                    <a:pt x="230" y="171"/>
                  </a:cubicBezTo>
                  <a:cubicBezTo>
                    <a:pt x="228" y="173"/>
                    <a:pt x="228" y="173"/>
                    <a:pt x="228" y="173"/>
                  </a:cubicBezTo>
                  <a:cubicBezTo>
                    <a:pt x="227" y="174"/>
                    <a:pt x="227" y="174"/>
                    <a:pt x="227" y="174"/>
                  </a:cubicBezTo>
                  <a:cubicBezTo>
                    <a:pt x="226" y="175"/>
                    <a:pt x="226" y="175"/>
                    <a:pt x="226" y="175"/>
                  </a:cubicBezTo>
                  <a:cubicBezTo>
                    <a:pt x="226" y="175"/>
                    <a:pt x="226" y="175"/>
                    <a:pt x="226" y="175"/>
                  </a:cubicBezTo>
                  <a:cubicBezTo>
                    <a:pt x="225" y="175"/>
                    <a:pt x="225" y="175"/>
                    <a:pt x="225" y="175"/>
                  </a:cubicBezTo>
                  <a:cubicBezTo>
                    <a:pt x="225" y="176"/>
                    <a:pt x="225" y="176"/>
                    <a:pt x="225" y="176"/>
                  </a:cubicBezTo>
                  <a:cubicBezTo>
                    <a:pt x="224" y="176"/>
                    <a:pt x="224" y="176"/>
                    <a:pt x="224" y="176"/>
                  </a:cubicBezTo>
                  <a:cubicBezTo>
                    <a:pt x="221" y="176"/>
                    <a:pt x="221" y="176"/>
                    <a:pt x="221" y="176"/>
                  </a:cubicBezTo>
                  <a:cubicBezTo>
                    <a:pt x="221" y="175"/>
                    <a:pt x="221" y="175"/>
                    <a:pt x="221" y="175"/>
                  </a:cubicBezTo>
                  <a:cubicBezTo>
                    <a:pt x="220" y="174"/>
                    <a:pt x="220" y="174"/>
                    <a:pt x="220" y="174"/>
                  </a:cubicBezTo>
                  <a:cubicBezTo>
                    <a:pt x="219" y="174"/>
                    <a:pt x="219" y="174"/>
                    <a:pt x="219" y="174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7" y="171"/>
                    <a:pt x="217" y="171"/>
                    <a:pt x="217" y="171"/>
                  </a:cubicBezTo>
                  <a:cubicBezTo>
                    <a:pt x="216" y="170"/>
                    <a:pt x="216" y="170"/>
                    <a:pt x="216" y="170"/>
                  </a:cubicBezTo>
                  <a:cubicBezTo>
                    <a:pt x="215" y="170"/>
                    <a:pt x="215" y="170"/>
                    <a:pt x="215" y="170"/>
                  </a:cubicBezTo>
                  <a:cubicBezTo>
                    <a:pt x="213" y="169"/>
                    <a:pt x="213" y="169"/>
                    <a:pt x="213" y="169"/>
                  </a:cubicBezTo>
                  <a:cubicBezTo>
                    <a:pt x="211" y="169"/>
                    <a:pt x="211" y="169"/>
                    <a:pt x="211" y="169"/>
                  </a:cubicBezTo>
                  <a:cubicBezTo>
                    <a:pt x="210" y="169"/>
                    <a:pt x="210" y="169"/>
                    <a:pt x="210" y="169"/>
                  </a:cubicBezTo>
                  <a:cubicBezTo>
                    <a:pt x="210" y="169"/>
                    <a:pt x="210" y="169"/>
                    <a:pt x="210" y="169"/>
                  </a:cubicBezTo>
                  <a:cubicBezTo>
                    <a:pt x="211" y="170"/>
                    <a:pt x="211" y="170"/>
                    <a:pt x="211" y="170"/>
                  </a:cubicBezTo>
                  <a:cubicBezTo>
                    <a:pt x="211" y="170"/>
                    <a:pt x="211" y="170"/>
                    <a:pt x="211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4" y="170"/>
                    <a:pt x="214" y="170"/>
                    <a:pt x="214" y="170"/>
                  </a:cubicBezTo>
                  <a:cubicBezTo>
                    <a:pt x="216" y="170"/>
                    <a:pt x="216" y="170"/>
                    <a:pt x="216" y="170"/>
                  </a:cubicBezTo>
                  <a:cubicBezTo>
                    <a:pt x="216" y="171"/>
                    <a:pt x="216" y="171"/>
                    <a:pt x="216" y="171"/>
                  </a:cubicBezTo>
                  <a:cubicBezTo>
                    <a:pt x="216" y="171"/>
                    <a:pt x="216" y="171"/>
                    <a:pt x="216" y="171"/>
                  </a:cubicBezTo>
                  <a:cubicBezTo>
                    <a:pt x="216" y="171"/>
                    <a:pt x="216" y="171"/>
                    <a:pt x="216" y="171"/>
                  </a:cubicBezTo>
                  <a:cubicBezTo>
                    <a:pt x="215" y="171"/>
                    <a:pt x="215" y="171"/>
                    <a:pt x="215" y="171"/>
                  </a:cubicBezTo>
                  <a:cubicBezTo>
                    <a:pt x="216" y="172"/>
                    <a:pt x="216" y="172"/>
                    <a:pt x="216" y="172"/>
                  </a:cubicBezTo>
                  <a:cubicBezTo>
                    <a:pt x="216" y="173"/>
                    <a:pt x="216" y="173"/>
                    <a:pt x="216" y="173"/>
                  </a:cubicBezTo>
                  <a:cubicBezTo>
                    <a:pt x="216" y="173"/>
                    <a:pt x="216" y="173"/>
                    <a:pt x="216" y="173"/>
                  </a:cubicBezTo>
                  <a:cubicBezTo>
                    <a:pt x="217" y="175"/>
                    <a:pt x="217" y="175"/>
                    <a:pt x="217" y="175"/>
                  </a:cubicBezTo>
                  <a:cubicBezTo>
                    <a:pt x="218" y="176"/>
                    <a:pt x="218" y="176"/>
                    <a:pt x="218" y="176"/>
                  </a:cubicBezTo>
                  <a:cubicBezTo>
                    <a:pt x="219" y="176"/>
                    <a:pt x="219" y="176"/>
                    <a:pt x="219" y="176"/>
                  </a:cubicBezTo>
                  <a:cubicBezTo>
                    <a:pt x="221" y="177"/>
                    <a:pt x="221" y="177"/>
                    <a:pt x="221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9"/>
                    <a:pt x="224" y="179"/>
                    <a:pt x="224" y="179"/>
                  </a:cubicBezTo>
                  <a:cubicBezTo>
                    <a:pt x="223" y="179"/>
                    <a:pt x="223" y="179"/>
                    <a:pt x="223" y="179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0" y="181"/>
                    <a:pt x="220" y="181"/>
                    <a:pt x="220" y="181"/>
                  </a:cubicBezTo>
                  <a:cubicBezTo>
                    <a:pt x="220" y="182"/>
                    <a:pt x="220" y="182"/>
                    <a:pt x="220" y="182"/>
                  </a:cubicBezTo>
                  <a:cubicBezTo>
                    <a:pt x="217" y="184"/>
                    <a:pt x="217" y="184"/>
                    <a:pt x="217" y="184"/>
                  </a:cubicBezTo>
                  <a:cubicBezTo>
                    <a:pt x="216" y="185"/>
                    <a:pt x="216" y="185"/>
                    <a:pt x="216" y="185"/>
                  </a:cubicBezTo>
                  <a:cubicBezTo>
                    <a:pt x="215" y="186"/>
                    <a:pt x="215" y="186"/>
                    <a:pt x="215" y="186"/>
                  </a:cubicBezTo>
                  <a:cubicBezTo>
                    <a:pt x="215" y="186"/>
                    <a:pt x="215" y="186"/>
                    <a:pt x="215" y="186"/>
                  </a:cubicBezTo>
                  <a:cubicBezTo>
                    <a:pt x="214" y="186"/>
                    <a:pt x="214" y="186"/>
                    <a:pt x="214" y="186"/>
                  </a:cubicBezTo>
                  <a:cubicBezTo>
                    <a:pt x="214" y="186"/>
                    <a:pt x="214" y="186"/>
                    <a:pt x="214" y="186"/>
                  </a:cubicBezTo>
                  <a:cubicBezTo>
                    <a:pt x="214" y="186"/>
                    <a:pt x="214" y="186"/>
                    <a:pt x="214" y="186"/>
                  </a:cubicBezTo>
                  <a:cubicBezTo>
                    <a:pt x="212" y="185"/>
                    <a:pt x="212" y="185"/>
                    <a:pt x="212" y="185"/>
                  </a:cubicBezTo>
                  <a:cubicBezTo>
                    <a:pt x="212" y="185"/>
                    <a:pt x="212" y="185"/>
                    <a:pt x="212" y="185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211" y="183"/>
                    <a:pt x="211" y="183"/>
                    <a:pt x="211" y="183"/>
                  </a:cubicBezTo>
                  <a:cubicBezTo>
                    <a:pt x="210" y="184"/>
                    <a:pt x="210" y="184"/>
                    <a:pt x="210" y="184"/>
                  </a:cubicBezTo>
                  <a:cubicBezTo>
                    <a:pt x="209" y="185"/>
                    <a:pt x="209" y="185"/>
                    <a:pt x="209" y="185"/>
                  </a:cubicBezTo>
                  <a:cubicBezTo>
                    <a:pt x="209" y="185"/>
                    <a:pt x="209" y="185"/>
                    <a:pt x="209" y="185"/>
                  </a:cubicBezTo>
                  <a:cubicBezTo>
                    <a:pt x="209" y="183"/>
                    <a:pt x="209" y="183"/>
                    <a:pt x="209" y="183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9" y="185"/>
                    <a:pt x="209" y="185"/>
                    <a:pt x="209" y="185"/>
                  </a:cubicBezTo>
                  <a:cubicBezTo>
                    <a:pt x="209" y="186"/>
                    <a:pt x="209" y="186"/>
                    <a:pt x="209" y="186"/>
                  </a:cubicBezTo>
                  <a:cubicBezTo>
                    <a:pt x="208" y="188"/>
                    <a:pt x="208" y="188"/>
                    <a:pt x="208" y="188"/>
                  </a:cubicBezTo>
                  <a:cubicBezTo>
                    <a:pt x="207" y="188"/>
                    <a:pt x="207" y="188"/>
                    <a:pt x="207" y="188"/>
                  </a:cubicBezTo>
                  <a:cubicBezTo>
                    <a:pt x="207" y="187"/>
                    <a:pt x="207" y="187"/>
                    <a:pt x="207" y="187"/>
                  </a:cubicBezTo>
                  <a:cubicBezTo>
                    <a:pt x="206" y="186"/>
                    <a:pt x="206" y="186"/>
                    <a:pt x="206" y="186"/>
                  </a:cubicBezTo>
                  <a:cubicBezTo>
                    <a:pt x="206" y="187"/>
                    <a:pt x="206" y="187"/>
                    <a:pt x="206" y="187"/>
                  </a:cubicBezTo>
                  <a:cubicBezTo>
                    <a:pt x="207" y="187"/>
                    <a:pt x="207" y="187"/>
                    <a:pt x="207" y="187"/>
                  </a:cubicBezTo>
                  <a:cubicBezTo>
                    <a:pt x="206" y="188"/>
                    <a:pt x="206" y="188"/>
                    <a:pt x="206" y="188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4" y="188"/>
                    <a:pt x="204" y="188"/>
                    <a:pt x="204" y="188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201" y="185"/>
                    <a:pt x="201" y="185"/>
                    <a:pt x="201" y="185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9" y="183"/>
                    <a:pt x="199" y="183"/>
                    <a:pt x="199" y="183"/>
                  </a:cubicBezTo>
                  <a:cubicBezTo>
                    <a:pt x="198" y="183"/>
                    <a:pt x="198" y="183"/>
                    <a:pt x="198" y="183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6" y="182"/>
                    <a:pt x="196" y="182"/>
                    <a:pt x="196" y="182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6" y="183"/>
                    <a:pt x="196" y="183"/>
                    <a:pt x="196" y="183"/>
                  </a:cubicBezTo>
                  <a:cubicBezTo>
                    <a:pt x="196" y="184"/>
                    <a:pt x="196" y="184"/>
                    <a:pt x="196" y="184"/>
                  </a:cubicBezTo>
                  <a:cubicBezTo>
                    <a:pt x="197" y="184"/>
                    <a:pt x="197" y="184"/>
                    <a:pt x="197" y="184"/>
                  </a:cubicBezTo>
                  <a:cubicBezTo>
                    <a:pt x="197" y="184"/>
                    <a:pt x="197" y="184"/>
                    <a:pt x="197" y="184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201" y="186"/>
                    <a:pt x="201" y="186"/>
                    <a:pt x="201" y="186"/>
                  </a:cubicBezTo>
                  <a:cubicBezTo>
                    <a:pt x="201" y="186"/>
                    <a:pt x="201" y="186"/>
                    <a:pt x="201" y="186"/>
                  </a:cubicBezTo>
                  <a:cubicBezTo>
                    <a:pt x="200" y="187"/>
                    <a:pt x="200" y="187"/>
                    <a:pt x="200" y="187"/>
                  </a:cubicBezTo>
                  <a:cubicBezTo>
                    <a:pt x="199" y="187"/>
                    <a:pt x="199" y="187"/>
                    <a:pt x="199" y="187"/>
                  </a:cubicBezTo>
                  <a:cubicBezTo>
                    <a:pt x="198" y="187"/>
                    <a:pt x="198" y="187"/>
                    <a:pt x="198" y="187"/>
                  </a:cubicBezTo>
                  <a:cubicBezTo>
                    <a:pt x="198" y="187"/>
                    <a:pt x="198" y="187"/>
                    <a:pt x="198" y="187"/>
                  </a:cubicBezTo>
                  <a:cubicBezTo>
                    <a:pt x="198" y="187"/>
                    <a:pt x="198" y="187"/>
                    <a:pt x="198" y="187"/>
                  </a:cubicBezTo>
                  <a:cubicBezTo>
                    <a:pt x="199" y="187"/>
                    <a:pt x="199" y="187"/>
                    <a:pt x="199" y="187"/>
                  </a:cubicBezTo>
                  <a:cubicBezTo>
                    <a:pt x="200" y="187"/>
                    <a:pt x="200" y="187"/>
                    <a:pt x="200" y="187"/>
                  </a:cubicBezTo>
                  <a:cubicBezTo>
                    <a:pt x="201" y="186"/>
                    <a:pt x="201" y="186"/>
                    <a:pt x="201" y="186"/>
                  </a:cubicBezTo>
                  <a:cubicBezTo>
                    <a:pt x="202" y="186"/>
                    <a:pt x="202" y="186"/>
                    <a:pt x="202" y="186"/>
                  </a:cubicBezTo>
                  <a:cubicBezTo>
                    <a:pt x="202" y="187"/>
                    <a:pt x="202" y="187"/>
                    <a:pt x="202" y="187"/>
                  </a:cubicBezTo>
                  <a:cubicBezTo>
                    <a:pt x="203" y="188"/>
                    <a:pt x="203" y="188"/>
                    <a:pt x="203" y="188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4" y="191"/>
                    <a:pt x="204" y="191"/>
                    <a:pt x="204" y="191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2" y="193"/>
                    <a:pt x="202" y="193"/>
                    <a:pt x="202" y="193"/>
                  </a:cubicBezTo>
                  <a:cubicBezTo>
                    <a:pt x="202" y="193"/>
                    <a:pt x="202" y="193"/>
                    <a:pt x="202" y="193"/>
                  </a:cubicBezTo>
                  <a:cubicBezTo>
                    <a:pt x="201" y="193"/>
                    <a:pt x="201" y="193"/>
                    <a:pt x="201" y="193"/>
                  </a:cubicBezTo>
                  <a:cubicBezTo>
                    <a:pt x="200" y="192"/>
                    <a:pt x="200" y="192"/>
                    <a:pt x="200" y="192"/>
                  </a:cubicBezTo>
                  <a:cubicBezTo>
                    <a:pt x="198" y="192"/>
                    <a:pt x="198" y="192"/>
                    <a:pt x="198" y="192"/>
                  </a:cubicBezTo>
                  <a:cubicBezTo>
                    <a:pt x="197" y="191"/>
                    <a:pt x="197" y="191"/>
                    <a:pt x="197" y="191"/>
                  </a:cubicBezTo>
                  <a:cubicBezTo>
                    <a:pt x="196" y="189"/>
                    <a:pt x="196" y="189"/>
                    <a:pt x="196" y="189"/>
                  </a:cubicBezTo>
                  <a:cubicBezTo>
                    <a:pt x="196" y="189"/>
                    <a:pt x="196" y="189"/>
                    <a:pt x="196" y="189"/>
                  </a:cubicBezTo>
                  <a:cubicBezTo>
                    <a:pt x="195" y="189"/>
                    <a:pt x="195" y="189"/>
                    <a:pt x="195" y="189"/>
                  </a:cubicBezTo>
                  <a:cubicBezTo>
                    <a:pt x="196" y="190"/>
                    <a:pt x="196" y="190"/>
                    <a:pt x="196" y="190"/>
                  </a:cubicBezTo>
                  <a:cubicBezTo>
                    <a:pt x="196" y="190"/>
                    <a:pt x="196" y="190"/>
                    <a:pt x="196" y="190"/>
                  </a:cubicBezTo>
                  <a:cubicBezTo>
                    <a:pt x="196" y="191"/>
                    <a:pt x="196" y="191"/>
                    <a:pt x="196" y="191"/>
                  </a:cubicBezTo>
                  <a:cubicBezTo>
                    <a:pt x="197" y="193"/>
                    <a:pt x="197" y="193"/>
                    <a:pt x="197" y="193"/>
                  </a:cubicBezTo>
                  <a:cubicBezTo>
                    <a:pt x="198" y="194"/>
                    <a:pt x="198" y="194"/>
                    <a:pt x="198" y="194"/>
                  </a:cubicBezTo>
                  <a:cubicBezTo>
                    <a:pt x="197" y="195"/>
                    <a:pt x="197" y="195"/>
                    <a:pt x="197" y="195"/>
                  </a:cubicBezTo>
                  <a:cubicBezTo>
                    <a:pt x="197" y="195"/>
                    <a:pt x="197" y="195"/>
                    <a:pt x="197" y="195"/>
                  </a:cubicBezTo>
                  <a:cubicBezTo>
                    <a:pt x="196" y="195"/>
                    <a:pt x="196" y="195"/>
                    <a:pt x="196" y="195"/>
                  </a:cubicBezTo>
                  <a:cubicBezTo>
                    <a:pt x="196" y="194"/>
                    <a:pt x="196" y="194"/>
                    <a:pt x="196" y="194"/>
                  </a:cubicBezTo>
                  <a:cubicBezTo>
                    <a:pt x="196" y="194"/>
                    <a:pt x="196" y="194"/>
                    <a:pt x="196" y="194"/>
                  </a:cubicBezTo>
                  <a:cubicBezTo>
                    <a:pt x="195" y="194"/>
                    <a:pt x="195" y="194"/>
                    <a:pt x="195" y="194"/>
                  </a:cubicBezTo>
                  <a:cubicBezTo>
                    <a:pt x="196" y="195"/>
                    <a:pt x="196" y="195"/>
                    <a:pt x="196" y="195"/>
                  </a:cubicBezTo>
                  <a:cubicBezTo>
                    <a:pt x="196" y="195"/>
                    <a:pt x="196" y="195"/>
                    <a:pt x="196" y="195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5" y="195"/>
                    <a:pt x="195" y="195"/>
                    <a:pt x="195" y="195"/>
                  </a:cubicBezTo>
                  <a:cubicBezTo>
                    <a:pt x="195" y="195"/>
                    <a:pt x="195" y="195"/>
                    <a:pt x="195" y="195"/>
                  </a:cubicBezTo>
                  <a:cubicBezTo>
                    <a:pt x="194" y="196"/>
                    <a:pt x="194" y="196"/>
                    <a:pt x="194" y="196"/>
                  </a:cubicBezTo>
                  <a:cubicBezTo>
                    <a:pt x="195" y="196"/>
                    <a:pt x="195" y="196"/>
                    <a:pt x="195" y="196"/>
                  </a:cubicBezTo>
                  <a:cubicBezTo>
                    <a:pt x="195" y="197"/>
                    <a:pt x="195" y="197"/>
                    <a:pt x="195" y="197"/>
                  </a:cubicBezTo>
                  <a:cubicBezTo>
                    <a:pt x="194" y="197"/>
                    <a:pt x="194" y="197"/>
                    <a:pt x="194" y="197"/>
                  </a:cubicBezTo>
                  <a:cubicBezTo>
                    <a:pt x="194" y="197"/>
                    <a:pt x="194" y="197"/>
                    <a:pt x="194" y="197"/>
                  </a:cubicBezTo>
                  <a:cubicBezTo>
                    <a:pt x="194" y="196"/>
                    <a:pt x="194" y="196"/>
                    <a:pt x="194" y="196"/>
                  </a:cubicBezTo>
                  <a:cubicBezTo>
                    <a:pt x="194" y="197"/>
                    <a:pt x="194" y="197"/>
                    <a:pt x="194" y="197"/>
                  </a:cubicBezTo>
                  <a:cubicBezTo>
                    <a:pt x="194" y="197"/>
                    <a:pt x="194" y="197"/>
                    <a:pt x="194" y="197"/>
                  </a:cubicBezTo>
                  <a:cubicBezTo>
                    <a:pt x="193" y="197"/>
                    <a:pt x="193" y="197"/>
                    <a:pt x="193" y="197"/>
                  </a:cubicBezTo>
                  <a:cubicBezTo>
                    <a:pt x="192" y="197"/>
                    <a:pt x="192" y="197"/>
                    <a:pt x="192" y="197"/>
                  </a:cubicBezTo>
                  <a:cubicBezTo>
                    <a:pt x="192" y="198"/>
                    <a:pt x="192" y="198"/>
                    <a:pt x="192" y="198"/>
                  </a:cubicBezTo>
                  <a:cubicBezTo>
                    <a:pt x="191" y="198"/>
                    <a:pt x="191" y="198"/>
                    <a:pt x="191" y="198"/>
                  </a:cubicBezTo>
                  <a:cubicBezTo>
                    <a:pt x="191" y="199"/>
                    <a:pt x="191" y="199"/>
                    <a:pt x="191" y="199"/>
                  </a:cubicBezTo>
                  <a:cubicBezTo>
                    <a:pt x="192" y="199"/>
                    <a:pt x="192" y="199"/>
                    <a:pt x="192" y="199"/>
                  </a:cubicBezTo>
                  <a:cubicBezTo>
                    <a:pt x="191" y="199"/>
                    <a:pt x="191" y="199"/>
                    <a:pt x="191" y="199"/>
                  </a:cubicBezTo>
                  <a:cubicBezTo>
                    <a:pt x="191" y="199"/>
                    <a:pt x="191" y="199"/>
                    <a:pt x="191" y="199"/>
                  </a:cubicBezTo>
                  <a:cubicBezTo>
                    <a:pt x="190" y="198"/>
                    <a:pt x="190" y="198"/>
                    <a:pt x="190" y="198"/>
                  </a:cubicBezTo>
                  <a:cubicBezTo>
                    <a:pt x="189" y="198"/>
                    <a:pt x="189" y="198"/>
                    <a:pt x="189" y="198"/>
                  </a:cubicBezTo>
                  <a:cubicBezTo>
                    <a:pt x="189" y="199"/>
                    <a:pt x="189" y="199"/>
                    <a:pt x="189" y="199"/>
                  </a:cubicBezTo>
                  <a:cubicBezTo>
                    <a:pt x="189" y="199"/>
                    <a:pt x="189" y="199"/>
                    <a:pt x="189" y="199"/>
                  </a:cubicBezTo>
                  <a:cubicBezTo>
                    <a:pt x="190" y="200"/>
                    <a:pt x="190" y="200"/>
                    <a:pt x="190" y="200"/>
                  </a:cubicBezTo>
                  <a:cubicBezTo>
                    <a:pt x="189" y="200"/>
                    <a:pt x="189" y="200"/>
                    <a:pt x="189" y="200"/>
                  </a:cubicBezTo>
                  <a:cubicBezTo>
                    <a:pt x="189" y="200"/>
                    <a:pt x="189" y="200"/>
                    <a:pt x="189" y="200"/>
                  </a:cubicBezTo>
                  <a:cubicBezTo>
                    <a:pt x="189" y="200"/>
                    <a:pt x="189" y="200"/>
                    <a:pt x="189" y="200"/>
                  </a:cubicBezTo>
                  <a:cubicBezTo>
                    <a:pt x="188" y="201"/>
                    <a:pt x="188" y="201"/>
                    <a:pt x="188" y="201"/>
                  </a:cubicBezTo>
                  <a:cubicBezTo>
                    <a:pt x="187" y="202"/>
                    <a:pt x="187" y="202"/>
                    <a:pt x="187" y="202"/>
                  </a:cubicBezTo>
                  <a:cubicBezTo>
                    <a:pt x="187" y="202"/>
                    <a:pt x="187" y="202"/>
                    <a:pt x="187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86" y="203"/>
                    <a:pt x="186" y="203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4" y="206"/>
                    <a:pt x="184" y="206"/>
                    <a:pt x="184" y="206"/>
                  </a:cubicBezTo>
                  <a:cubicBezTo>
                    <a:pt x="183" y="206"/>
                    <a:pt x="183" y="206"/>
                    <a:pt x="183" y="206"/>
                  </a:cubicBezTo>
                  <a:cubicBezTo>
                    <a:pt x="183" y="207"/>
                    <a:pt x="183" y="207"/>
                    <a:pt x="183" y="207"/>
                  </a:cubicBezTo>
                  <a:cubicBezTo>
                    <a:pt x="182" y="207"/>
                    <a:pt x="182" y="207"/>
                    <a:pt x="182" y="207"/>
                  </a:cubicBezTo>
                  <a:cubicBezTo>
                    <a:pt x="181" y="207"/>
                    <a:pt x="181" y="207"/>
                    <a:pt x="181" y="207"/>
                  </a:cubicBezTo>
                  <a:cubicBezTo>
                    <a:pt x="181" y="207"/>
                    <a:pt x="181" y="207"/>
                    <a:pt x="181" y="207"/>
                  </a:cubicBezTo>
                  <a:cubicBezTo>
                    <a:pt x="182" y="208"/>
                    <a:pt x="182" y="208"/>
                    <a:pt x="182" y="208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0" y="210"/>
                    <a:pt x="180" y="210"/>
                    <a:pt x="180" y="210"/>
                  </a:cubicBezTo>
                  <a:cubicBezTo>
                    <a:pt x="180" y="211"/>
                    <a:pt x="180" y="211"/>
                    <a:pt x="180" y="211"/>
                  </a:cubicBezTo>
                  <a:cubicBezTo>
                    <a:pt x="180" y="212"/>
                    <a:pt x="180" y="212"/>
                    <a:pt x="180" y="212"/>
                  </a:cubicBezTo>
                  <a:cubicBezTo>
                    <a:pt x="179" y="213"/>
                    <a:pt x="179" y="213"/>
                    <a:pt x="179" y="213"/>
                  </a:cubicBezTo>
                  <a:cubicBezTo>
                    <a:pt x="178" y="214"/>
                    <a:pt x="178" y="214"/>
                    <a:pt x="178" y="214"/>
                  </a:cubicBezTo>
                  <a:cubicBezTo>
                    <a:pt x="179" y="215"/>
                    <a:pt x="179" y="215"/>
                    <a:pt x="179" y="215"/>
                  </a:cubicBezTo>
                  <a:cubicBezTo>
                    <a:pt x="179" y="216"/>
                    <a:pt x="179" y="216"/>
                    <a:pt x="179" y="216"/>
                  </a:cubicBezTo>
                  <a:cubicBezTo>
                    <a:pt x="178" y="217"/>
                    <a:pt x="178" y="217"/>
                    <a:pt x="178" y="217"/>
                  </a:cubicBezTo>
                  <a:cubicBezTo>
                    <a:pt x="177" y="218"/>
                    <a:pt x="177" y="218"/>
                    <a:pt x="177" y="218"/>
                  </a:cubicBezTo>
                  <a:cubicBezTo>
                    <a:pt x="177" y="218"/>
                    <a:pt x="177" y="218"/>
                    <a:pt x="177" y="218"/>
                  </a:cubicBezTo>
                  <a:cubicBezTo>
                    <a:pt x="176" y="218"/>
                    <a:pt x="176" y="218"/>
                    <a:pt x="176" y="218"/>
                  </a:cubicBezTo>
                  <a:cubicBezTo>
                    <a:pt x="177" y="218"/>
                    <a:pt x="177" y="218"/>
                    <a:pt x="177" y="218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6" y="224"/>
                    <a:pt x="176" y="224"/>
                    <a:pt x="176" y="224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3" y="226"/>
                    <a:pt x="173" y="226"/>
                    <a:pt x="173" y="226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8" y="223"/>
                    <a:pt x="178" y="223"/>
                    <a:pt x="178" y="223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82" y="221"/>
                    <a:pt x="182" y="221"/>
                    <a:pt x="182" y="221"/>
                  </a:cubicBezTo>
                  <a:cubicBezTo>
                    <a:pt x="182" y="221"/>
                    <a:pt x="182" y="221"/>
                    <a:pt x="182" y="221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2" y="223"/>
                    <a:pt x="182" y="223"/>
                    <a:pt x="182" y="223"/>
                  </a:cubicBezTo>
                  <a:cubicBezTo>
                    <a:pt x="182" y="224"/>
                    <a:pt x="182" y="224"/>
                    <a:pt x="182" y="224"/>
                  </a:cubicBezTo>
                  <a:cubicBezTo>
                    <a:pt x="183" y="225"/>
                    <a:pt x="183" y="225"/>
                    <a:pt x="183" y="225"/>
                  </a:cubicBezTo>
                  <a:cubicBezTo>
                    <a:pt x="183" y="226"/>
                    <a:pt x="183" y="226"/>
                    <a:pt x="183" y="226"/>
                  </a:cubicBezTo>
                  <a:cubicBezTo>
                    <a:pt x="182" y="228"/>
                    <a:pt x="182" y="228"/>
                    <a:pt x="182" y="228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3" y="230"/>
                    <a:pt x="183" y="230"/>
                    <a:pt x="183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0" y="233"/>
                    <a:pt x="180" y="233"/>
                    <a:pt x="180" y="233"/>
                  </a:cubicBezTo>
                  <a:cubicBezTo>
                    <a:pt x="178" y="234"/>
                    <a:pt x="178" y="234"/>
                    <a:pt x="178" y="234"/>
                  </a:cubicBezTo>
                  <a:cubicBezTo>
                    <a:pt x="177" y="234"/>
                    <a:pt x="177" y="234"/>
                    <a:pt x="177" y="234"/>
                  </a:cubicBezTo>
                  <a:cubicBezTo>
                    <a:pt x="178" y="234"/>
                    <a:pt x="178" y="234"/>
                    <a:pt x="178" y="234"/>
                  </a:cubicBezTo>
                  <a:cubicBezTo>
                    <a:pt x="180" y="234"/>
                    <a:pt x="180" y="234"/>
                    <a:pt x="180" y="234"/>
                  </a:cubicBezTo>
                  <a:cubicBezTo>
                    <a:pt x="183" y="233"/>
                    <a:pt x="183" y="233"/>
                    <a:pt x="183" y="233"/>
                  </a:cubicBezTo>
                  <a:cubicBezTo>
                    <a:pt x="186" y="232"/>
                    <a:pt x="186" y="232"/>
                    <a:pt x="186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90" y="233"/>
                    <a:pt x="190" y="233"/>
                    <a:pt x="190" y="233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3" y="235"/>
                    <a:pt x="193" y="235"/>
                    <a:pt x="193" y="235"/>
                  </a:cubicBezTo>
                  <a:cubicBezTo>
                    <a:pt x="193" y="235"/>
                    <a:pt x="193" y="235"/>
                    <a:pt x="193" y="235"/>
                  </a:cubicBezTo>
                  <a:cubicBezTo>
                    <a:pt x="194" y="235"/>
                    <a:pt x="194" y="235"/>
                    <a:pt x="194" y="235"/>
                  </a:cubicBezTo>
                  <a:cubicBezTo>
                    <a:pt x="196" y="237"/>
                    <a:pt x="196" y="237"/>
                    <a:pt x="196" y="237"/>
                  </a:cubicBezTo>
                  <a:cubicBezTo>
                    <a:pt x="196" y="237"/>
                    <a:pt x="196" y="237"/>
                    <a:pt x="196" y="237"/>
                  </a:cubicBezTo>
                  <a:cubicBezTo>
                    <a:pt x="197" y="238"/>
                    <a:pt x="197" y="238"/>
                    <a:pt x="197" y="238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98" y="240"/>
                    <a:pt x="198" y="240"/>
                    <a:pt x="198" y="240"/>
                  </a:cubicBezTo>
                  <a:cubicBezTo>
                    <a:pt x="199" y="241"/>
                    <a:pt x="199" y="241"/>
                    <a:pt x="199" y="241"/>
                  </a:cubicBezTo>
                  <a:cubicBezTo>
                    <a:pt x="199" y="242"/>
                    <a:pt x="199" y="242"/>
                    <a:pt x="199" y="242"/>
                  </a:cubicBezTo>
                  <a:cubicBezTo>
                    <a:pt x="200" y="241"/>
                    <a:pt x="200" y="241"/>
                    <a:pt x="200" y="241"/>
                  </a:cubicBezTo>
                  <a:cubicBezTo>
                    <a:pt x="200" y="242"/>
                    <a:pt x="200" y="242"/>
                    <a:pt x="200" y="242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4" y="244"/>
                    <a:pt x="204" y="244"/>
                    <a:pt x="204" y="244"/>
                  </a:cubicBezTo>
                  <a:cubicBezTo>
                    <a:pt x="204" y="244"/>
                    <a:pt x="204" y="244"/>
                    <a:pt x="204" y="244"/>
                  </a:cubicBezTo>
                  <a:cubicBezTo>
                    <a:pt x="206" y="245"/>
                    <a:pt x="206" y="245"/>
                    <a:pt x="206" y="245"/>
                  </a:cubicBezTo>
                  <a:cubicBezTo>
                    <a:pt x="206" y="246"/>
                    <a:pt x="206" y="246"/>
                    <a:pt x="206" y="246"/>
                  </a:cubicBezTo>
                  <a:cubicBezTo>
                    <a:pt x="207" y="247"/>
                    <a:pt x="207" y="247"/>
                    <a:pt x="207" y="247"/>
                  </a:cubicBezTo>
                  <a:cubicBezTo>
                    <a:pt x="207" y="247"/>
                    <a:pt x="207" y="247"/>
                    <a:pt x="207" y="247"/>
                  </a:cubicBezTo>
                  <a:cubicBezTo>
                    <a:pt x="207" y="247"/>
                    <a:pt x="207" y="247"/>
                    <a:pt x="207" y="247"/>
                  </a:cubicBezTo>
                  <a:cubicBezTo>
                    <a:pt x="209" y="247"/>
                    <a:pt x="209" y="247"/>
                    <a:pt x="209" y="247"/>
                  </a:cubicBezTo>
                  <a:cubicBezTo>
                    <a:pt x="209" y="248"/>
                    <a:pt x="209" y="248"/>
                    <a:pt x="209" y="248"/>
                  </a:cubicBezTo>
                  <a:cubicBezTo>
                    <a:pt x="210" y="247"/>
                    <a:pt x="210" y="247"/>
                    <a:pt x="210" y="247"/>
                  </a:cubicBezTo>
                  <a:cubicBezTo>
                    <a:pt x="212" y="247"/>
                    <a:pt x="212" y="247"/>
                    <a:pt x="212" y="247"/>
                  </a:cubicBezTo>
                  <a:cubicBezTo>
                    <a:pt x="212" y="248"/>
                    <a:pt x="212" y="248"/>
                    <a:pt x="212" y="248"/>
                  </a:cubicBezTo>
                  <a:cubicBezTo>
                    <a:pt x="213" y="248"/>
                    <a:pt x="213" y="248"/>
                    <a:pt x="213" y="248"/>
                  </a:cubicBezTo>
                  <a:cubicBezTo>
                    <a:pt x="214" y="248"/>
                    <a:pt x="214" y="248"/>
                    <a:pt x="214" y="248"/>
                  </a:cubicBezTo>
                  <a:cubicBezTo>
                    <a:pt x="216" y="248"/>
                    <a:pt x="216" y="248"/>
                    <a:pt x="216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8" y="248"/>
                    <a:pt x="218" y="248"/>
                    <a:pt x="218" y="248"/>
                  </a:cubicBezTo>
                  <a:cubicBezTo>
                    <a:pt x="218" y="248"/>
                    <a:pt x="218" y="248"/>
                    <a:pt x="218" y="248"/>
                  </a:cubicBezTo>
                  <a:cubicBezTo>
                    <a:pt x="218" y="249"/>
                    <a:pt x="218" y="249"/>
                    <a:pt x="218" y="249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16" y="253"/>
                    <a:pt x="216" y="253"/>
                    <a:pt x="216" y="253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6" y="255"/>
                    <a:pt x="216" y="255"/>
                    <a:pt x="216" y="255"/>
                  </a:cubicBezTo>
                  <a:cubicBezTo>
                    <a:pt x="216" y="255"/>
                    <a:pt x="216" y="255"/>
                    <a:pt x="216" y="255"/>
                  </a:cubicBezTo>
                  <a:cubicBezTo>
                    <a:pt x="216" y="257"/>
                    <a:pt x="216" y="257"/>
                    <a:pt x="216" y="257"/>
                  </a:cubicBezTo>
                  <a:cubicBezTo>
                    <a:pt x="215" y="258"/>
                    <a:pt x="215" y="258"/>
                    <a:pt x="215" y="258"/>
                  </a:cubicBezTo>
                  <a:cubicBezTo>
                    <a:pt x="215" y="259"/>
                    <a:pt x="215" y="259"/>
                    <a:pt x="215" y="259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4" y="261"/>
                    <a:pt x="214" y="261"/>
                    <a:pt x="214" y="261"/>
                  </a:cubicBezTo>
                  <a:cubicBezTo>
                    <a:pt x="213" y="262"/>
                    <a:pt x="213" y="262"/>
                    <a:pt x="213" y="262"/>
                  </a:cubicBezTo>
                  <a:cubicBezTo>
                    <a:pt x="214" y="263"/>
                    <a:pt x="214" y="263"/>
                    <a:pt x="214" y="263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15" y="265"/>
                    <a:pt x="215" y="265"/>
                    <a:pt x="215" y="265"/>
                  </a:cubicBezTo>
                  <a:cubicBezTo>
                    <a:pt x="215" y="265"/>
                    <a:pt x="215" y="265"/>
                    <a:pt x="215" y="265"/>
                  </a:cubicBezTo>
                  <a:cubicBezTo>
                    <a:pt x="216" y="266"/>
                    <a:pt x="216" y="266"/>
                    <a:pt x="216" y="266"/>
                  </a:cubicBezTo>
                  <a:cubicBezTo>
                    <a:pt x="216" y="266"/>
                    <a:pt x="216" y="266"/>
                    <a:pt x="216" y="266"/>
                  </a:cubicBezTo>
                  <a:cubicBezTo>
                    <a:pt x="216" y="267"/>
                    <a:pt x="216" y="267"/>
                    <a:pt x="216" y="267"/>
                  </a:cubicBezTo>
                  <a:cubicBezTo>
                    <a:pt x="216" y="267"/>
                    <a:pt x="216" y="267"/>
                    <a:pt x="216" y="267"/>
                  </a:cubicBezTo>
                  <a:cubicBezTo>
                    <a:pt x="217" y="268"/>
                    <a:pt x="217" y="268"/>
                    <a:pt x="217" y="268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18" y="269"/>
                    <a:pt x="218" y="269"/>
                    <a:pt x="218" y="269"/>
                  </a:cubicBezTo>
                  <a:cubicBezTo>
                    <a:pt x="219" y="269"/>
                    <a:pt x="219" y="269"/>
                    <a:pt x="219" y="269"/>
                  </a:cubicBezTo>
                  <a:cubicBezTo>
                    <a:pt x="219" y="271"/>
                    <a:pt x="219" y="271"/>
                    <a:pt x="219" y="271"/>
                  </a:cubicBezTo>
                  <a:cubicBezTo>
                    <a:pt x="219" y="271"/>
                    <a:pt x="219" y="271"/>
                    <a:pt x="219" y="271"/>
                  </a:cubicBezTo>
                  <a:cubicBezTo>
                    <a:pt x="219" y="272"/>
                    <a:pt x="219" y="272"/>
                    <a:pt x="219" y="272"/>
                  </a:cubicBezTo>
                  <a:cubicBezTo>
                    <a:pt x="217" y="274"/>
                    <a:pt x="217" y="274"/>
                    <a:pt x="217" y="274"/>
                  </a:cubicBezTo>
                  <a:cubicBezTo>
                    <a:pt x="218" y="273"/>
                    <a:pt x="218" y="273"/>
                    <a:pt x="218" y="273"/>
                  </a:cubicBezTo>
                  <a:cubicBezTo>
                    <a:pt x="219" y="272"/>
                    <a:pt x="219" y="272"/>
                    <a:pt x="219" y="272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2" y="273"/>
                    <a:pt x="222" y="273"/>
                    <a:pt x="222" y="273"/>
                  </a:cubicBezTo>
                  <a:cubicBezTo>
                    <a:pt x="222" y="273"/>
                    <a:pt x="222" y="273"/>
                    <a:pt x="222" y="273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5" y="271"/>
                    <a:pt x="225" y="271"/>
                    <a:pt x="225" y="271"/>
                  </a:cubicBezTo>
                  <a:cubicBezTo>
                    <a:pt x="225" y="273"/>
                    <a:pt x="225" y="273"/>
                    <a:pt x="225" y="273"/>
                  </a:cubicBezTo>
                  <a:cubicBezTo>
                    <a:pt x="225" y="274"/>
                    <a:pt x="225" y="274"/>
                    <a:pt x="225" y="274"/>
                  </a:cubicBezTo>
                  <a:cubicBezTo>
                    <a:pt x="226" y="275"/>
                    <a:pt x="226" y="275"/>
                    <a:pt x="226" y="275"/>
                  </a:cubicBezTo>
                  <a:cubicBezTo>
                    <a:pt x="227" y="275"/>
                    <a:pt x="227" y="275"/>
                    <a:pt x="227" y="275"/>
                  </a:cubicBezTo>
                  <a:cubicBezTo>
                    <a:pt x="226" y="274"/>
                    <a:pt x="226" y="274"/>
                    <a:pt x="226" y="274"/>
                  </a:cubicBezTo>
                  <a:cubicBezTo>
                    <a:pt x="226" y="274"/>
                    <a:pt x="226" y="274"/>
                    <a:pt x="226" y="274"/>
                  </a:cubicBezTo>
                  <a:cubicBezTo>
                    <a:pt x="225" y="273"/>
                    <a:pt x="225" y="273"/>
                    <a:pt x="225" y="273"/>
                  </a:cubicBezTo>
                  <a:cubicBezTo>
                    <a:pt x="226" y="271"/>
                    <a:pt x="226" y="271"/>
                    <a:pt x="226" y="271"/>
                  </a:cubicBezTo>
                  <a:cubicBezTo>
                    <a:pt x="226" y="271"/>
                    <a:pt x="226" y="271"/>
                    <a:pt x="226" y="271"/>
                  </a:cubicBezTo>
                  <a:cubicBezTo>
                    <a:pt x="226" y="270"/>
                    <a:pt x="226" y="270"/>
                    <a:pt x="226" y="270"/>
                  </a:cubicBezTo>
                  <a:cubicBezTo>
                    <a:pt x="225" y="270"/>
                    <a:pt x="225" y="270"/>
                    <a:pt x="225" y="270"/>
                  </a:cubicBezTo>
                  <a:cubicBezTo>
                    <a:pt x="226" y="270"/>
                    <a:pt x="226" y="270"/>
                    <a:pt x="226" y="270"/>
                  </a:cubicBezTo>
                  <a:cubicBezTo>
                    <a:pt x="226" y="270"/>
                    <a:pt x="226" y="270"/>
                    <a:pt x="226" y="270"/>
                  </a:cubicBezTo>
                  <a:cubicBezTo>
                    <a:pt x="227" y="268"/>
                    <a:pt x="227" y="268"/>
                    <a:pt x="227" y="268"/>
                  </a:cubicBezTo>
                  <a:cubicBezTo>
                    <a:pt x="228" y="268"/>
                    <a:pt x="228" y="268"/>
                    <a:pt x="228" y="268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6"/>
                    <a:pt x="227" y="266"/>
                    <a:pt x="227" y="266"/>
                  </a:cubicBezTo>
                  <a:cubicBezTo>
                    <a:pt x="227" y="266"/>
                    <a:pt x="227" y="266"/>
                    <a:pt x="227" y="266"/>
                  </a:cubicBezTo>
                  <a:cubicBezTo>
                    <a:pt x="227" y="265"/>
                    <a:pt x="227" y="265"/>
                    <a:pt x="227" y="265"/>
                  </a:cubicBezTo>
                  <a:cubicBezTo>
                    <a:pt x="228" y="264"/>
                    <a:pt x="228" y="264"/>
                    <a:pt x="228" y="264"/>
                  </a:cubicBezTo>
                  <a:cubicBezTo>
                    <a:pt x="227" y="264"/>
                    <a:pt x="227" y="264"/>
                    <a:pt x="227" y="264"/>
                  </a:cubicBezTo>
                  <a:cubicBezTo>
                    <a:pt x="227" y="263"/>
                    <a:pt x="227" y="263"/>
                    <a:pt x="227" y="263"/>
                  </a:cubicBezTo>
                  <a:cubicBezTo>
                    <a:pt x="227" y="263"/>
                    <a:pt x="227" y="263"/>
                    <a:pt x="227" y="263"/>
                  </a:cubicBezTo>
                  <a:cubicBezTo>
                    <a:pt x="227" y="262"/>
                    <a:pt x="227" y="262"/>
                    <a:pt x="227" y="262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0"/>
                    <a:pt x="227" y="260"/>
                    <a:pt x="227" y="260"/>
                  </a:cubicBezTo>
                  <a:cubicBezTo>
                    <a:pt x="227" y="258"/>
                    <a:pt x="227" y="258"/>
                    <a:pt x="227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57"/>
                    <a:pt x="228" y="257"/>
                    <a:pt x="228" y="257"/>
                  </a:cubicBezTo>
                  <a:cubicBezTo>
                    <a:pt x="228" y="257"/>
                    <a:pt x="228" y="257"/>
                    <a:pt x="228" y="257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8" y="251"/>
                    <a:pt x="228" y="251"/>
                    <a:pt x="228" y="251"/>
                  </a:cubicBezTo>
                  <a:cubicBezTo>
                    <a:pt x="230" y="251"/>
                    <a:pt x="230" y="251"/>
                    <a:pt x="230" y="251"/>
                  </a:cubicBezTo>
                  <a:cubicBezTo>
                    <a:pt x="231" y="251"/>
                    <a:pt x="231" y="251"/>
                    <a:pt x="231" y="251"/>
                  </a:cubicBezTo>
                  <a:cubicBezTo>
                    <a:pt x="232" y="251"/>
                    <a:pt x="232" y="251"/>
                    <a:pt x="232" y="251"/>
                  </a:cubicBezTo>
                  <a:cubicBezTo>
                    <a:pt x="232" y="250"/>
                    <a:pt x="232" y="250"/>
                    <a:pt x="232" y="250"/>
                  </a:cubicBezTo>
                  <a:cubicBezTo>
                    <a:pt x="234" y="249"/>
                    <a:pt x="234" y="249"/>
                    <a:pt x="234" y="249"/>
                  </a:cubicBezTo>
                  <a:cubicBezTo>
                    <a:pt x="237" y="249"/>
                    <a:pt x="237" y="249"/>
                    <a:pt x="237" y="249"/>
                  </a:cubicBezTo>
                  <a:cubicBezTo>
                    <a:pt x="237" y="248"/>
                    <a:pt x="237" y="248"/>
                    <a:pt x="237" y="248"/>
                  </a:cubicBezTo>
                  <a:cubicBezTo>
                    <a:pt x="237" y="248"/>
                    <a:pt x="237" y="248"/>
                    <a:pt x="237" y="248"/>
                  </a:cubicBezTo>
                  <a:cubicBezTo>
                    <a:pt x="239" y="247"/>
                    <a:pt x="239" y="247"/>
                    <a:pt x="239" y="247"/>
                  </a:cubicBezTo>
                  <a:cubicBezTo>
                    <a:pt x="240" y="246"/>
                    <a:pt x="240" y="246"/>
                    <a:pt x="240" y="246"/>
                  </a:cubicBezTo>
                  <a:cubicBezTo>
                    <a:pt x="241" y="246"/>
                    <a:pt x="241" y="246"/>
                    <a:pt x="241" y="246"/>
                  </a:cubicBezTo>
                  <a:cubicBezTo>
                    <a:pt x="242" y="244"/>
                    <a:pt x="242" y="244"/>
                    <a:pt x="242" y="244"/>
                  </a:cubicBezTo>
                  <a:cubicBezTo>
                    <a:pt x="242" y="244"/>
                    <a:pt x="242" y="244"/>
                    <a:pt x="242" y="244"/>
                  </a:cubicBezTo>
                  <a:cubicBezTo>
                    <a:pt x="243" y="244"/>
                    <a:pt x="243" y="244"/>
                    <a:pt x="243" y="244"/>
                  </a:cubicBezTo>
                  <a:cubicBezTo>
                    <a:pt x="244" y="244"/>
                    <a:pt x="244" y="244"/>
                    <a:pt x="244" y="244"/>
                  </a:cubicBezTo>
                  <a:cubicBezTo>
                    <a:pt x="244" y="244"/>
                    <a:pt x="244" y="244"/>
                    <a:pt x="244" y="244"/>
                  </a:cubicBezTo>
                  <a:cubicBezTo>
                    <a:pt x="244" y="243"/>
                    <a:pt x="244" y="243"/>
                    <a:pt x="244" y="243"/>
                  </a:cubicBezTo>
                  <a:cubicBezTo>
                    <a:pt x="243" y="242"/>
                    <a:pt x="243" y="242"/>
                    <a:pt x="243" y="242"/>
                  </a:cubicBezTo>
                  <a:cubicBezTo>
                    <a:pt x="243" y="242"/>
                    <a:pt x="243" y="242"/>
                    <a:pt x="243" y="242"/>
                  </a:cubicBezTo>
                  <a:cubicBezTo>
                    <a:pt x="243" y="243"/>
                    <a:pt x="243" y="243"/>
                    <a:pt x="243" y="24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3" y="242"/>
                    <a:pt x="243" y="242"/>
                    <a:pt x="243" y="242"/>
                  </a:cubicBezTo>
                  <a:cubicBezTo>
                    <a:pt x="243" y="240"/>
                    <a:pt x="243" y="240"/>
                    <a:pt x="243" y="240"/>
                  </a:cubicBezTo>
                  <a:cubicBezTo>
                    <a:pt x="244" y="240"/>
                    <a:pt x="244" y="240"/>
                    <a:pt x="244" y="240"/>
                  </a:cubicBezTo>
                  <a:cubicBezTo>
                    <a:pt x="244" y="238"/>
                    <a:pt x="244" y="238"/>
                    <a:pt x="244" y="238"/>
                  </a:cubicBezTo>
                  <a:cubicBezTo>
                    <a:pt x="244" y="237"/>
                    <a:pt x="244" y="237"/>
                    <a:pt x="244" y="237"/>
                  </a:cubicBezTo>
                  <a:cubicBezTo>
                    <a:pt x="243" y="236"/>
                    <a:pt x="243" y="236"/>
                    <a:pt x="243" y="236"/>
                  </a:cubicBezTo>
                  <a:cubicBezTo>
                    <a:pt x="243" y="234"/>
                    <a:pt x="243" y="234"/>
                    <a:pt x="243" y="234"/>
                  </a:cubicBezTo>
                  <a:cubicBezTo>
                    <a:pt x="243" y="232"/>
                    <a:pt x="243" y="232"/>
                    <a:pt x="243" y="232"/>
                  </a:cubicBezTo>
                  <a:cubicBezTo>
                    <a:pt x="242" y="230"/>
                    <a:pt x="242" y="230"/>
                    <a:pt x="242" y="230"/>
                  </a:cubicBezTo>
                  <a:cubicBezTo>
                    <a:pt x="241" y="229"/>
                    <a:pt x="241" y="229"/>
                    <a:pt x="241" y="229"/>
                  </a:cubicBezTo>
                  <a:cubicBezTo>
                    <a:pt x="240" y="228"/>
                    <a:pt x="240" y="228"/>
                    <a:pt x="240" y="228"/>
                  </a:cubicBezTo>
                  <a:cubicBezTo>
                    <a:pt x="240" y="228"/>
                    <a:pt x="240" y="228"/>
                    <a:pt x="240" y="228"/>
                  </a:cubicBezTo>
                  <a:cubicBezTo>
                    <a:pt x="239" y="228"/>
                    <a:pt x="239" y="228"/>
                    <a:pt x="239" y="228"/>
                  </a:cubicBezTo>
                  <a:cubicBezTo>
                    <a:pt x="240" y="226"/>
                    <a:pt x="240" y="226"/>
                    <a:pt x="240" y="226"/>
                  </a:cubicBezTo>
                  <a:cubicBezTo>
                    <a:pt x="241" y="226"/>
                    <a:pt x="241" y="226"/>
                    <a:pt x="241" y="226"/>
                  </a:cubicBezTo>
                  <a:cubicBezTo>
                    <a:pt x="243" y="223"/>
                    <a:pt x="243" y="223"/>
                    <a:pt x="243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45" y="221"/>
                    <a:pt x="245" y="221"/>
                    <a:pt x="245" y="221"/>
                  </a:cubicBezTo>
                  <a:cubicBezTo>
                    <a:pt x="245" y="221"/>
                    <a:pt x="245" y="221"/>
                    <a:pt x="245" y="221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6" y="221"/>
                    <a:pt x="246" y="221"/>
                    <a:pt x="246" y="221"/>
                  </a:cubicBezTo>
                  <a:cubicBezTo>
                    <a:pt x="246" y="220"/>
                    <a:pt x="246" y="220"/>
                    <a:pt x="246" y="220"/>
                  </a:cubicBezTo>
                  <a:cubicBezTo>
                    <a:pt x="247" y="220"/>
                    <a:pt x="247" y="220"/>
                    <a:pt x="247" y="220"/>
                  </a:cubicBezTo>
                  <a:cubicBezTo>
                    <a:pt x="248" y="219"/>
                    <a:pt x="248" y="219"/>
                    <a:pt x="248" y="219"/>
                  </a:cubicBezTo>
                  <a:cubicBezTo>
                    <a:pt x="248" y="218"/>
                    <a:pt x="248" y="218"/>
                    <a:pt x="248" y="218"/>
                  </a:cubicBezTo>
                  <a:cubicBezTo>
                    <a:pt x="247" y="218"/>
                    <a:pt x="247" y="218"/>
                    <a:pt x="247" y="218"/>
                  </a:cubicBezTo>
                  <a:cubicBezTo>
                    <a:pt x="247" y="218"/>
                    <a:pt x="247" y="218"/>
                    <a:pt x="247" y="218"/>
                  </a:cubicBezTo>
                  <a:cubicBezTo>
                    <a:pt x="247" y="217"/>
                    <a:pt x="247" y="217"/>
                    <a:pt x="247" y="217"/>
                  </a:cubicBezTo>
                  <a:cubicBezTo>
                    <a:pt x="247" y="216"/>
                    <a:pt x="247" y="216"/>
                    <a:pt x="247" y="216"/>
                  </a:cubicBezTo>
                  <a:cubicBezTo>
                    <a:pt x="247" y="216"/>
                    <a:pt x="247" y="216"/>
                    <a:pt x="247" y="216"/>
                  </a:cubicBezTo>
                  <a:cubicBezTo>
                    <a:pt x="247" y="215"/>
                    <a:pt x="247" y="215"/>
                    <a:pt x="247" y="215"/>
                  </a:cubicBezTo>
                  <a:cubicBezTo>
                    <a:pt x="248" y="215"/>
                    <a:pt x="248" y="215"/>
                    <a:pt x="248" y="215"/>
                  </a:cubicBezTo>
                  <a:cubicBezTo>
                    <a:pt x="247" y="215"/>
                    <a:pt x="247" y="215"/>
                    <a:pt x="247" y="215"/>
                  </a:cubicBezTo>
                  <a:cubicBezTo>
                    <a:pt x="247" y="214"/>
                    <a:pt x="247" y="214"/>
                    <a:pt x="247" y="214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6" y="213"/>
                    <a:pt x="246" y="213"/>
                    <a:pt x="246" y="213"/>
                  </a:cubicBezTo>
                  <a:cubicBezTo>
                    <a:pt x="246" y="213"/>
                    <a:pt x="246" y="213"/>
                    <a:pt x="246" y="213"/>
                  </a:cubicBezTo>
                  <a:cubicBezTo>
                    <a:pt x="246" y="212"/>
                    <a:pt x="246" y="212"/>
                    <a:pt x="246" y="212"/>
                  </a:cubicBezTo>
                  <a:cubicBezTo>
                    <a:pt x="248" y="211"/>
                    <a:pt x="248" y="211"/>
                    <a:pt x="248" y="211"/>
                  </a:cubicBezTo>
                  <a:cubicBezTo>
                    <a:pt x="249" y="209"/>
                    <a:pt x="249" y="209"/>
                    <a:pt x="249" y="209"/>
                  </a:cubicBezTo>
                  <a:cubicBezTo>
                    <a:pt x="249" y="208"/>
                    <a:pt x="249" y="208"/>
                    <a:pt x="249" y="208"/>
                  </a:cubicBezTo>
                  <a:cubicBezTo>
                    <a:pt x="250" y="208"/>
                    <a:pt x="250" y="208"/>
                    <a:pt x="250" y="208"/>
                  </a:cubicBezTo>
                  <a:cubicBezTo>
                    <a:pt x="250" y="208"/>
                    <a:pt x="250" y="208"/>
                    <a:pt x="250" y="208"/>
                  </a:cubicBezTo>
                  <a:cubicBezTo>
                    <a:pt x="250" y="207"/>
                    <a:pt x="250" y="207"/>
                    <a:pt x="250" y="207"/>
                  </a:cubicBezTo>
                  <a:cubicBezTo>
                    <a:pt x="250" y="207"/>
                    <a:pt x="250" y="207"/>
                    <a:pt x="250" y="207"/>
                  </a:cubicBezTo>
                  <a:cubicBezTo>
                    <a:pt x="250" y="207"/>
                    <a:pt x="250" y="207"/>
                    <a:pt x="250" y="207"/>
                  </a:cubicBezTo>
                  <a:cubicBezTo>
                    <a:pt x="249" y="206"/>
                    <a:pt x="249" y="206"/>
                    <a:pt x="249" y="206"/>
                  </a:cubicBezTo>
                  <a:cubicBezTo>
                    <a:pt x="249" y="206"/>
                    <a:pt x="249" y="206"/>
                    <a:pt x="249" y="206"/>
                  </a:cubicBezTo>
                  <a:cubicBezTo>
                    <a:pt x="249" y="204"/>
                    <a:pt x="249" y="204"/>
                    <a:pt x="249" y="204"/>
                  </a:cubicBezTo>
                  <a:cubicBezTo>
                    <a:pt x="249" y="203"/>
                    <a:pt x="249" y="203"/>
                    <a:pt x="249" y="203"/>
                  </a:cubicBezTo>
                  <a:cubicBezTo>
                    <a:pt x="249" y="202"/>
                    <a:pt x="249" y="202"/>
                    <a:pt x="249" y="202"/>
                  </a:cubicBezTo>
                  <a:cubicBezTo>
                    <a:pt x="250" y="202"/>
                    <a:pt x="250" y="202"/>
                    <a:pt x="250" y="202"/>
                  </a:cubicBezTo>
                  <a:cubicBezTo>
                    <a:pt x="250" y="202"/>
                    <a:pt x="250" y="202"/>
                    <a:pt x="250" y="202"/>
                  </a:cubicBezTo>
                  <a:cubicBezTo>
                    <a:pt x="251" y="202"/>
                    <a:pt x="251" y="202"/>
                    <a:pt x="251" y="202"/>
                  </a:cubicBezTo>
                  <a:cubicBezTo>
                    <a:pt x="251" y="201"/>
                    <a:pt x="251" y="201"/>
                    <a:pt x="251" y="201"/>
                  </a:cubicBezTo>
                  <a:cubicBezTo>
                    <a:pt x="251" y="201"/>
                    <a:pt x="251" y="201"/>
                    <a:pt x="251" y="201"/>
                  </a:cubicBezTo>
                  <a:cubicBezTo>
                    <a:pt x="252" y="201"/>
                    <a:pt x="252" y="201"/>
                    <a:pt x="252" y="201"/>
                  </a:cubicBezTo>
                  <a:cubicBezTo>
                    <a:pt x="252" y="201"/>
                    <a:pt x="252" y="201"/>
                    <a:pt x="252" y="201"/>
                  </a:cubicBezTo>
                  <a:cubicBezTo>
                    <a:pt x="253" y="201"/>
                    <a:pt x="253" y="201"/>
                    <a:pt x="253" y="201"/>
                  </a:cubicBezTo>
                  <a:cubicBezTo>
                    <a:pt x="254" y="201"/>
                    <a:pt x="254" y="201"/>
                    <a:pt x="254" y="201"/>
                  </a:cubicBezTo>
                  <a:cubicBezTo>
                    <a:pt x="256" y="202"/>
                    <a:pt x="256" y="202"/>
                    <a:pt x="256" y="202"/>
                  </a:cubicBezTo>
                  <a:cubicBezTo>
                    <a:pt x="258" y="203"/>
                    <a:pt x="258" y="203"/>
                    <a:pt x="258" y="203"/>
                  </a:cubicBezTo>
                  <a:cubicBezTo>
                    <a:pt x="259" y="203"/>
                    <a:pt x="259" y="203"/>
                    <a:pt x="259" y="203"/>
                  </a:cubicBezTo>
                  <a:cubicBezTo>
                    <a:pt x="259" y="203"/>
                    <a:pt x="259" y="203"/>
                    <a:pt x="259" y="203"/>
                  </a:cubicBezTo>
                  <a:cubicBezTo>
                    <a:pt x="258" y="204"/>
                    <a:pt x="258" y="204"/>
                    <a:pt x="258" y="204"/>
                  </a:cubicBezTo>
                  <a:cubicBezTo>
                    <a:pt x="259" y="204"/>
                    <a:pt x="259" y="204"/>
                    <a:pt x="259" y="204"/>
                  </a:cubicBezTo>
                  <a:cubicBezTo>
                    <a:pt x="260" y="203"/>
                    <a:pt x="260" y="203"/>
                    <a:pt x="260" y="203"/>
                  </a:cubicBezTo>
                  <a:cubicBezTo>
                    <a:pt x="261" y="203"/>
                    <a:pt x="261" y="203"/>
                    <a:pt x="261" y="203"/>
                  </a:cubicBezTo>
                  <a:cubicBezTo>
                    <a:pt x="262" y="203"/>
                    <a:pt x="262" y="203"/>
                    <a:pt x="262" y="203"/>
                  </a:cubicBezTo>
                  <a:cubicBezTo>
                    <a:pt x="262" y="203"/>
                    <a:pt x="262" y="203"/>
                    <a:pt x="262" y="203"/>
                  </a:cubicBezTo>
                  <a:cubicBezTo>
                    <a:pt x="263" y="204"/>
                    <a:pt x="263" y="204"/>
                    <a:pt x="263" y="204"/>
                  </a:cubicBezTo>
                  <a:cubicBezTo>
                    <a:pt x="263" y="203"/>
                    <a:pt x="263" y="203"/>
                    <a:pt x="263" y="203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4" y="203"/>
                    <a:pt x="264" y="203"/>
                    <a:pt x="264" y="203"/>
                  </a:cubicBezTo>
                  <a:cubicBezTo>
                    <a:pt x="265" y="203"/>
                    <a:pt x="265" y="203"/>
                    <a:pt x="265" y="203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8" y="204"/>
                    <a:pt x="268" y="204"/>
                    <a:pt x="268" y="204"/>
                  </a:cubicBezTo>
                  <a:cubicBezTo>
                    <a:pt x="268" y="205"/>
                    <a:pt x="268" y="205"/>
                    <a:pt x="268" y="205"/>
                  </a:cubicBezTo>
                  <a:cubicBezTo>
                    <a:pt x="269" y="205"/>
                    <a:pt x="269" y="205"/>
                    <a:pt x="269" y="205"/>
                  </a:cubicBezTo>
                  <a:cubicBezTo>
                    <a:pt x="270" y="205"/>
                    <a:pt x="270" y="205"/>
                    <a:pt x="270" y="205"/>
                  </a:cubicBezTo>
                  <a:cubicBezTo>
                    <a:pt x="270" y="207"/>
                    <a:pt x="270" y="207"/>
                    <a:pt x="270" y="207"/>
                  </a:cubicBezTo>
                  <a:cubicBezTo>
                    <a:pt x="269" y="207"/>
                    <a:pt x="269" y="207"/>
                    <a:pt x="269" y="207"/>
                  </a:cubicBezTo>
                  <a:cubicBezTo>
                    <a:pt x="269" y="208"/>
                    <a:pt x="269" y="208"/>
                    <a:pt x="269" y="208"/>
                  </a:cubicBezTo>
                  <a:cubicBezTo>
                    <a:pt x="270" y="207"/>
                    <a:pt x="270" y="207"/>
                    <a:pt x="270" y="207"/>
                  </a:cubicBezTo>
                  <a:cubicBezTo>
                    <a:pt x="271" y="208"/>
                    <a:pt x="271" y="208"/>
                    <a:pt x="271" y="208"/>
                  </a:cubicBezTo>
                  <a:cubicBezTo>
                    <a:pt x="271" y="209"/>
                    <a:pt x="271" y="209"/>
                    <a:pt x="271" y="209"/>
                  </a:cubicBezTo>
                  <a:cubicBezTo>
                    <a:pt x="270" y="209"/>
                    <a:pt x="270" y="209"/>
                    <a:pt x="270" y="209"/>
                  </a:cubicBezTo>
                  <a:cubicBezTo>
                    <a:pt x="271" y="210"/>
                    <a:pt x="271" y="210"/>
                    <a:pt x="271" y="210"/>
                  </a:cubicBezTo>
                  <a:cubicBezTo>
                    <a:pt x="272" y="209"/>
                    <a:pt x="272" y="209"/>
                    <a:pt x="272" y="209"/>
                  </a:cubicBezTo>
                  <a:cubicBezTo>
                    <a:pt x="272" y="210"/>
                    <a:pt x="272" y="210"/>
                    <a:pt x="272" y="210"/>
                  </a:cubicBezTo>
                  <a:cubicBezTo>
                    <a:pt x="272" y="211"/>
                    <a:pt x="272" y="211"/>
                    <a:pt x="272" y="211"/>
                  </a:cubicBezTo>
                  <a:cubicBezTo>
                    <a:pt x="272" y="210"/>
                    <a:pt x="272" y="210"/>
                    <a:pt x="272" y="210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70" y="211"/>
                    <a:pt x="270" y="211"/>
                    <a:pt x="270" y="211"/>
                  </a:cubicBezTo>
                  <a:cubicBezTo>
                    <a:pt x="272" y="212"/>
                    <a:pt x="272" y="212"/>
                    <a:pt x="272" y="212"/>
                  </a:cubicBezTo>
                  <a:cubicBezTo>
                    <a:pt x="272" y="213"/>
                    <a:pt x="272" y="213"/>
                    <a:pt x="272" y="213"/>
                  </a:cubicBezTo>
                  <a:cubicBezTo>
                    <a:pt x="272" y="212"/>
                    <a:pt x="272" y="212"/>
                    <a:pt x="272" y="212"/>
                  </a:cubicBezTo>
                  <a:cubicBezTo>
                    <a:pt x="272" y="213"/>
                    <a:pt x="272" y="213"/>
                    <a:pt x="272" y="213"/>
                  </a:cubicBezTo>
                  <a:cubicBezTo>
                    <a:pt x="273" y="212"/>
                    <a:pt x="273" y="212"/>
                    <a:pt x="273" y="212"/>
                  </a:cubicBezTo>
                  <a:cubicBezTo>
                    <a:pt x="274" y="213"/>
                    <a:pt x="274" y="213"/>
                    <a:pt x="274" y="213"/>
                  </a:cubicBezTo>
                  <a:cubicBezTo>
                    <a:pt x="275" y="213"/>
                    <a:pt x="275" y="213"/>
                    <a:pt x="275" y="213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6" y="213"/>
                    <a:pt x="276" y="213"/>
                    <a:pt x="276" y="213"/>
                  </a:cubicBezTo>
                  <a:cubicBezTo>
                    <a:pt x="277" y="214"/>
                    <a:pt x="277" y="214"/>
                    <a:pt x="277" y="214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9" y="215"/>
                    <a:pt x="279" y="215"/>
                    <a:pt x="279" y="215"/>
                  </a:cubicBezTo>
                  <a:cubicBezTo>
                    <a:pt x="279" y="214"/>
                    <a:pt x="279" y="214"/>
                    <a:pt x="279" y="214"/>
                  </a:cubicBezTo>
                  <a:cubicBezTo>
                    <a:pt x="280" y="214"/>
                    <a:pt x="280" y="214"/>
                    <a:pt x="280" y="214"/>
                  </a:cubicBezTo>
                  <a:cubicBezTo>
                    <a:pt x="280" y="215"/>
                    <a:pt x="280" y="215"/>
                    <a:pt x="280" y="215"/>
                  </a:cubicBezTo>
                  <a:cubicBezTo>
                    <a:pt x="279" y="216"/>
                    <a:pt x="279" y="216"/>
                    <a:pt x="279" y="216"/>
                  </a:cubicBezTo>
                  <a:cubicBezTo>
                    <a:pt x="278" y="217"/>
                    <a:pt x="278" y="217"/>
                    <a:pt x="278" y="217"/>
                  </a:cubicBezTo>
                  <a:cubicBezTo>
                    <a:pt x="277" y="218"/>
                    <a:pt x="277" y="218"/>
                    <a:pt x="277" y="218"/>
                  </a:cubicBezTo>
                  <a:cubicBezTo>
                    <a:pt x="278" y="220"/>
                    <a:pt x="278" y="220"/>
                    <a:pt x="278" y="220"/>
                  </a:cubicBezTo>
                  <a:cubicBezTo>
                    <a:pt x="277" y="220"/>
                    <a:pt x="277" y="220"/>
                    <a:pt x="277" y="220"/>
                  </a:cubicBezTo>
                  <a:cubicBezTo>
                    <a:pt x="277" y="219"/>
                    <a:pt x="277" y="219"/>
                    <a:pt x="277" y="219"/>
                  </a:cubicBezTo>
                  <a:cubicBezTo>
                    <a:pt x="277" y="220"/>
                    <a:pt x="277" y="220"/>
                    <a:pt x="277" y="220"/>
                  </a:cubicBezTo>
                  <a:cubicBezTo>
                    <a:pt x="276" y="221"/>
                    <a:pt x="276" y="221"/>
                    <a:pt x="276" y="221"/>
                  </a:cubicBezTo>
                  <a:cubicBezTo>
                    <a:pt x="274" y="221"/>
                    <a:pt x="274" y="221"/>
                    <a:pt x="274" y="221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4" y="221"/>
                    <a:pt x="274" y="221"/>
                    <a:pt x="274" y="221"/>
                  </a:cubicBezTo>
                  <a:cubicBezTo>
                    <a:pt x="276" y="221"/>
                    <a:pt x="276" y="221"/>
                    <a:pt x="276" y="221"/>
                  </a:cubicBezTo>
                  <a:cubicBezTo>
                    <a:pt x="277" y="222"/>
                    <a:pt x="277" y="222"/>
                    <a:pt x="277" y="222"/>
                  </a:cubicBezTo>
                  <a:cubicBezTo>
                    <a:pt x="277" y="224"/>
                    <a:pt x="277" y="224"/>
                    <a:pt x="277" y="224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75" y="226"/>
                    <a:pt x="275" y="226"/>
                    <a:pt x="275" y="226"/>
                  </a:cubicBezTo>
                  <a:cubicBezTo>
                    <a:pt x="275" y="226"/>
                    <a:pt x="275" y="226"/>
                    <a:pt x="275" y="226"/>
                  </a:cubicBezTo>
                  <a:cubicBezTo>
                    <a:pt x="276" y="228"/>
                    <a:pt x="276" y="228"/>
                    <a:pt x="276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6" y="229"/>
                    <a:pt x="276" y="229"/>
                    <a:pt x="276" y="229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29"/>
                    <a:pt x="277" y="229"/>
                    <a:pt x="277" y="229"/>
                  </a:cubicBezTo>
                  <a:cubicBezTo>
                    <a:pt x="278" y="229"/>
                    <a:pt x="278" y="229"/>
                    <a:pt x="278" y="229"/>
                  </a:cubicBezTo>
                  <a:cubicBezTo>
                    <a:pt x="279" y="229"/>
                    <a:pt x="279" y="229"/>
                    <a:pt x="279" y="229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79" y="231"/>
                    <a:pt x="279" y="231"/>
                    <a:pt x="279" y="231"/>
                  </a:cubicBezTo>
                  <a:cubicBezTo>
                    <a:pt x="279" y="232"/>
                    <a:pt x="279" y="232"/>
                    <a:pt x="279" y="232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8" y="234"/>
                    <a:pt x="278" y="234"/>
                    <a:pt x="278" y="234"/>
                  </a:cubicBezTo>
                  <a:cubicBezTo>
                    <a:pt x="277" y="235"/>
                    <a:pt x="277" y="235"/>
                    <a:pt x="277" y="235"/>
                  </a:cubicBezTo>
                  <a:cubicBezTo>
                    <a:pt x="278" y="235"/>
                    <a:pt x="278" y="235"/>
                    <a:pt x="278" y="235"/>
                  </a:cubicBezTo>
                  <a:cubicBezTo>
                    <a:pt x="279" y="232"/>
                    <a:pt x="279" y="232"/>
                    <a:pt x="279" y="232"/>
                  </a:cubicBezTo>
                  <a:cubicBezTo>
                    <a:pt x="280" y="231"/>
                    <a:pt x="280" y="231"/>
                    <a:pt x="280" y="231"/>
                  </a:cubicBezTo>
                  <a:cubicBezTo>
                    <a:pt x="281" y="231"/>
                    <a:pt x="281" y="231"/>
                    <a:pt x="281" y="231"/>
                  </a:cubicBezTo>
                  <a:cubicBezTo>
                    <a:pt x="281" y="232"/>
                    <a:pt x="281" y="232"/>
                    <a:pt x="281" y="232"/>
                  </a:cubicBezTo>
                  <a:cubicBezTo>
                    <a:pt x="281" y="234"/>
                    <a:pt x="281" y="234"/>
                    <a:pt x="281" y="234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4"/>
                    <a:pt x="281" y="234"/>
                    <a:pt x="281" y="234"/>
                  </a:cubicBezTo>
                  <a:cubicBezTo>
                    <a:pt x="282" y="233"/>
                    <a:pt x="282" y="233"/>
                    <a:pt x="282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5" y="233"/>
                    <a:pt x="285" y="233"/>
                    <a:pt x="285" y="233"/>
                  </a:cubicBezTo>
                  <a:cubicBezTo>
                    <a:pt x="285" y="232"/>
                    <a:pt x="285" y="232"/>
                    <a:pt x="285" y="232"/>
                  </a:cubicBezTo>
                  <a:cubicBezTo>
                    <a:pt x="286" y="232"/>
                    <a:pt x="286" y="232"/>
                    <a:pt x="286" y="232"/>
                  </a:cubicBezTo>
                  <a:cubicBezTo>
                    <a:pt x="286" y="231"/>
                    <a:pt x="286" y="231"/>
                    <a:pt x="286" y="231"/>
                  </a:cubicBezTo>
                  <a:cubicBezTo>
                    <a:pt x="286" y="231"/>
                    <a:pt x="286" y="231"/>
                    <a:pt x="286" y="231"/>
                  </a:cubicBezTo>
                  <a:cubicBezTo>
                    <a:pt x="288" y="230"/>
                    <a:pt x="288" y="230"/>
                    <a:pt x="288" y="230"/>
                  </a:cubicBezTo>
                  <a:cubicBezTo>
                    <a:pt x="288" y="230"/>
                    <a:pt x="288" y="230"/>
                    <a:pt x="288" y="230"/>
                  </a:cubicBezTo>
                  <a:cubicBezTo>
                    <a:pt x="288" y="232"/>
                    <a:pt x="288" y="232"/>
                    <a:pt x="288" y="232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9" y="231"/>
                    <a:pt x="289" y="231"/>
                    <a:pt x="289" y="231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90" y="229"/>
                    <a:pt x="290" y="229"/>
                    <a:pt x="290" y="229"/>
                  </a:cubicBezTo>
                  <a:cubicBezTo>
                    <a:pt x="290" y="229"/>
                    <a:pt x="290" y="229"/>
                    <a:pt x="290" y="229"/>
                  </a:cubicBezTo>
                  <a:cubicBezTo>
                    <a:pt x="291" y="228"/>
                    <a:pt x="291" y="228"/>
                    <a:pt x="291" y="228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2" y="227"/>
                    <a:pt x="292" y="227"/>
                    <a:pt x="292" y="227"/>
                  </a:cubicBezTo>
                  <a:cubicBezTo>
                    <a:pt x="292" y="226"/>
                    <a:pt x="292" y="226"/>
                    <a:pt x="292" y="226"/>
                  </a:cubicBezTo>
                  <a:cubicBezTo>
                    <a:pt x="293" y="226"/>
                    <a:pt x="293" y="226"/>
                    <a:pt x="293" y="226"/>
                  </a:cubicBezTo>
                  <a:cubicBezTo>
                    <a:pt x="293" y="227"/>
                    <a:pt x="293" y="227"/>
                    <a:pt x="293" y="227"/>
                  </a:cubicBezTo>
                  <a:cubicBezTo>
                    <a:pt x="293" y="226"/>
                    <a:pt x="293" y="226"/>
                    <a:pt x="293" y="226"/>
                  </a:cubicBezTo>
                  <a:cubicBezTo>
                    <a:pt x="293" y="226"/>
                    <a:pt x="293" y="226"/>
                    <a:pt x="293" y="226"/>
                  </a:cubicBezTo>
                  <a:cubicBezTo>
                    <a:pt x="292" y="226"/>
                    <a:pt x="292" y="226"/>
                    <a:pt x="292" y="226"/>
                  </a:cubicBezTo>
                  <a:cubicBezTo>
                    <a:pt x="292" y="225"/>
                    <a:pt x="292" y="225"/>
                    <a:pt x="292" y="225"/>
                  </a:cubicBezTo>
                  <a:cubicBezTo>
                    <a:pt x="293" y="224"/>
                    <a:pt x="293" y="224"/>
                    <a:pt x="293" y="224"/>
                  </a:cubicBezTo>
                  <a:cubicBezTo>
                    <a:pt x="293" y="224"/>
                    <a:pt x="293" y="224"/>
                    <a:pt x="293" y="224"/>
                  </a:cubicBezTo>
                  <a:cubicBezTo>
                    <a:pt x="294" y="224"/>
                    <a:pt x="294" y="224"/>
                    <a:pt x="294" y="224"/>
                  </a:cubicBezTo>
                  <a:cubicBezTo>
                    <a:pt x="294" y="223"/>
                    <a:pt x="294" y="223"/>
                    <a:pt x="294" y="223"/>
                  </a:cubicBezTo>
                  <a:cubicBezTo>
                    <a:pt x="294" y="223"/>
                    <a:pt x="294" y="223"/>
                    <a:pt x="294" y="223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295" y="222"/>
                    <a:pt x="295" y="222"/>
                    <a:pt x="295" y="222"/>
                  </a:cubicBezTo>
                  <a:cubicBezTo>
                    <a:pt x="296" y="221"/>
                    <a:pt x="296" y="221"/>
                    <a:pt x="296" y="221"/>
                  </a:cubicBezTo>
                  <a:cubicBezTo>
                    <a:pt x="295" y="220"/>
                    <a:pt x="295" y="220"/>
                    <a:pt x="295" y="220"/>
                  </a:cubicBezTo>
                  <a:cubicBezTo>
                    <a:pt x="296" y="219"/>
                    <a:pt x="296" y="219"/>
                    <a:pt x="296" y="219"/>
                  </a:cubicBezTo>
                  <a:cubicBezTo>
                    <a:pt x="297" y="219"/>
                    <a:pt x="297" y="219"/>
                    <a:pt x="297" y="219"/>
                  </a:cubicBezTo>
                  <a:cubicBezTo>
                    <a:pt x="298" y="219"/>
                    <a:pt x="298" y="219"/>
                    <a:pt x="298" y="219"/>
                  </a:cubicBezTo>
                  <a:cubicBezTo>
                    <a:pt x="297" y="220"/>
                    <a:pt x="297" y="220"/>
                    <a:pt x="297" y="220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97" y="220"/>
                    <a:pt x="297" y="220"/>
                    <a:pt x="297" y="220"/>
                  </a:cubicBezTo>
                  <a:cubicBezTo>
                    <a:pt x="297" y="221"/>
                    <a:pt x="297" y="221"/>
                    <a:pt x="297" y="221"/>
                  </a:cubicBezTo>
                  <a:cubicBezTo>
                    <a:pt x="298" y="221"/>
                    <a:pt x="298" y="221"/>
                    <a:pt x="298" y="221"/>
                  </a:cubicBezTo>
                  <a:cubicBezTo>
                    <a:pt x="297" y="222"/>
                    <a:pt x="297" y="222"/>
                    <a:pt x="297" y="222"/>
                  </a:cubicBezTo>
                  <a:cubicBezTo>
                    <a:pt x="297" y="222"/>
                    <a:pt x="297" y="222"/>
                    <a:pt x="297" y="222"/>
                  </a:cubicBezTo>
                  <a:cubicBezTo>
                    <a:pt x="297" y="222"/>
                    <a:pt x="297" y="222"/>
                    <a:pt x="297" y="222"/>
                  </a:cubicBezTo>
                  <a:cubicBezTo>
                    <a:pt x="297" y="222"/>
                    <a:pt x="297" y="222"/>
                    <a:pt x="297" y="222"/>
                  </a:cubicBezTo>
                  <a:cubicBezTo>
                    <a:pt x="298" y="222"/>
                    <a:pt x="298" y="222"/>
                    <a:pt x="298" y="222"/>
                  </a:cubicBezTo>
                  <a:cubicBezTo>
                    <a:pt x="298" y="223"/>
                    <a:pt x="298" y="223"/>
                    <a:pt x="298" y="223"/>
                  </a:cubicBezTo>
                  <a:cubicBezTo>
                    <a:pt x="297" y="223"/>
                    <a:pt x="297" y="223"/>
                    <a:pt x="297" y="223"/>
                  </a:cubicBezTo>
                  <a:cubicBezTo>
                    <a:pt x="298" y="223"/>
                    <a:pt x="298" y="223"/>
                    <a:pt x="298" y="223"/>
                  </a:cubicBezTo>
                  <a:cubicBezTo>
                    <a:pt x="298" y="224"/>
                    <a:pt x="298" y="224"/>
                    <a:pt x="298" y="224"/>
                  </a:cubicBezTo>
                  <a:cubicBezTo>
                    <a:pt x="297" y="224"/>
                    <a:pt x="297" y="224"/>
                    <a:pt x="297" y="224"/>
                  </a:cubicBezTo>
                  <a:cubicBezTo>
                    <a:pt x="298" y="225"/>
                    <a:pt x="298" y="225"/>
                    <a:pt x="298" y="225"/>
                  </a:cubicBezTo>
                  <a:cubicBezTo>
                    <a:pt x="298" y="226"/>
                    <a:pt x="298" y="226"/>
                    <a:pt x="298" y="226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298" y="227"/>
                    <a:pt x="298" y="227"/>
                    <a:pt x="298" y="227"/>
                  </a:cubicBezTo>
                  <a:cubicBezTo>
                    <a:pt x="298" y="227"/>
                    <a:pt x="298" y="227"/>
                    <a:pt x="298" y="227"/>
                  </a:cubicBezTo>
                  <a:cubicBezTo>
                    <a:pt x="297" y="227"/>
                    <a:pt x="297" y="227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299" y="228"/>
                    <a:pt x="299" y="228"/>
                    <a:pt x="299" y="228"/>
                  </a:cubicBezTo>
                  <a:cubicBezTo>
                    <a:pt x="300" y="228"/>
                    <a:pt x="300" y="228"/>
                    <a:pt x="300" y="228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98" y="230"/>
                    <a:pt x="298" y="230"/>
                    <a:pt x="298" y="230"/>
                  </a:cubicBezTo>
                  <a:cubicBezTo>
                    <a:pt x="297" y="229"/>
                    <a:pt x="297" y="229"/>
                    <a:pt x="297" y="229"/>
                  </a:cubicBezTo>
                  <a:cubicBezTo>
                    <a:pt x="297" y="230"/>
                    <a:pt x="297" y="230"/>
                    <a:pt x="297" y="230"/>
                  </a:cubicBezTo>
                  <a:cubicBezTo>
                    <a:pt x="297" y="230"/>
                    <a:pt x="297" y="230"/>
                    <a:pt x="297" y="230"/>
                  </a:cubicBezTo>
                  <a:cubicBezTo>
                    <a:pt x="299" y="230"/>
                    <a:pt x="299" y="230"/>
                    <a:pt x="299" y="230"/>
                  </a:cubicBezTo>
                  <a:cubicBezTo>
                    <a:pt x="300" y="230"/>
                    <a:pt x="300" y="230"/>
                    <a:pt x="300" y="230"/>
                  </a:cubicBezTo>
                  <a:cubicBezTo>
                    <a:pt x="300" y="231"/>
                    <a:pt x="300" y="231"/>
                    <a:pt x="300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301" y="231"/>
                    <a:pt x="301" y="231"/>
                    <a:pt x="301" y="231"/>
                  </a:cubicBezTo>
                  <a:cubicBezTo>
                    <a:pt x="301" y="232"/>
                    <a:pt x="301" y="232"/>
                    <a:pt x="301" y="232"/>
                  </a:cubicBezTo>
                  <a:cubicBezTo>
                    <a:pt x="300" y="233"/>
                    <a:pt x="300" y="233"/>
                    <a:pt x="300" y="233"/>
                  </a:cubicBezTo>
                  <a:cubicBezTo>
                    <a:pt x="298" y="233"/>
                    <a:pt x="298" y="233"/>
                    <a:pt x="298" y="233"/>
                  </a:cubicBezTo>
                  <a:cubicBezTo>
                    <a:pt x="298" y="233"/>
                    <a:pt x="298" y="233"/>
                    <a:pt x="298" y="233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8" y="234"/>
                    <a:pt x="298" y="234"/>
                    <a:pt x="298" y="234"/>
                  </a:cubicBezTo>
                  <a:cubicBezTo>
                    <a:pt x="297" y="234"/>
                    <a:pt x="297" y="234"/>
                    <a:pt x="297" y="234"/>
                  </a:cubicBezTo>
                  <a:cubicBezTo>
                    <a:pt x="298" y="234"/>
                    <a:pt x="298" y="234"/>
                    <a:pt x="298" y="234"/>
                  </a:cubicBezTo>
                  <a:cubicBezTo>
                    <a:pt x="300" y="234"/>
                    <a:pt x="300" y="234"/>
                    <a:pt x="300" y="234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300" y="235"/>
                    <a:pt x="300" y="235"/>
                    <a:pt x="300" y="235"/>
                  </a:cubicBezTo>
                  <a:cubicBezTo>
                    <a:pt x="299" y="235"/>
                    <a:pt x="299" y="235"/>
                    <a:pt x="299" y="235"/>
                  </a:cubicBezTo>
                  <a:cubicBezTo>
                    <a:pt x="298" y="237"/>
                    <a:pt x="298" y="237"/>
                    <a:pt x="298" y="237"/>
                  </a:cubicBezTo>
                  <a:cubicBezTo>
                    <a:pt x="299" y="236"/>
                    <a:pt x="299" y="236"/>
                    <a:pt x="299" y="236"/>
                  </a:cubicBezTo>
                  <a:cubicBezTo>
                    <a:pt x="300" y="236"/>
                    <a:pt x="300" y="236"/>
                    <a:pt x="300" y="236"/>
                  </a:cubicBezTo>
                  <a:cubicBezTo>
                    <a:pt x="301" y="236"/>
                    <a:pt x="301" y="236"/>
                    <a:pt x="301" y="236"/>
                  </a:cubicBezTo>
                  <a:cubicBezTo>
                    <a:pt x="301" y="236"/>
                    <a:pt x="301" y="236"/>
                    <a:pt x="301" y="236"/>
                  </a:cubicBezTo>
                  <a:cubicBezTo>
                    <a:pt x="301" y="237"/>
                    <a:pt x="301" y="237"/>
                    <a:pt x="301" y="237"/>
                  </a:cubicBezTo>
                  <a:cubicBezTo>
                    <a:pt x="301" y="237"/>
                    <a:pt x="301" y="237"/>
                    <a:pt x="301" y="237"/>
                  </a:cubicBezTo>
                  <a:cubicBezTo>
                    <a:pt x="300" y="237"/>
                    <a:pt x="300" y="237"/>
                    <a:pt x="300" y="237"/>
                  </a:cubicBezTo>
                  <a:cubicBezTo>
                    <a:pt x="300" y="238"/>
                    <a:pt x="300" y="238"/>
                    <a:pt x="300" y="238"/>
                  </a:cubicBezTo>
                  <a:cubicBezTo>
                    <a:pt x="300" y="238"/>
                    <a:pt x="300" y="238"/>
                    <a:pt x="300" y="238"/>
                  </a:cubicBezTo>
                  <a:cubicBezTo>
                    <a:pt x="301" y="238"/>
                    <a:pt x="301" y="238"/>
                    <a:pt x="301" y="238"/>
                  </a:cubicBezTo>
                  <a:cubicBezTo>
                    <a:pt x="301" y="237"/>
                    <a:pt x="301" y="237"/>
                    <a:pt x="301" y="237"/>
                  </a:cubicBezTo>
                  <a:cubicBezTo>
                    <a:pt x="302" y="238"/>
                    <a:pt x="302" y="238"/>
                    <a:pt x="302" y="238"/>
                  </a:cubicBezTo>
                  <a:cubicBezTo>
                    <a:pt x="303" y="239"/>
                    <a:pt x="303" y="239"/>
                    <a:pt x="303" y="239"/>
                  </a:cubicBezTo>
                  <a:cubicBezTo>
                    <a:pt x="302" y="240"/>
                    <a:pt x="302" y="240"/>
                    <a:pt x="302" y="240"/>
                  </a:cubicBezTo>
                  <a:cubicBezTo>
                    <a:pt x="301" y="240"/>
                    <a:pt x="301" y="240"/>
                    <a:pt x="301" y="240"/>
                  </a:cubicBezTo>
                  <a:cubicBezTo>
                    <a:pt x="301" y="240"/>
                    <a:pt x="301" y="240"/>
                    <a:pt x="301" y="240"/>
                  </a:cubicBezTo>
                  <a:cubicBezTo>
                    <a:pt x="300" y="240"/>
                    <a:pt x="300" y="240"/>
                    <a:pt x="300" y="240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2" y="241"/>
                    <a:pt x="302" y="241"/>
                    <a:pt x="302" y="241"/>
                  </a:cubicBezTo>
                  <a:cubicBezTo>
                    <a:pt x="302" y="241"/>
                    <a:pt x="302" y="241"/>
                    <a:pt x="302" y="241"/>
                  </a:cubicBezTo>
                  <a:cubicBezTo>
                    <a:pt x="303" y="241"/>
                    <a:pt x="303" y="241"/>
                    <a:pt x="303" y="241"/>
                  </a:cubicBezTo>
                  <a:cubicBezTo>
                    <a:pt x="303" y="242"/>
                    <a:pt x="303" y="242"/>
                    <a:pt x="303" y="242"/>
                  </a:cubicBezTo>
                  <a:cubicBezTo>
                    <a:pt x="302" y="242"/>
                    <a:pt x="302" y="242"/>
                    <a:pt x="302" y="242"/>
                  </a:cubicBezTo>
                  <a:cubicBezTo>
                    <a:pt x="303" y="242"/>
                    <a:pt x="303" y="242"/>
                    <a:pt x="303" y="242"/>
                  </a:cubicBezTo>
                  <a:cubicBezTo>
                    <a:pt x="303" y="242"/>
                    <a:pt x="303" y="242"/>
                    <a:pt x="303" y="242"/>
                  </a:cubicBezTo>
                  <a:cubicBezTo>
                    <a:pt x="304" y="243"/>
                    <a:pt x="304" y="243"/>
                    <a:pt x="304" y="243"/>
                  </a:cubicBezTo>
                  <a:cubicBezTo>
                    <a:pt x="304" y="244"/>
                    <a:pt x="304" y="244"/>
                    <a:pt x="304" y="244"/>
                  </a:cubicBezTo>
                  <a:cubicBezTo>
                    <a:pt x="303" y="244"/>
                    <a:pt x="303" y="244"/>
                    <a:pt x="303" y="244"/>
                  </a:cubicBezTo>
                  <a:cubicBezTo>
                    <a:pt x="302" y="245"/>
                    <a:pt x="302" y="245"/>
                    <a:pt x="302" y="245"/>
                  </a:cubicBezTo>
                  <a:cubicBezTo>
                    <a:pt x="302" y="245"/>
                    <a:pt x="302" y="245"/>
                    <a:pt x="302" y="245"/>
                  </a:cubicBezTo>
                  <a:cubicBezTo>
                    <a:pt x="301" y="245"/>
                    <a:pt x="301" y="245"/>
                    <a:pt x="301" y="245"/>
                  </a:cubicBezTo>
                  <a:cubicBezTo>
                    <a:pt x="302" y="245"/>
                    <a:pt x="302" y="245"/>
                    <a:pt x="302" y="245"/>
                  </a:cubicBezTo>
                  <a:cubicBezTo>
                    <a:pt x="302" y="246"/>
                    <a:pt x="302" y="246"/>
                    <a:pt x="302" y="246"/>
                  </a:cubicBezTo>
                  <a:cubicBezTo>
                    <a:pt x="301" y="246"/>
                    <a:pt x="301" y="246"/>
                    <a:pt x="301" y="246"/>
                  </a:cubicBezTo>
                  <a:cubicBezTo>
                    <a:pt x="300" y="245"/>
                    <a:pt x="300" y="245"/>
                    <a:pt x="300" y="245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300" y="246"/>
                    <a:pt x="300" y="246"/>
                    <a:pt x="300" y="246"/>
                  </a:cubicBezTo>
                  <a:cubicBezTo>
                    <a:pt x="300" y="247"/>
                    <a:pt x="300" y="247"/>
                    <a:pt x="300" y="247"/>
                  </a:cubicBezTo>
                  <a:cubicBezTo>
                    <a:pt x="301" y="247"/>
                    <a:pt x="301" y="247"/>
                    <a:pt x="301" y="247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00" y="249"/>
                    <a:pt x="300" y="249"/>
                    <a:pt x="300" y="249"/>
                  </a:cubicBezTo>
                  <a:cubicBezTo>
                    <a:pt x="299" y="249"/>
                    <a:pt x="299" y="249"/>
                    <a:pt x="299" y="249"/>
                  </a:cubicBezTo>
                  <a:cubicBezTo>
                    <a:pt x="300" y="249"/>
                    <a:pt x="300" y="249"/>
                    <a:pt x="300" y="249"/>
                  </a:cubicBezTo>
                  <a:cubicBezTo>
                    <a:pt x="301" y="249"/>
                    <a:pt x="301" y="249"/>
                    <a:pt x="301" y="249"/>
                  </a:cubicBezTo>
                  <a:cubicBezTo>
                    <a:pt x="301" y="249"/>
                    <a:pt x="301" y="249"/>
                    <a:pt x="301" y="249"/>
                  </a:cubicBezTo>
                  <a:cubicBezTo>
                    <a:pt x="302" y="248"/>
                    <a:pt x="302" y="248"/>
                    <a:pt x="302" y="248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3" y="249"/>
                    <a:pt x="303" y="249"/>
                    <a:pt x="303" y="249"/>
                  </a:cubicBezTo>
                  <a:cubicBezTo>
                    <a:pt x="303" y="249"/>
                    <a:pt x="303" y="249"/>
                    <a:pt x="303" y="249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303" y="251"/>
                    <a:pt x="303" y="251"/>
                    <a:pt x="303" y="251"/>
                  </a:cubicBezTo>
                  <a:cubicBezTo>
                    <a:pt x="303" y="251"/>
                    <a:pt x="303" y="251"/>
                    <a:pt x="303" y="251"/>
                  </a:cubicBezTo>
                  <a:cubicBezTo>
                    <a:pt x="304" y="250"/>
                    <a:pt x="304" y="250"/>
                    <a:pt x="304" y="250"/>
                  </a:cubicBezTo>
                  <a:cubicBezTo>
                    <a:pt x="304" y="251"/>
                    <a:pt x="304" y="251"/>
                    <a:pt x="304" y="251"/>
                  </a:cubicBezTo>
                  <a:cubicBezTo>
                    <a:pt x="305" y="251"/>
                    <a:pt x="305" y="251"/>
                    <a:pt x="305" y="251"/>
                  </a:cubicBezTo>
                  <a:cubicBezTo>
                    <a:pt x="305" y="252"/>
                    <a:pt x="305" y="252"/>
                    <a:pt x="305" y="252"/>
                  </a:cubicBezTo>
                  <a:cubicBezTo>
                    <a:pt x="305" y="252"/>
                    <a:pt x="305" y="252"/>
                    <a:pt x="305" y="252"/>
                  </a:cubicBezTo>
                  <a:cubicBezTo>
                    <a:pt x="305" y="253"/>
                    <a:pt x="305" y="253"/>
                    <a:pt x="305" y="253"/>
                  </a:cubicBezTo>
                  <a:cubicBezTo>
                    <a:pt x="305" y="253"/>
                    <a:pt x="305" y="253"/>
                    <a:pt x="305" y="253"/>
                  </a:cubicBezTo>
                  <a:cubicBezTo>
                    <a:pt x="306" y="251"/>
                    <a:pt x="306" y="251"/>
                    <a:pt x="306" y="251"/>
                  </a:cubicBezTo>
                  <a:cubicBezTo>
                    <a:pt x="306" y="252"/>
                    <a:pt x="306" y="252"/>
                    <a:pt x="306" y="252"/>
                  </a:cubicBezTo>
                  <a:cubicBezTo>
                    <a:pt x="306" y="252"/>
                    <a:pt x="306" y="252"/>
                    <a:pt x="306" y="252"/>
                  </a:cubicBezTo>
                  <a:cubicBezTo>
                    <a:pt x="307" y="253"/>
                    <a:pt x="307" y="253"/>
                    <a:pt x="307" y="253"/>
                  </a:cubicBezTo>
                  <a:cubicBezTo>
                    <a:pt x="305" y="253"/>
                    <a:pt x="305" y="253"/>
                    <a:pt x="305" y="253"/>
                  </a:cubicBezTo>
                  <a:cubicBezTo>
                    <a:pt x="304" y="255"/>
                    <a:pt x="304" y="255"/>
                    <a:pt x="304" y="255"/>
                  </a:cubicBezTo>
                  <a:cubicBezTo>
                    <a:pt x="303" y="255"/>
                    <a:pt x="303" y="255"/>
                    <a:pt x="303" y="255"/>
                  </a:cubicBezTo>
                  <a:cubicBezTo>
                    <a:pt x="302" y="255"/>
                    <a:pt x="302" y="255"/>
                    <a:pt x="302" y="255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4" y="256"/>
                    <a:pt x="304" y="256"/>
                    <a:pt x="304" y="256"/>
                  </a:cubicBezTo>
                  <a:cubicBezTo>
                    <a:pt x="306" y="254"/>
                    <a:pt x="306" y="254"/>
                    <a:pt x="306" y="254"/>
                  </a:cubicBezTo>
                  <a:cubicBezTo>
                    <a:pt x="306" y="254"/>
                    <a:pt x="306" y="254"/>
                    <a:pt x="306" y="254"/>
                  </a:cubicBezTo>
                  <a:cubicBezTo>
                    <a:pt x="306" y="255"/>
                    <a:pt x="306" y="255"/>
                    <a:pt x="306" y="255"/>
                  </a:cubicBezTo>
                  <a:cubicBezTo>
                    <a:pt x="306" y="255"/>
                    <a:pt x="306" y="255"/>
                    <a:pt x="306" y="255"/>
                  </a:cubicBezTo>
                  <a:cubicBezTo>
                    <a:pt x="305" y="256"/>
                    <a:pt x="305" y="256"/>
                    <a:pt x="305" y="256"/>
                  </a:cubicBezTo>
                  <a:cubicBezTo>
                    <a:pt x="306" y="256"/>
                    <a:pt x="306" y="256"/>
                    <a:pt x="306" y="256"/>
                  </a:cubicBezTo>
                  <a:cubicBezTo>
                    <a:pt x="307" y="255"/>
                    <a:pt x="307" y="255"/>
                    <a:pt x="307" y="255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308" y="254"/>
                    <a:pt x="308" y="254"/>
                    <a:pt x="308" y="254"/>
                  </a:cubicBezTo>
                  <a:cubicBezTo>
                    <a:pt x="308" y="254"/>
                    <a:pt x="308" y="254"/>
                    <a:pt x="308" y="254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7" y="255"/>
                    <a:pt x="307" y="255"/>
                    <a:pt x="307" y="255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5"/>
                    <a:pt x="309" y="255"/>
                    <a:pt x="309" y="255"/>
                  </a:cubicBezTo>
                  <a:cubicBezTo>
                    <a:pt x="309" y="255"/>
                    <a:pt x="309" y="255"/>
                    <a:pt x="309" y="255"/>
                  </a:cubicBezTo>
                  <a:cubicBezTo>
                    <a:pt x="308" y="256"/>
                    <a:pt x="308" y="256"/>
                    <a:pt x="308" y="256"/>
                  </a:cubicBezTo>
                  <a:cubicBezTo>
                    <a:pt x="307" y="257"/>
                    <a:pt x="307" y="257"/>
                    <a:pt x="307" y="257"/>
                  </a:cubicBezTo>
                  <a:cubicBezTo>
                    <a:pt x="308" y="257"/>
                    <a:pt x="308" y="257"/>
                    <a:pt x="308" y="257"/>
                  </a:cubicBezTo>
                  <a:cubicBezTo>
                    <a:pt x="308" y="256"/>
                    <a:pt x="308" y="256"/>
                    <a:pt x="308" y="256"/>
                  </a:cubicBezTo>
                  <a:cubicBezTo>
                    <a:pt x="310" y="255"/>
                    <a:pt x="310" y="255"/>
                    <a:pt x="310" y="255"/>
                  </a:cubicBezTo>
                  <a:cubicBezTo>
                    <a:pt x="310" y="255"/>
                    <a:pt x="310" y="255"/>
                    <a:pt x="310" y="255"/>
                  </a:cubicBezTo>
                  <a:cubicBezTo>
                    <a:pt x="310" y="255"/>
                    <a:pt x="310" y="255"/>
                    <a:pt x="310" y="255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1" y="255"/>
                    <a:pt x="311" y="255"/>
                    <a:pt x="311" y="255"/>
                  </a:cubicBezTo>
                  <a:cubicBezTo>
                    <a:pt x="311" y="255"/>
                    <a:pt x="311" y="255"/>
                    <a:pt x="311" y="255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10" y="257"/>
                    <a:pt x="310" y="257"/>
                    <a:pt x="310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12" y="258"/>
                    <a:pt x="312" y="258"/>
                    <a:pt x="312" y="25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4" y="257"/>
                    <a:pt x="314" y="257"/>
                    <a:pt x="314" y="257"/>
                  </a:cubicBezTo>
                  <a:cubicBezTo>
                    <a:pt x="315" y="257"/>
                    <a:pt x="315" y="257"/>
                    <a:pt x="315" y="257"/>
                  </a:cubicBezTo>
                  <a:cubicBezTo>
                    <a:pt x="315" y="258"/>
                    <a:pt x="315" y="258"/>
                    <a:pt x="315" y="258"/>
                  </a:cubicBezTo>
                  <a:cubicBezTo>
                    <a:pt x="314" y="258"/>
                    <a:pt x="314" y="258"/>
                    <a:pt x="314" y="258"/>
                  </a:cubicBezTo>
                  <a:cubicBezTo>
                    <a:pt x="314" y="258"/>
                    <a:pt x="314" y="258"/>
                    <a:pt x="314" y="258"/>
                  </a:cubicBezTo>
                  <a:cubicBezTo>
                    <a:pt x="316" y="258"/>
                    <a:pt x="316" y="258"/>
                    <a:pt x="316" y="258"/>
                  </a:cubicBezTo>
                  <a:cubicBezTo>
                    <a:pt x="317" y="259"/>
                    <a:pt x="317" y="259"/>
                    <a:pt x="317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3" y="260"/>
                    <a:pt x="313" y="260"/>
                    <a:pt x="313" y="260"/>
                  </a:cubicBezTo>
                  <a:cubicBezTo>
                    <a:pt x="313" y="260"/>
                    <a:pt x="313" y="260"/>
                    <a:pt x="313" y="260"/>
                  </a:cubicBezTo>
                  <a:cubicBezTo>
                    <a:pt x="312" y="260"/>
                    <a:pt x="312" y="260"/>
                    <a:pt x="312" y="260"/>
                  </a:cubicBezTo>
                  <a:cubicBezTo>
                    <a:pt x="311" y="261"/>
                    <a:pt x="311" y="261"/>
                    <a:pt x="311" y="261"/>
                  </a:cubicBezTo>
                  <a:cubicBezTo>
                    <a:pt x="309" y="261"/>
                    <a:pt x="309" y="261"/>
                    <a:pt x="309" y="261"/>
                  </a:cubicBezTo>
                  <a:cubicBezTo>
                    <a:pt x="307" y="261"/>
                    <a:pt x="307" y="261"/>
                    <a:pt x="307" y="261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9" y="261"/>
                    <a:pt x="309" y="261"/>
                    <a:pt x="309" y="261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11" y="261"/>
                    <a:pt x="311" y="261"/>
                    <a:pt x="311" y="261"/>
                  </a:cubicBezTo>
                  <a:cubicBezTo>
                    <a:pt x="311" y="261"/>
                    <a:pt x="311" y="261"/>
                    <a:pt x="311" y="261"/>
                  </a:cubicBezTo>
                  <a:cubicBezTo>
                    <a:pt x="309" y="262"/>
                    <a:pt x="309" y="262"/>
                    <a:pt x="309" y="262"/>
                  </a:cubicBezTo>
                  <a:cubicBezTo>
                    <a:pt x="308" y="262"/>
                    <a:pt x="308" y="262"/>
                    <a:pt x="308" y="262"/>
                  </a:cubicBezTo>
                  <a:cubicBezTo>
                    <a:pt x="306" y="263"/>
                    <a:pt x="306" y="263"/>
                    <a:pt x="306" y="263"/>
                  </a:cubicBezTo>
                  <a:cubicBezTo>
                    <a:pt x="306" y="263"/>
                    <a:pt x="306" y="263"/>
                    <a:pt x="306" y="263"/>
                  </a:cubicBezTo>
                  <a:cubicBezTo>
                    <a:pt x="305" y="263"/>
                    <a:pt x="305" y="263"/>
                    <a:pt x="305" y="263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2" y="262"/>
                    <a:pt x="302" y="262"/>
                    <a:pt x="302" y="262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1" y="263"/>
                    <a:pt x="301" y="263"/>
                    <a:pt x="301" y="263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4" y="265"/>
                    <a:pt x="304" y="265"/>
                    <a:pt x="304" y="265"/>
                  </a:cubicBezTo>
                  <a:cubicBezTo>
                    <a:pt x="304" y="265"/>
                    <a:pt x="304" y="265"/>
                    <a:pt x="304" y="265"/>
                  </a:cubicBezTo>
                  <a:cubicBezTo>
                    <a:pt x="303" y="265"/>
                    <a:pt x="303" y="265"/>
                    <a:pt x="303" y="265"/>
                  </a:cubicBezTo>
                  <a:cubicBezTo>
                    <a:pt x="303" y="266"/>
                    <a:pt x="303" y="266"/>
                    <a:pt x="303" y="266"/>
                  </a:cubicBezTo>
                  <a:cubicBezTo>
                    <a:pt x="303" y="266"/>
                    <a:pt x="303" y="266"/>
                    <a:pt x="303" y="266"/>
                  </a:cubicBezTo>
                  <a:cubicBezTo>
                    <a:pt x="304" y="266"/>
                    <a:pt x="304" y="266"/>
                    <a:pt x="304" y="266"/>
                  </a:cubicBezTo>
                  <a:cubicBezTo>
                    <a:pt x="304" y="266"/>
                    <a:pt x="304" y="266"/>
                    <a:pt x="304" y="266"/>
                  </a:cubicBezTo>
                  <a:cubicBezTo>
                    <a:pt x="304" y="266"/>
                    <a:pt x="304" y="266"/>
                    <a:pt x="304" y="266"/>
                  </a:cubicBezTo>
                  <a:cubicBezTo>
                    <a:pt x="305" y="265"/>
                    <a:pt x="305" y="265"/>
                    <a:pt x="305" y="265"/>
                  </a:cubicBezTo>
                  <a:cubicBezTo>
                    <a:pt x="306" y="265"/>
                    <a:pt x="306" y="265"/>
                    <a:pt x="306" y="265"/>
                  </a:cubicBezTo>
                  <a:cubicBezTo>
                    <a:pt x="307" y="264"/>
                    <a:pt x="307" y="264"/>
                    <a:pt x="307" y="264"/>
                  </a:cubicBezTo>
                  <a:cubicBezTo>
                    <a:pt x="308" y="264"/>
                    <a:pt x="308" y="264"/>
                    <a:pt x="308" y="264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09" y="262"/>
                    <a:pt x="309" y="262"/>
                    <a:pt x="309" y="262"/>
                  </a:cubicBezTo>
                  <a:cubicBezTo>
                    <a:pt x="310" y="262"/>
                    <a:pt x="310" y="262"/>
                    <a:pt x="310" y="262"/>
                  </a:cubicBezTo>
                  <a:cubicBezTo>
                    <a:pt x="312" y="262"/>
                    <a:pt x="312" y="262"/>
                    <a:pt x="312" y="262"/>
                  </a:cubicBezTo>
                  <a:cubicBezTo>
                    <a:pt x="313" y="262"/>
                    <a:pt x="313" y="262"/>
                    <a:pt x="313" y="262"/>
                  </a:cubicBezTo>
                  <a:cubicBezTo>
                    <a:pt x="314" y="262"/>
                    <a:pt x="314" y="262"/>
                    <a:pt x="314" y="262"/>
                  </a:cubicBezTo>
                  <a:cubicBezTo>
                    <a:pt x="313" y="262"/>
                    <a:pt x="313" y="262"/>
                    <a:pt x="313" y="262"/>
                  </a:cubicBezTo>
                  <a:cubicBezTo>
                    <a:pt x="312" y="262"/>
                    <a:pt x="312" y="262"/>
                    <a:pt x="312" y="262"/>
                  </a:cubicBezTo>
                  <a:cubicBezTo>
                    <a:pt x="312" y="261"/>
                    <a:pt x="312" y="261"/>
                    <a:pt x="312" y="261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15" y="261"/>
                    <a:pt x="315" y="261"/>
                    <a:pt x="315" y="261"/>
                  </a:cubicBezTo>
                  <a:cubicBezTo>
                    <a:pt x="316" y="261"/>
                    <a:pt x="316" y="261"/>
                    <a:pt x="316" y="261"/>
                  </a:cubicBezTo>
                  <a:cubicBezTo>
                    <a:pt x="317" y="263"/>
                    <a:pt x="317" y="263"/>
                    <a:pt x="317" y="263"/>
                  </a:cubicBezTo>
                  <a:cubicBezTo>
                    <a:pt x="317" y="263"/>
                    <a:pt x="317" y="263"/>
                    <a:pt x="317" y="263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5" y="264"/>
                    <a:pt x="315" y="264"/>
                    <a:pt x="315" y="264"/>
                  </a:cubicBezTo>
                  <a:cubicBezTo>
                    <a:pt x="314" y="265"/>
                    <a:pt x="314" y="265"/>
                    <a:pt x="314" y="265"/>
                  </a:cubicBezTo>
                  <a:cubicBezTo>
                    <a:pt x="316" y="265"/>
                    <a:pt x="316" y="265"/>
                    <a:pt x="316" y="265"/>
                  </a:cubicBezTo>
                  <a:cubicBezTo>
                    <a:pt x="316" y="265"/>
                    <a:pt x="316" y="265"/>
                    <a:pt x="316" y="265"/>
                  </a:cubicBezTo>
                  <a:cubicBezTo>
                    <a:pt x="316" y="265"/>
                    <a:pt x="316" y="265"/>
                    <a:pt x="316" y="265"/>
                  </a:cubicBezTo>
                  <a:cubicBezTo>
                    <a:pt x="317" y="264"/>
                    <a:pt x="317" y="264"/>
                    <a:pt x="317" y="264"/>
                  </a:cubicBezTo>
                  <a:cubicBezTo>
                    <a:pt x="318" y="264"/>
                    <a:pt x="318" y="264"/>
                    <a:pt x="318" y="264"/>
                  </a:cubicBezTo>
                  <a:cubicBezTo>
                    <a:pt x="319" y="264"/>
                    <a:pt x="319" y="264"/>
                    <a:pt x="319" y="264"/>
                  </a:cubicBezTo>
                  <a:cubicBezTo>
                    <a:pt x="319" y="264"/>
                    <a:pt x="319" y="264"/>
                    <a:pt x="319" y="264"/>
                  </a:cubicBezTo>
                  <a:cubicBezTo>
                    <a:pt x="319" y="264"/>
                    <a:pt x="319" y="264"/>
                    <a:pt x="319" y="264"/>
                  </a:cubicBezTo>
                  <a:cubicBezTo>
                    <a:pt x="319" y="265"/>
                    <a:pt x="319" y="265"/>
                    <a:pt x="319" y="265"/>
                  </a:cubicBezTo>
                  <a:cubicBezTo>
                    <a:pt x="320" y="265"/>
                    <a:pt x="320" y="265"/>
                    <a:pt x="320" y="265"/>
                  </a:cubicBezTo>
                  <a:cubicBezTo>
                    <a:pt x="321" y="265"/>
                    <a:pt x="321" y="265"/>
                    <a:pt x="321" y="265"/>
                  </a:cubicBezTo>
                  <a:cubicBezTo>
                    <a:pt x="321" y="266"/>
                    <a:pt x="321" y="266"/>
                    <a:pt x="321" y="266"/>
                  </a:cubicBezTo>
                  <a:cubicBezTo>
                    <a:pt x="320" y="265"/>
                    <a:pt x="320" y="265"/>
                    <a:pt x="320" y="265"/>
                  </a:cubicBezTo>
                  <a:cubicBezTo>
                    <a:pt x="320" y="265"/>
                    <a:pt x="320" y="265"/>
                    <a:pt x="320" y="265"/>
                  </a:cubicBezTo>
                  <a:cubicBezTo>
                    <a:pt x="320" y="266"/>
                    <a:pt x="320" y="266"/>
                    <a:pt x="320" y="266"/>
                  </a:cubicBezTo>
                  <a:cubicBezTo>
                    <a:pt x="321" y="267"/>
                    <a:pt x="321" y="267"/>
                    <a:pt x="321" y="267"/>
                  </a:cubicBezTo>
                  <a:cubicBezTo>
                    <a:pt x="322" y="267"/>
                    <a:pt x="322" y="267"/>
                    <a:pt x="322" y="267"/>
                  </a:cubicBezTo>
                  <a:cubicBezTo>
                    <a:pt x="321" y="268"/>
                    <a:pt x="321" y="268"/>
                    <a:pt x="321" y="268"/>
                  </a:cubicBezTo>
                  <a:cubicBezTo>
                    <a:pt x="320" y="268"/>
                    <a:pt x="320" y="268"/>
                    <a:pt x="320" y="268"/>
                  </a:cubicBezTo>
                  <a:cubicBezTo>
                    <a:pt x="319" y="268"/>
                    <a:pt x="319" y="268"/>
                    <a:pt x="319" y="268"/>
                  </a:cubicBezTo>
                  <a:cubicBezTo>
                    <a:pt x="321" y="268"/>
                    <a:pt x="321" y="268"/>
                    <a:pt x="321" y="268"/>
                  </a:cubicBezTo>
                  <a:cubicBezTo>
                    <a:pt x="320" y="269"/>
                    <a:pt x="320" y="269"/>
                    <a:pt x="320" y="269"/>
                  </a:cubicBezTo>
                  <a:cubicBezTo>
                    <a:pt x="320" y="269"/>
                    <a:pt x="320" y="269"/>
                    <a:pt x="320" y="269"/>
                  </a:cubicBezTo>
                  <a:cubicBezTo>
                    <a:pt x="320" y="270"/>
                    <a:pt x="320" y="270"/>
                    <a:pt x="320" y="270"/>
                  </a:cubicBezTo>
                  <a:cubicBezTo>
                    <a:pt x="319" y="270"/>
                    <a:pt x="319" y="270"/>
                    <a:pt x="319" y="270"/>
                  </a:cubicBezTo>
                  <a:cubicBezTo>
                    <a:pt x="318" y="270"/>
                    <a:pt x="318" y="270"/>
                    <a:pt x="318" y="270"/>
                  </a:cubicBezTo>
                  <a:cubicBezTo>
                    <a:pt x="318" y="270"/>
                    <a:pt x="318" y="270"/>
                    <a:pt x="318" y="270"/>
                  </a:cubicBezTo>
                  <a:cubicBezTo>
                    <a:pt x="319" y="271"/>
                    <a:pt x="319" y="271"/>
                    <a:pt x="319" y="271"/>
                  </a:cubicBezTo>
                  <a:cubicBezTo>
                    <a:pt x="320" y="271"/>
                    <a:pt x="320" y="271"/>
                    <a:pt x="320" y="271"/>
                  </a:cubicBezTo>
                  <a:cubicBezTo>
                    <a:pt x="321" y="271"/>
                    <a:pt x="321" y="271"/>
                    <a:pt x="321" y="271"/>
                  </a:cubicBezTo>
                  <a:cubicBezTo>
                    <a:pt x="320" y="272"/>
                    <a:pt x="320" y="272"/>
                    <a:pt x="320" y="272"/>
                  </a:cubicBezTo>
                  <a:cubicBezTo>
                    <a:pt x="319" y="272"/>
                    <a:pt x="319" y="272"/>
                    <a:pt x="319" y="272"/>
                  </a:cubicBezTo>
                  <a:cubicBezTo>
                    <a:pt x="319" y="272"/>
                    <a:pt x="319" y="272"/>
                    <a:pt x="319" y="272"/>
                  </a:cubicBezTo>
                  <a:cubicBezTo>
                    <a:pt x="320" y="272"/>
                    <a:pt x="320" y="272"/>
                    <a:pt x="320" y="272"/>
                  </a:cubicBezTo>
                  <a:cubicBezTo>
                    <a:pt x="320" y="272"/>
                    <a:pt x="320" y="272"/>
                    <a:pt x="320" y="272"/>
                  </a:cubicBezTo>
                  <a:cubicBezTo>
                    <a:pt x="321" y="272"/>
                    <a:pt x="321" y="272"/>
                    <a:pt x="321" y="272"/>
                  </a:cubicBezTo>
                  <a:cubicBezTo>
                    <a:pt x="320" y="273"/>
                    <a:pt x="320" y="273"/>
                    <a:pt x="320" y="273"/>
                  </a:cubicBezTo>
                  <a:cubicBezTo>
                    <a:pt x="320" y="274"/>
                    <a:pt x="320" y="274"/>
                    <a:pt x="320" y="274"/>
                  </a:cubicBezTo>
                  <a:cubicBezTo>
                    <a:pt x="320" y="274"/>
                    <a:pt x="320" y="274"/>
                    <a:pt x="320" y="274"/>
                  </a:cubicBezTo>
                  <a:cubicBezTo>
                    <a:pt x="319" y="274"/>
                    <a:pt x="319" y="274"/>
                    <a:pt x="319" y="274"/>
                  </a:cubicBezTo>
                  <a:cubicBezTo>
                    <a:pt x="318" y="275"/>
                    <a:pt x="318" y="275"/>
                    <a:pt x="318" y="275"/>
                  </a:cubicBezTo>
                  <a:cubicBezTo>
                    <a:pt x="317" y="275"/>
                    <a:pt x="317" y="275"/>
                    <a:pt x="317" y="275"/>
                  </a:cubicBezTo>
                  <a:cubicBezTo>
                    <a:pt x="316" y="276"/>
                    <a:pt x="316" y="276"/>
                    <a:pt x="316" y="276"/>
                  </a:cubicBezTo>
                  <a:cubicBezTo>
                    <a:pt x="316" y="276"/>
                    <a:pt x="316" y="276"/>
                    <a:pt x="316" y="276"/>
                  </a:cubicBezTo>
                  <a:cubicBezTo>
                    <a:pt x="315" y="276"/>
                    <a:pt x="315" y="276"/>
                    <a:pt x="315" y="276"/>
                  </a:cubicBezTo>
                  <a:cubicBezTo>
                    <a:pt x="315" y="276"/>
                    <a:pt x="315" y="276"/>
                    <a:pt x="315" y="276"/>
                  </a:cubicBezTo>
                  <a:cubicBezTo>
                    <a:pt x="314" y="277"/>
                    <a:pt x="314" y="277"/>
                    <a:pt x="314" y="277"/>
                  </a:cubicBezTo>
                  <a:cubicBezTo>
                    <a:pt x="314" y="277"/>
                    <a:pt x="314" y="277"/>
                    <a:pt x="314" y="277"/>
                  </a:cubicBezTo>
                  <a:cubicBezTo>
                    <a:pt x="313" y="277"/>
                    <a:pt x="313" y="277"/>
                    <a:pt x="313" y="277"/>
                  </a:cubicBezTo>
                  <a:cubicBezTo>
                    <a:pt x="313" y="277"/>
                    <a:pt x="313" y="277"/>
                    <a:pt x="313" y="277"/>
                  </a:cubicBezTo>
                  <a:cubicBezTo>
                    <a:pt x="312" y="277"/>
                    <a:pt x="312" y="277"/>
                    <a:pt x="312" y="277"/>
                  </a:cubicBezTo>
                  <a:cubicBezTo>
                    <a:pt x="312" y="277"/>
                    <a:pt x="312" y="277"/>
                    <a:pt x="312" y="277"/>
                  </a:cubicBezTo>
                  <a:cubicBezTo>
                    <a:pt x="311" y="277"/>
                    <a:pt x="311" y="277"/>
                    <a:pt x="311" y="277"/>
                  </a:cubicBezTo>
                  <a:cubicBezTo>
                    <a:pt x="310" y="277"/>
                    <a:pt x="310" y="277"/>
                    <a:pt x="310" y="277"/>
                  </a:cubicBezTo>
                  <a:cubicBezTo>
                    <a:pt x="309" y="276"/>
                    <a:pt x="309" y="276"/>
                    <a:pt x="309" y="276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08" y="277"/>
                    <a:pt x="308" y="277"/>
                    <a:pt x="308" y="277"/>
                  </a:cubicBezTo>
                  <a:cubicBezTo>
                    <a:pt x="307" y="277"/>
                    <a:pt x="307" y="277"/>
                    <a:pt x="307" y="277"/>
                  </a:cubicBezTo>
                  <a:cubicBezTo>
                    <a:pt x="307" y="278"/>
                    <a:pt x="307" y="278"/>
                    <a:pt x="307" y="278"/>
                  </a:cubicBezTo>
                  <a:cubicBezTo>
                    <a:pt x="307" y="278"/>
                    <a:pt x="307" y="278"/>
                    <a:pt x="307" y="278"/>
                  </a:cubicBezTo>
                  <a:cubicBezTo>
                    <a:pt x="307" y="278"/>
                    <a:pt x="307" y="278"/>
                    <a:pt x="307" y="278"/>
                  </a:cubicBezTo>
                  <a:cubicBezTo>
                    <a:pt x="307" y="279"/>
                    <a:pt x="307" y="279"/>
                    <a:pt x="307" y="279"/>
                  </a:cubicBezTo>
                  <a:cubicBezTo>
                    <a:pt x="306" y="279"/>
                    <a:pt x="306" y="279"/>
                    <a:pt x="306" y="279"/>
                  </a:cubicBezTo>
                  <a:cubicBezTo>
                    <a:pt x="306" y="279"/>
                    <a:pt x="306" y="279"/>
                    <a:pt x="306" y="279"/>
                  </a:cubicBezTo>
                  <a:cubicBezTo>
                    <a:pt x="306" y="280"/>
                    <a:pt x="306" y="280"/>
                    <a:pt x="306" y="280"/>
                  </a:cubicBezTo>
                  <a:cubicBezTo>
                    <a:pt x="305" y="280"/>
                    <a:pt x="305" y="280"/>
                    <a:pt x="305" y="280"/>
                  </a:cubicBezTo>
                  <a:cubicBezTo>
                    <a:pt x="305" y="281"/>
                    <a:pt x="305" y="281"/>
                    <a:pt x="305" y="281"/>
                  </a:cubicBezTo>
                  <a:cubicBezTo>
                    <a:pt x="304" y="281"/>
                    <a:pt x="304" y="281"/>
                    <a:pt x="304" y="281"/>
                  </a:cubicBezTo>
                  <a:cubicBezTo>
                    <a:pt x="303" y="282"/>
                    <a:pt x="303" y="282"/>
                    <a:pt x="303" y="282"/>
                  </a:cubicBezTo>
                  <a:cubicBezTo>
                    <a:pt x="303" y="282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1" y="282"/>
                    <a:pt x="301" y="282"/>
                    <a:pt x="301" y="282"/>
                  </a:cubicBezTo>
                  <a:cubicBezTo>
                    <a:pt x="301" y="283"/>
                    <a:pt x="301" y="283"/>
                    <a:pt x="301" y="283"/>
                  </a:cubicBezTo>
                  <a:cubicBezTo>
                    <a:pt x="300" y="283"/>
                    <a:pt x="300" y="283"/>
                    <a:pt x="300" y="283"/>
                  </a:cubicBezTo>
                  <a:cubicBezTo>
                    <a:pt x="300" y="283"/>
                    <a:pt x="300" y="283"/>
                    <a:pt x="300" y="283"/>
                  </a:cubicBezTo>
                  <a:cubicBezTo>
                    <a:pt x="298" y="282"/>
                    <a:pt x="298" y="282"/>
                    <a:pt x="298" y="282"/>
                  </a:cubicBezTo>
                  <a:cubicBezTo>
                    <a:pt x="298" y="282"/>
                    <a:pt x="298" y="282"/>
                    <a:pt x="298" y="282"/>
                  </a:cubicBezTo>
                  <a:cubicBezTo>
                    <a:pt x="297" y="283"/>
                    <a:pt x="297" y="283"/>
                    <a:pt x="297" y="283"/>
                  </a:cubicBezTo>
                  <a:cubicBezTo>
                    <a:pt x="297" y="282"/>
                    <a:pt x="297" y="282"/>
                    <a:pt x="297" y="282"/>
                  </a:cubicBezTo>
                  <a:cubicBezTo>
                    <a:pt x="295" y="283"/>
                    <a:pt x="295" y="283"/>
                    <a:pt x="295" y="283"/>
                  </a:cubicBezTo>
                  <a:cubicBezTo>
                    <a:pt x="294" y="283"/>
                    <a:pt x="294" y="283"/>
                    <a:pt x="294" y="283"/>
                  </a:cubicBezTo>
                  <a:cubicBezTo>
                    <a:pt x="294" y="282"/>
                    <a:pt x="294" y="282"/>
                    <a:pt x="294" y="282"/>
                  </a:cubicBezTo>
                  <a:cubicBezTo>
                    <a:pt x="293" y="282"/>
                    <a:pt x="293" y="282"/>
                    <a:pt x="293" y="282"/>
                  </a:cubicBezTo>
                  <a:cubicBezTo>
                    <a:pt x="293" y="283"/>
                    <a:pt x="293" y="283"/>
                    <a:pt x="293" y="283"/>
                  </a:cubicBezTo>
                  <a:cubicBezTo>
                    <a:pt x="292" y="283"/>
                    <a:pt x="292" y="283"/>
                    <a:pt x="292" y="283"/>
                  </a:cubicBezTo>
                  <a:cubicBezTo>
                    <a:pt x="291" y="282"/>
                    <a:pt x="291" y="282"/>
                    <a:pt x="291" y="282"/>
                  </a:cubicBezTo>
                  <a:cubicBezTo>
                    <a:pt x="290" y="282"/>
                    <a:pt x="290" y="282"/>
                    <a:pt x="290" y="282"/>
                  </a:cubicBezTo>
                  <a:cubicBezTo>
                    <a:pt x="289" y="282"/>
                    <a:pt x="289" y="282"/>
                    <a:pt x="289" y="282"/>
                  </a:cubicBezTo>
                  <a:cubicBezTo>
                    <a:pt x="288" y="282"/>
                    <a:pt x="288" y="282"/>
                    <a:pt x="288" y="282"/>
                  </a:cubicBezTo>
                  <a:cubicBezTo>
                    <a:pt x="288" y="282"/>
                    <a:pt x="288" y="282"/>
                    <a:pt x="288" y="282"/>
                  </a:cubicBezTo>
                  <a:cubicBezTo>
                    <a:pt x="287" y="282"/>
                    <a:pt x="287" y="282"/>
                    <a:pt x="287" y="282"/>
                  </a:cubicBezTo>
                  <a:cubicBezTo>
                    <a:pt x="286" y="282"/>
                    <a:pt x="286" y="282"/>
                    <a:pt x="286" y="282"/>
                  </a:cubicBezTo>
                  <a:cubicBezTo>
                    <a:pt x="285" y="281"/>
                    <a:pt x="285" y="281"/>
                    <a:pt x="285" y="281"/>
                  </a:cubicBezTo>
                  <a:cubicBezTo>
                    <a:pt x="284" y="282"/>
                    <a:pt x="284" y="282"/>
                    <a:pt x="284" y="282"/>
                  </a:cubicBezTo>
                  <a:cubicBezTo>
                    <a:pt x="284" y="282"/>
                    <a:pt x="284" y="282"/>
                    <a:pt x="284" y="282"/>
                  </a:cubicBezTo>
                  <a:cubicBezTo>
                    <a:pt x="283" y="281"/>
                    <a:pt x="283" y="281"/>
                    <a:pt x="283" y="281"/>
                  </a:cubicBezTo>
                  <a:cubicBezTo>
                    <a:pt x="282" y="282"/>
                    <a:pt x="282" y="282"/>
                    <a:pt x="282" y="282"/>
                  </a:cubicBezTo>
                  <a:cubicBezTo>
                    <a:pt x="281" y="282"/>
                    <a:pt x="281" y="282"/>
                    <a:pt x="281" y="282"/>
                  </a:cubicBezTo>
                  <a:cubicBezTo>
                    <a:pt x="281" y="282"/>
                    <a:pt x="281" y="282"/>
                    <a:pt x="281" y="282"/>
                  </a:cubicBezTo>
                  <a:cubicBezTo>
                    <a:pt x="279" y="281"/>
                    <a:pt x="279" y="281"/>
                    <a:pt x="279" y="281"/>
                  </a:cubicBezTo>
                  <a:cubicBezTo>
                    <a:pt x="278" y="281"/>
                    <a:pt x="278" y="281"/>
                    <a:pt x="278" y="281"/>
                  </a:cubicBezTo>
                  <a:cubicBezTo>
                    <a:pt x="277" y="281"/>
                    <a:pt x="277" y="281"/>
                    <a:pt x="277" y="281"/>
                  </a:cubicBezTo>
                  <a:cubicBezTo>
                    <a:pt x="276" y="280"/>
                    <a:pt x="276" y="280"/>
                    <a:pt x="276" y="280"/>
                  </a:cubicBezTo>
                  <a:cubicBezTo>
                    <a:pt x="275" y="281"/>
                    <a:pt x="275" y="281"/>
                    <a:pt x="275" y="281"/>
                  </a:cubicBezTo>
                  <a:cubicBezTo>
                    <a:pt x="275" y="281"/>
                    <a:pt x="275" y="281"/>
                    <a:pt x="275" y="281"/>
                  </a:cubicBezTo>
                  <a:cubicBezTo>
                    <a:pt x="275" y="282"/>
                    <a:pt x="275" y="282"/>
                    <a:pt x="275" y="282"/>
                  </a:cubicBezTo>
                  <a:cubicBezTo>
                    <a:pt x="275" y="282"/>
                    <a:pt x="275" y="282"/>
                    <a:pt x="275" y="282"/>
                  </a:cubicBezTo>
                  <a:cubicBezTo>
                    <a:pt x="274" y="282"/>
                    <a:pt x="274" y="282"/>
                    <a:pt x="274" y="282"/>
                  </a:cubicBezTo>
                  <a:cubicBezTo>
                    <a:pt x="272" y="283"/>
                    <a:pt x="272" y="283"/>
                    <a:pt x="272" y="283"/>
                  </a:cubicBezTo>
                  <a:cubicBezTo>
                    <a:pt x="271" y="284"/>
                    <a:pt x="271" y="284"/>
                    <a:pt x="271" y="284"/>
                  </a:cubicBezTo>
                  <a:cubicBezTo>
                    <a:pt x="271" y="284"/>
                    <a:pt x="271" y="284"/>
                    <a:pt x="271" y="284"/>
                  </a:cubicBezTo>
                  <a:cubicBezTo>
                    <a:pt x="271" y="285"/>
                    <a:pt x="271" y="285"/>
                    <a:pt x="271" y="285"/>
                  </a:cubicBezTo>
                  <a:cubicBezTo>
                    <a:pt x="271" y="286"/>
                    <a:pt x="271" y="286"/>
                    <a:pt x="271" y="286"/>
                  </a:cubicBezTo>
                  <a:cubicBezTo>
                    <a:pt x="270" y="287"/>
                    <a:pt x="270" y="287"/>
                    <a:pt x="270" y="287"/>
                  </a:cubicBezTo>
                  <a:cubicBezTo>
                    <a:pt x="269" y="287"/>
                    <a:pt x="269" y="287"/>
                    <a:pt x="269" y="287"/>
                  </a:cubicBezTo>
                  <a:cubicBezTo>
                    <a:pt x="268" y="287"/>
                    <a:pt x="268" y="287"/>
                    <a:pt x="268" y="287"/>
                  </a:cubicBezTo>
                  <a:cubicBezTo>
                    <a:pt x="267" y="287"/>
                    <a:pt x="267" y="287"/>
                    <a:pt x="267" y="287"/>
                  </a:cubicBezTo>
                  <a:cubicBezTo>
                    <a:pt x="266" y="288"/>
                    <a:pt x="266" y="288"/>
                    <a:pt x="266" y="288"/>
                  </a:cubicBezTo>
                  <a:cubicBezTo>
                    <a:pt x="265" y="288"/>
                    <a:pt x="265" y="288"/>
                    <a:pt x="265" y="288"/>
                  </a:cubicBezTo>
                  <a:cubicBezTo>
                    <a:pt x="265" y="288"/>
                    <a:pt x="265" y="288"/>
                    <a:pt x="265" y="288"/>
                  </a:cubicBezTo>
                  <a:cubicBezTo>
                    <a:pt x="264" y="288"/>
                    <a:pt x="264" y="288"/>
                    <a:pt x="264" y="288"/>
                  </a:cubicBezTo>
                  <a:cubicBezTo>
                    <a:pt x="264" y="289"/>
                    <a:pt x="264" y="289"/>
                    <a:pt x="264" y="289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62" y="290"/>
                    <a:pt x="262" y="290"/>
                    <a:pt x="262" y="290"/>
                  </a:cubicBezTo>
                  <a:cubicBezTo>
                    <a:pt x="262" y="290"/>
                    <a:pt x="262" y="290"/>
                    <a:pt x="262" y="290"/>
                  </a:cubicBezTo>
                  <a:cubicBezTo>
                    <a:pt x="261" y="290"/>
                    <a:pt x="261" y="290"/>
                    <a:pt x="261" y="290"/>
                  </a:cubicBezTo>
                  <a:cubicBezTo>
                    <a:pt x="260" y="292"/>
                    <a:pt x="260" y="292"/>
                    <a:pt x="260" y="292"/>
                  </a:cubicBezTo>
                  <a:cubicBezTo>
                    <a:pt x="259" y="292"/>
                    <a:pt x="259" y="292"/>
                    <a:pt x="259" y="292"/>
                  </a:cubicBezTo>
                  <a:cubicBezTo>
                    <a:pt x="258" y="294"/>
                    <a:pt x="258" y="294"/>
                    <a:pt x="258" y="294"/>
                  </a:cubicBezTo>
                  <a:cubicBezTo>
                    <a:pt x="257" y="294"/>
                    <a:pt x="257" y="294"/>
                    <a:pt x="257" y="294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5" y="296"/>
                    <a:pt x="255" y="296"/>
                    <a:pt x="255" y="296"/>
                  </a:cubicBezTo>
                  <a:cubicBezTo>
                    <a:pt x="255" y="297"/>
                    <a:pt x="255" y="297"/>
                    <a:pt x="255" y="297"/>
                  </a:cubicBezTo>
                  <a:cubicBezTo>
                    <a:pt x="254" y="297"/>
                    <a:pt x="254" y="297"/>
                    <a:pt x="254" y="297"/>
                  </a:cubicBezTo>
                  <a:cubicBezTo>
                    <a:pt x="252" y="298"/>
                    <a:pt x="252" y="298"/>
                    <a:pt x="252" y="298"/>
                  </a:cubicBezTo>
                  <a:cubicBezTo>
                    <a:pt x="252" y="299"/>
                    <a:pt x="252" y="299"/>
                    <a:pt x="252" y="299"/>
                  </a:cubicBezTo>
                  <a:cubicBezTo>
                    <a:pt x="250" y="300"/>
                    <a:pt x="250" y="300"/>
                    <a:pt x="250" y="300"/>
                  </a:cubicBezTo>
                  <a:cubicBezTo>
                    <a:pt x="248" y="300"/>
                    <a:pt x="248" y="300"/>
                    <a:pt x="248" y="300"/>
                  </a:cubicBezTo>
                  <a:cubicBezTo>
                    <a:pt x="249" y="300"/>
                    <a:pt x="249" y="300"/>
                    <a:pt x="249" y="300"/>
                  </a:cubicBezTo>
                  <a:cubicBezTo>
                    <a:pt x="252" y="299"/>
                    <a:pt x="252" y="299"/>
                    <a:pt x="252" y="299"/>
                  </a:cubicBezTo>
                  <a:cubicBezTo>
                    <a:pt x="254" y="299"/>
                    <a:pt x="254" y="299"/>
                    <a:pt x="254" y="299"/>
                  </a:cubicBezTo>
                  <a:cubicBezTo>
                    <a:pt x="255" y="298"/>
                    <a:pt x="255" y="298"/>
                    <a:pt x="255" y="298"/>
                  </a:cubicBezTo>
                  <a:cubicBezTo>
                    <a:pt x="256" y="296"/>
                    <a:pt x="256" y="296"/>
                    <a:pt x="256" y="296"/>
                  </a:cubicBezTo>
                  <a:cubicBezTo>
                    <a:pt x="257" y="295"/>
                    <a:pt x="257" y="295"/>
                    <a:pt x="257" y="295"/>
                  </a:cubicBezTo>
                  <a:cubicBezTo>
                    <a:pt x="258" y="295"/>
                    <a:pt x="258" y="295"/>
                    <a:pt x="258" y="295"/>
                  </a:cubicBezTo>
                  <a:cubicBezTo>
                    <a:pt x="260" y="293"/>
                    <a:pt x="260" y="293"/>
                    <a:pt x="260" y="293"/>
                  </a:cubicBezTo>
                  <a:cubicBezTo>
                    <a:pt x="263" y="291"/>
                    <a:pt x="263" y="291"/>
                    <a:pt x="263" y="291"/>
                  </a:cubicBezTo>
                  <a:cubicBezTo>
                    <a:pt x="265" y="290"/>
                    <a:pt x="265" y="290"/>
                    <a:pt x="265" y="290"/>
                  </a:cubicBezTo>
                  <a:cubicBezTo>
                    <a:pt x="266" y="290"/>
                    <a:pt x="266" y="290"/>
                    <a:pt x="266" y="290"/>
                  </a:cubicBezTo>
                  <a:cubicBezTo>
                    <a:pt x="268" y="289"/>
                    <a:pt x="268" y="289"/>
                    <a:pt x="268" y="289"/>
                  </a:cubicBezTo>
                  <a:cubicBezTo>
                    <a:pt x="270" y="289"/>
                    <a:pt x="270" y="289"/>
                    <a:pt x="270" y="289"/>
                  </a:cubicBezTo>
                  <a:cubicBezTo>
                    <a:pt x="273" y="288"/>
                    <a:pt x="273" y="288"/>
                    <a:pt x="273" y="288"/>
                  </a:cubicBezTo>
                  <a:cubicBezTo>
                    <a:pt x="274" y="288"/>
                    <a:pt x="274" y="288"/>
                    <a:pt x="274" y="288"/>
                  </a:cubicBezTo>
                  <a:cubicBezTo>
                    <a:pt x="274" y="288"/>
                    <a:pt x="274" y="288"/>
                    <a:pt x="274" y="288"/>
                  </a:cubicBezTo>
                  <a:cubicBezTo>
                    <a:pt x="277" y="288"/>
                    <a:pt x="277" y="288"/>
                    <a:pt x="277" y="288"/>
                  </a:cubicBezTo>
                  <a:cubicBezTo>
                    <a:pt x="279" y="288"/>
                    <a:pt x="279" y="288"/>
                    <a:pt x="279" y="288"/>
                  </a:cubicBezTo>
                  <a:cubicBezTo>
                    <a:pt x="281" y="289"/>
                    <a:pt x="281" y="289"/>
                    <a:pt x="281" y="289"/>
                  </a:cubicBezTo>
                  <a:cubicBezTo>
                    <a:pt x="281" y="290"/>
                    <a:pt x="281" y="290"/>
                    <a:pt x="281" y="290"/>
                  </a:cubicBezTo>
                  <a:cubicBezTo>
                    <a:pt x="279" y="289"/>
                    <a:pt x="279" y="289"/>
                    <a:pt x="279" y="289"/>
                  </a:cubicBezTo>
                  <a:cubicBezTo>
                    <a:pt x="280" y="290"/>
                    <a:pt x="280" y="290"/>
                    <a:pt x="280" y="290"/>
                  </a:cubicBezTo>
                  <a:cubicBezTo>
                    <a:pt x="279" y="290"/>
                    <a:pt x="279" y="290"/>
                    <a:pt x="279" y="290"/>
                  </a:cubicBezTo>
                  <a:cubicBezTo>
                    <a:pt x="280" y="290"/>
                    <a:pt x="280" y="290"/>
                    <a:pt x="280" y="290"/>
                  </a:cubicBezTo>
                  <a:cubicBezTo>
                    <a:pt x="281" y="290"/>
                    <a:pt x="281" y="290"/>
                    <a:pt x="281" y="290"/>
                  </a:cubicBezTo>
                  <a:cubicBezTo>
                    <a:pt x="281" y="291"/>
                    <a:pt x="281" y="291"/>
                    <a:pt x="281" y="291"/>
                  </a:cubicBezTo>
                  <a:cubicBezTo>
                    <a:pt x="281" y="291"/>
                    <a:pt x="281" y="291"/>
                    <a:pt x="281" y="291"/>
                  </a:cubicBezTo>
                  <a:cubicBezTo>
                    <a:pt x="281" y="291"/>
                    <a:pt x="281" y="291"/>
                    <a:pt x="281" y="291"/>
                  </a:cubicBezTo>
                  <a:cubicBezTo>
                    <a:pt x="281" y="293"/>
                    <a:pt x="281" y="293"/>
                    <a:pt x="281" y="293"/>
                  </a:cubicBezTo>
                  <a:cubicBezTo>
                    <a:pt x="280" y="293"/>
                    <a:pt x="280" y="293"/>
                    <a:pt x="280" y="293"/>
                  </a:cubicBezTo>
                  <a:cubicBezTo>
                    <a:pt x="279" y="293"/>
                    <a:pt x="279" y="293"/>
                    <a:pt x="279" y="293"/>
                  </a:cubicBezTo>
                  <a:cubicBezTo>
                    <a:pt x="278" y="293"/>
                    <a:pt x="278" y="293"/>
                    <a:pt x="278" y="293"/>
                  </a:cubicBezTo>
                  <a:cubicBezTo>
                    <a:pt x="277" y="294"/>
                    <a:pt x="277" y="294"/>
                    <a:pt x="277" y="294"/>
                  </a:cubicBezTo>
                  <a:cubicBezTo>
                    <a:pt x="276" y="294"/>
                    <a:pt x="276" y="294"/>
                    <a:pt x="276" y="294"/>
                  </a:cubicBezTo>
                  <a:cubicBezTo>
                    <a:pt x="275" y="294"/>
                    <a:pt x="275" y="294"/>
                    <a:pt x="275" y="294"/>
                  </a:cubicBezTo>
                  <a:cubicBezTo>
                    <a:pt x="274" y="293"/>
                    <a:pt x="274" y="293"/>
                    <a:pt x="274" y="293"/>
                  </a:cubicBezTo>
                  <a:cubicBezTo>
                    <a:pt x="274" y="294"/>
                    <a:pt x="274" y="294"/>
                    <a:pt x="274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2" y="294"/>
                    <a:pt x="272" y="294"/>
                    <a:pt x="272" y="294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72" y="294"/>
                    <a:pt x="272" y="294"/>
                    <a:pt x="272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5" y="295"/>
                    <a:pt x="275" y="295"/>
                    <a:pt x="275" y="295"/>
                  </a:cubicBezTo>
                  <a:cubicBezTo>
                    <a:pt x="275" y="295"/>
                    <a:pt x="275" y="295"/>
                    <a:pt x="275" y="295"/>
                  </a:cubicBezTo>
                  <a:cubicBezTo>
                    <a:pt x="275" y="296"/>
                    <a:pt x="275" y="296"/>
                    <a:pt x="275" y="296"/>
                  </a:cubicBezTo>
                  <a:cubicBezTo>
                    <a:pt x="276" y="296"/>
                    <a:pt x="276" y="296"/>
                    <a:pt x="276" y="296"/>
                  </a:cubicBezTo>
                  <a:cubicBezTo>
                    <a:pt x="277" y="295"/>
                    <a:pt x="277" y="295"/>
                    <a:pt x="277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78" y="295"/>
                    <a:pt x="278" y="295"/>
                    <a:pt x="278" y="295"/>
                  </a:cubicBezTo>
                  <a:cubicBezTo>
                    <a:pt x="279" y="295"/>
                    <a:pt x="279" y="295"/>
                    <a:pt x="279" y="295"/>
                  </a:cubicBezTo>
                  <a:cubicBezTo>
                    <a:pt x="279" y="296"/>
                    <a:pt x="279" y="296"/>
                    <a:pt x="279" y="296"/>
                  </a:cubicBezTo>
                  <a:cubicBezTo>
                    <a:pt x="278" y="296"/>
                    <a:pt x="278" y="296"/>
                    <a:pt x="278" y="296"/>
                  </a:cubicBezTo>
                  <a:cubicBezTo>
                    <a:pt x="277" y="298"/>
                    <a:pt x="277" y="298"/>
                    <a:pt x="277" y="298"/>
                  </a:cubicBezTo>
                  <a:cubicBezTo>
                    <a:pt x="277" y="299"/>
                    <a:pt x="277" y="299"/>
                    <a:pt x="277" y="299"/>
                  </a:cubicBezTo>
                  <a:cubicBezTo>
                    <a:pt x="276" y="299"/>
                    <a:pt x="276" y="299"/>
                    <a:pt x="276" y="299"/>
                  </a:cubicBezTo>
                  <a:cubicBezTo>
                    <a:pt x="278" y="299"/>
                    <a:pt x="278" y="299"/>
                    <a:pt x="278" y="299"/>
                  </a:cubicBezTo>
                  <a:cubicBezTo>
                    <a:pt x="278" y="299"/>
                    <a:pt x="278" y="299"/>
                    <a:pt x="278" y="299"/>
                  </a:cubicBezTo>
                  <a:cubicBezTo>
                    <a:pt x="277" y="300"/>
                    <a:pt x="277" y="300"/>
                    <a:pt x="277" y="300"/>
                  </a:cubicBezTo>
                  <a:cubicBezTo>
                    <a:pt x="278" y="301"/>
                    <a:pt x="278" y="301"/>
                    <a:pt x="278" y="301"/>
                  </a:cubicBezTo>
                  <a:cubicBezTo>
                    <a:pt x="278" y="301"/>
                    <a:pt x="278" y="301"/>
                    <a:pt x="278" y="301"/>
                  </a:cubicBezTo>
                  <a:cubicBezTo>
                    <a:pt x="278" y="303"/>
                    <a:pt x="278" y="303"/>
                    <a:pt x="278" y="303"/>
                  </a:cubicBezTo>
                  <a:cubicBezTo>
                    <a:pt x="278" y="303"/>
                    <a:pt x="278" y="303"/>
                    <a:pt x="278" y="303"/>
                  </a:cubicBezTo>
                  <a:cubicBezTo>
                    <a:pt x="279" y="304"/>
                    <a:pt x="279" y="304"/>
                    <a:pt x="279" y="304"/>
                  </a:cubicBezTo>
                  <a:cubicBezTo>
                    <a:pt x="280" y="304"/>
                    <a:pt x="280" y="304"/>
                    <a:pt x="280" y="304"/>
                  </a:cubicBezTo>
                  <a:cubicBezTo>
                    <a:pt x="280" y="304"/>
                    <a:pt x="280" y="304"/>
                    <a:pt x="280" y="304"/>
                  </a:cubicBezTo>
                  <a:cubicBezTo>
                    <a:pt x="281" y="304"/>
                    <a:pt x="281" y="304"/>
                    <a:pt x="281" y="304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0" y="305"/>
                    <a:pt x="280" y="305"/>
                    <a:pt x="280" y="305"/>
                  </a:cubicBezTo>
                  <a:cubicBezTo>
                    <a:pt x="281" y="306"/>
                    <a:pt x="281" y="306"/>
                    <a:pt x="281" y="306"/>
                  </a:cubicBezTo>
                  <a:cubicBezTo>
                    <a:pt x="283" y="306"/>
                    <a:pt x="283" y="306"/>
                    <a:pt x="283" y="306"/>
                  </a:cubicBezTo>
                  <a:cubicBezTo>
                    <a:pt x="283" y="306"/>
                    <a:pt x="283" y="306"/>
                    <a:pt x="283" y="306"/>
                  </a:cubicBezTo>
                  <a:cubicBezTo>
                    <a:pt x="284" y="306"/>
                    <a:pt x="284" y="306"/>
                    <a:pt x="284" y="306"/>
                  </a:cubicBezTo>
                  <a:cubicBezTo>
                    <a:pt x="285" y="306"/>
                    <a:pt x="285" y="306"/>
                    <a:pt x="285" y="306"/>
                  </a:cubicBezTo>
                  <a:cubicBezTo>
                    <a:pt x="285" y="307"/>
                    <a:pt x="285" y="307"/>
                    <a:pt x="285" y="307"/>
                  </a:cubicBezTo>
                  <a:cubicBezTo>
                    <a:pt x="287" y="307"/>
                    <a:pt x="287" y="307"/>
                    <a:pt x="287" y="307"/>
                  </a:cubicBezTo>
                  <a:cubicBezTo>
                    <a:pt x="287" y="307"/>
                    <a:pt x="287" y="307"/>
                    <a:pt x="287" y="307"/>
                  </a:cubicBezTo>
                  <a:cubicBezTo>
                    <a:pt x="288" y="306"/>
                    <a:pt x="288" y="306"/>
                    <a:pt x="288" y="306"/>
                  </a:cubicBezTo>
                  <a:cubicBezTo>
                    <a:pt x="288" y="306"/>
                    <a:pt x="288" y="306"/>
                    <a:pt x="288" y="306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289" y="307"/>
                    <a:pt x="289" y="307"/>
                    <a:pt x="289" y="307"/>
                  </a:cubicBezTo>
                  <a:cubicBezTo>
                    <a:pt x="291" y="308"/>
                    <a:pt x="291" y="308"/>
                    <a:pt x="291" y="308"/>
                  </a:cubicBezTo>
                  <a:cubicBezTo>
                    <a:pt x="291" y="308"/>
                    <a:pt x="291" y="308"/>
                    <a:pt x="291" y="308"/>
                  </a:cubicBezTo>
                  <a:cubicBezTo>
                    <a:pt x="290" y="308"/>
                    <a:pt x="290" y="308"/>
                    <a:pt x="290" y="308"/>
                  </a:cubicBezTo>
                  <a:cubicBezTo>
                    <a:pt x="290" y="308"/>
                    <a:pt x="290" y="308"/>
                    <a:pt x="290" y="308"/>
                  </a:cubicBezTo>
                  <a:cubicBezTo>
                    <a:pt x="291" y="309"/>
                    <a:pt x="291" y="309"/>
                    <a:pt x="291" y="309"/>
                  </a:cubicBezTo>
                  <a:cubicBezTo>
                    <a:pt x="292" y="309"/>
                    <a:pt x="292" y="309"/>
                    <a:pt x="292" y="309"/>
                  </a:cubicBezTo>
                  <a:cubicBezTo>
                    <a:pt x="292" y="309"/>
                    <a:pt x="292" y="309"/>
                    <a:pt x="292" y="309"/>
                  </a:cubicBezTo>
                  <a:cubicBezTo>
                    <a:pt x="291" y="309"/>
                    <a:pt x="291" y="309"/>
                    <a:pt x="291" y="309"/>
                  </a:cubicBezTo>
                  <a:cubicBezTo>
                    <a:pt x="291" y="309"/>
                    <a:pt x="291" y="309"/>
                    <a:pt x="291" y="309"/>
                  </a:cubicBezTo>
                  <a:cubicBezTo>
                    <a:pt x="290" y="309"/>
                    <a:pt x="290" y="309"/>
                    <a:pt x="290" y="309"/>
                  </a:cubicBezTo>
                  <a:cubicBezTo>
                    <a:pt x="289" y="310"/>
                    <a:pt x="289" y="310"/>
                    <a:pt x="289" y="310"/>
                  </a:cubicBezTo>
                  <a:cubicBezTo>
                    <a:pt x="287" y="311"/>
                    <a:pt x="287" y="311"/>
                    <a:pt x="287" y="311"/>
                  </a:cubicBezTo>
                  <a:cubicBezTo>
                    <a:pt x="286" y="311"/>
                    <a:pt x="286" y="311"/>
                    <a:pt x="286" y="311"/>
                  </a:cubicBezTo>
                  <a:cubicBezTo>
                    <a:pt x="284" y="311"/>
                    <a:pt x="284" y="311"/>
                    <a:pt x="284" y="311"/>
                  </a:cubicBezTo>
                  <a:cubicBezTo>
                    <a:pt x="283" y="311"/>
                    <a:pt x="283" y="311"/>
                    <a:pt x="283" y="311"/>
                  </a:cubicBezTo>
                  <a:cubicBezTo>
                    <a:pt x="282" y="312"/>
                    <a:pt x="282" y="312"/>
                    <a:pt x="282" y="312"/>
                  </a:cubicBezTo>
                  <a:cubicBezTo>
                    <a:pt x="281" y="312"/>
                    <a:pt x="281" y="312"/>
                    <a:pt x="281" y="312"/>
                  </a:cubicBezTo>
                  <a:cubicBezTo>
                    <a:pt x="281" y="312"/>
                    <a:pt x="281" y="312"/>
                    <a:pt x="281" y="312"/>
                  </a:cubicBezTo>
                  <a:cubicBezTo>
                    <a:pt x="280" y="312"/>
                    <a:pt x="280" y="312"/>
                    <a:pt x="280" y="312"/>
                  </a:cubicBezTo>
                  <a:cubicBezTo>
                    <a:pt x="279" y="311"/>
                    <a:pt x="279" y="311"/>
                    <a:pt x="279" y="311"/>
                  </a:cubicBezTo>
                  <a:cubicBezTo>
                    <a:pt x="279" y="311"/>
                    <a:pt x="279" y="311"/>
                    <a:pt x="279" y="311"/>
                  </a:cubicBezTo>
                  <a:cubicBezTo>
                    <a:pt x="279" y="312"/>
                    <a:pt x="279" y="312"/>
                    <a:pt x="279" y="312"/>
                  </a:cubicBezTo>
                  <a:cubicBezTo>
                    <a:pt x="278" y="312"/>
                    <a:pt x="278" y="312"/>
                    <a:pt x="278" y="312"/>
                  </a:cubicBezTo>
                  <a:cubicBezTo>
                    <a:pt x="277" y="313"/>
                    <a:pt x="277" y="313"/>
                    <a:pt x="277" y="313"/>
                  </a:cubicBezTo>
                  <a:cubicBezTo>
                    <a:pt x="278" y="313"/>
                    <a:pt x="278" y="313"/>
                    <a:pt x="278" y="313"/>
                  </a:cubicBezTo>
                  <a:cubicBezTo>
                    <a:pt x="276" y="314"/>
                    <a:pt x="276" y="314"/>
                    <a:pt x="276" y="314"/>
                  </a:cubicBezTo>
                  <a:cubicBezTo>
                    <a:pt x="275" y="315"/>
                    <a:pt x="275" y="315"/>
                    <a:pt x="275" y="315"/>
                  </a:cubicBezTo>
                  <a:cubicBezTo>
                    <a:pt x="274" y="316"/>
                    <a:pt x="274" y="316"/>
                    <a:pt x="274" y="316"/>
                  </a:cubicBezTo>
                  <a:cubicBezTo>
                    <a:pt x="273" y="316"/>
                    <a:pt x="273" y="316"/>
                    <a:pt x="273" y="316"/>
                  </a:cubicBezTo>
                  <a:cubicBezTo>
                    <a:pt x="273" y="316"/>
                    <a:pt x="273" y="316"/>
                    <a:pt x="273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2" y="317"/>
                    <a:pt x="272" y="317"/>
                    <a:pt x="272" y="317"/>
                  </a:cubicBezTo>
                  <a:cubicBezTo>
                    <a:pt x="272" y="317"/>
                    <a:pt x="272" y="317"/>
                    <a:pt x="272" y="317"/>
                  </a:cubicBezTo>
                  <a:cubicBezTo>
                    <a:pt x="272" y="317"/>
                    <a:pt x="272" y="317"/>
                    <a:pt x="272" y="317"/>
                  </a:cubicBezTo>
                  <a:cubicBezTo>
                    <a:pt x="271" y="317"/>
                    <a:pt x="271" y="317"/>
                    <a:pt x="271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6"/>
                    <a:pt x="270" y="316"/>
                    <a:pt x="270" y="316"/>
                  </a:cubicBezTo>
                  <a:cubicBezTo>
                    <a:pt x="270" y="316"/>
                    <a:pt x="270" y="316"/>
                    <a:pt x="270" y="316"/>
                  </a:cubicBezTo>
                  <a:cubicBezTo>
                    <a:pt x="269" y="316"/>
                    <a:pt x="269" y="316"/>
                    <a:pt x="269" y="316"/>
                  </a:cubicBezTo>
                  <a:cubicBezTo>
                    <a:pt x="269" y="315"/>
                    <a:pt x="269" y="315"/>
                    <a:pt x="269" y="315"/>
                  </a:cubicBez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69" y="314"/>
                  </a:cubicBezTo>
                  <a:cubicBezTo>
                    <a:pt x="270" y="312"/>
                    <a:pt x="270" y="312"/>
                    <a:pt x="270" y="312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4" y="310"/>
                    <a:pt x="274" y="310"/>
                    <a:pt x="274" y="310"/>
                  </a:cubicBezTo>
                  <a:cubicBezTo>
                    <a:pt x="276" y="309"/>
                    <a:pt x="276" y="309"/>
                    <a:pt x="276" y="309"/>
                  </a:cubicBezTo>
                  <a:cubicBezTo>
                    <a:pt x="277" y="308"/>
                    <a:pt x="277" y="308"/>
                    <a:pt x="277" y="308"/>
                  </a:cubicBezTo>
                  <a:cubicBezTo>
                    <a:pt x="278" y="309"/>
                    <a:pt x="278" y="309"/>
                    <a:pt x="278" y="309"/>
                  </a:cubicBezTo>
                  <a:cubicBezTo>
                    <a:pt x="278" y="309"/>
                    <a:pt x="278" y="309"/>
                    <a:pt x="278" y="309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09"/>
                    <a:pt x="279" y="309"/>
                    <a:pt x="279" y="309"/>
                  </a:cubicBezTo>
                  <a:cubicBezTo>
                    <a:pt x="279" y="309"/>
                    <a:pt x="279" y="309"/>
                    <a:pt x="279" y="309"/>
                  </a:cubicBezTo>
                  <a:cubicBezTo>
                    <a:pt x="280" y="309"/>
                    <a:pt x="280" y="309"/>
                    <a:pt x="280" y="309"/>
                  </a:cubicBezTo>
                  <a:cubicBezTo>
                    <a:pt x="281" y="309"/>
                    <a:pt x="281" y="309"/>
                    <a:pt x="281" y="309"/>
                  </a:cubicBezTo>
                  <a:cubicBezTo>
                    <a:pt x="282" y="308"/>
                    <a:pt x="282" y="308"/>
                    <a:pt x="282" y="308"/>
                  </a:cubicBezTo>
                  <a:cubicBezTo>
                    <a:pt x="280" y="308"/>
                    <a:pt x="280" y="308"/>
                    <a:pt x="280" y="308"/>
                  </a:cubicBezTo>
                  <a:cubicBezTo>
                    <a:pt x="278" y="308"/>
                    <a:pt x="278" y="308"/>
                    <a:pt x="278" y="308"/>
                  </a:cubicBezTo>
                  <a:cubicBezTo>
                    <a:pt x="278" y="308"/>
                    <a:pt x="278" y="308"/>
                    <a:pt x="278" y="308"/>
                  </a:cubicBezTo>
                  <a:cubicBezTo>
                    <a:pt x="277" y="308"/>
                    <a:pt x="277" y="308"/>
                    <a:pt x="277" y="308"/>
                  </a:cubicBezTo>
                  <a:cubicBezTo>
                    <a:pt x="276" y="308"/>
                    <a:pt x="276" y="308"/>
                    <a:pt x="276" y="308"/>
                  </a:cubicBezTo>
                  <a:cubicBezTo>
                    <a:pt x="275" y="308"/>
                    <a:pt x="275" y="308"/>
                    <a:pt x="275" y="308"/>
                  </a:cubicBezTo>
                  <a:cubicBezTo>
                    <a:pt x="276" y="307"/>
                    <a:pt x="276" y="307"/>
                    <a:pt x="276" y="307"/>
                  </a:cubicBezTo>
                  <a:cubicBezTo>
                    <a:pt x="277" y="307"/>
                    <a:pt x="277" y="307"/>
                    <a:pt x="277" y="307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7" y="305"/>
                    <a:pt x="277" y="305"/>
                    <a:pt x="277" y="305"/>
                  </a:cubicBezTo>
                  <a:cubicBezTo>
                    <a:pt x="277" y="307"/>
                    <a:pt x="277" y="307"/>
                    <a:pt x="277" y="307"/>
                  </a:cubicBezTo>
                  <a:cubicBezTo>
                    <a:pt x="276" y="307"/>
                    <a:pt x="276" y="307"/>
                    <a:pt x="276" y="307"/>
                  </a:cubicBezTo>
                  <a:cubicBezTo>
                    <a:pt x="275" y="308"/>
                    <a:pt x="275" y="308"/>
                    <a:pt x="275" y="308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3" y="308"/>
                    <a:pt x="273" y="308"/>
                    <a:pt x="273" y="308"/>
                  </a:cubicBezTo>
                  <a:cubicBezTo>
                    <a:pt x="271" y="309"/>
                    <a:pt x="271" y="309"/>
                    <a:pt x="271" y="309"/>
                  </a:cubicBezTo>
                  <a:cubicBezTo>
                    <a:pt x="271" y="309"/>
                    <a:pt x="271" y="309"/>
                    <a:pt x="271" y="309"/>
                  </a:cubicBezTo>
                  <a:cubicBezTo>
                    <a:pt x="271" y="308"/>
                    <a:pt x="271" y="308"/>
                    <a:pt x="271" y="308"/>
                  </a:cubicBezTo>
                  <a:cubicBezTo>
                    <a:pt x="271" y="308"/>
                    <a:pt x="271" y="308"/>
                    <a:pt x="271" y="308"/>
                  </a:cubicBezTo>
                  <a:cubicBezTo>
                    <a:pt x="272" y="307"/>
                    <a:pt x="272" y="307"/>
                    <a:pt x="272" y="307"/>
                  </a:cubicBezTo>
                  <a:cubicBezTo>
                    <a:pt x="271" y="308"/>
                    <a:pt x="271" y="308"/>
                    <a:pt x="271" y="308"/>
                  </a:cubicBezTo>
                  <a:cubicBezTo>
                    <a:pt x="270" y="309"/>
                    <a:pt x="270" y="309"/>
                    <a:pt x="270" y="309"/>
                  </a:cubicBezTo>
                  <a:cubicBezTo>
                    <a:pt x="269" y="309"/>
                    <a:pt x="269" y="309"/>
                    <a:pt x="269" y="309"/>
                  </a:cubicBezTo>
                  <a:cubicBezTo>
                    <a:pt x="269" y="309"/>
                    <a:pt x="269" y="309"/>
                    <a:pt x="269" y="309"/>
                  </a:cubicBezTo>
                  <a:cubicBezTo>
                    <a:pt x="268" y="309"/>
                    <a:pt x="268" y="309"/>
                    <a:pt x="268" y="309"/>
                  </a:cubicBezTo>
                  <a:cubicBezTo>
                    <a:pt x="268" y="309"/>
                    <a:pt x="268" y="309"/>
                    <a:pt x="268" y="309"/>
                  </a:cubicBezTo>
                  <a:cubicBezTo>
                    <a:pt x="267" y="309"/>
                    <a:pt x="267" y="309"/>
                    <a:pt x="267" y="309"/>
                  </a:cubicBezTo>
                  <a:cubicBezTo>
                    <a:pt x="266" y="309"/>
                    <a:pt x="266" y="309"/>
                    <a:pt x="266" y="309"/>
                  </a:cubicBezTo>
                  <a:cubicBezTo>
                    <a:pt x="265" y="308"/>
                    <a:pt x="265" y="308"/>
                    <a:pt x="265" y="308"/>
                  </a:cubicBezTo>
                  <a:cubicBezTo>
                    <a:pt x="265" y="308"/>
                    <a:pt x="265" y="308"/>
                    <a:pt x="265" y="308"/>
                  </a:cubicBezTo>
                  <a:cubicBezTo>
                    <a:pt x="265" y="308"/>
                    <a:pt x="265" y="308"/>
                    <a:pt x="265" y="308"/>
                  </a:cubicBezTo>
                  <a:cubicBezTo>
                    <a:pt x="265" y="308"/>
                    <a:pt x="265" y="308"/>
                    <a:pt x="265" y="308"/>
                  </a:cubicBezTo>
                  <a:cubicBezTo>
                    <a:pt x="265" y="307"/>
                    <a:pt x="265" y="307"/>
                    <a:pt x="265" y="307"/>
                  </a:cubicBezTo>
                  <a:cubicBezTo>
                    <a:pt x="265" y="307"/>
                    <a:pt x="265" y="307"/>
                    <a:pt x="265" y="307"/>
                  </a:cubicBezTo>
                  <a:cubicBezTo>
                    <a:pt x="265" y="306"/>
                    <a:pt x="265" y="306"/>
                    <a:pt x="265" y="306"/>
                  </a:cubicBezTo>
                  <a:cubicBezTo>
                    <a:pt x="265" y="306"/>
                    <a:pt x="265" y="306"/>
                    <a:pt x="265" y="306"/>
                  </a:cubicBezTo>
                  <a:cubicBezTo>
                    <a:pt x="264" y="305"/>
                    <a:pt x="264" y="305"/>
                    <a:pt x="264" y="305"/>
                  </a:cubicBezTo>
                  <a:cubicBezTo>
                    <a:pt x="264" y="305"/>
                    <a:pt x="264" y="305"/>
                    <a:pt x="264" y="305"/>
                  </a:cubicBezTo>
                  <a:cubicBezTo>
                    <a:pt x="264" y="305"/>
                    <a:pt x="264" y="305"/>
                    <a:pt x="264" y="305"/>
                  </a:cubicBezTo>
                  <a:cubicBezTo>
                    <a:pt x="265" y="300"/>
                    <a:pt x="265" y="300"/>
                    <a:pt x="265" y="300"/>
                  </a:cubicBezTo>
                  <a:cubicBezTo>
                    <a:pt x="265" y="298"/>
                    <a:pt x="265" y="298"/>
                    <a:pt x="265" y="298"/>
                  </a:cubicBezTo>
                  <a:cubicBezTo>
                    <a:pt x="264" y="297"/>
                    <a:pt x="264" y="297"/>
                    <a:pt x="264" y="297"/>
                  </a:cubicBezTo>
                  <a:cubicBezTo>
                    <a:pt x="263" y="297"/>
                    <a:pt x="263" y="297"/>
                    <a:pt x="263" y="297"/>
                  </a:cubicBezTo>
                  <a:cubicBezTo>
                    <a:pt x="262" y="297"/>
                    <a:pt x="262" y="297"/>
                    <a:pt x="262" y="297"/>
                  </a:cubicBezTo>
                  <a:cubicBezTo>
                    <a:pt x="261" y="297"/>
                    <a:pt x="261" y="297"/>
                    <a:pt x="261" y="297"/>
                  </a:cubicBezTo>
                  <a:cubicBezTo>
                    <a:pt x="260" y="297"/>
                    <a:pt x="260" y="297"/>
                    <a:pt x="260" y="297"/>
                  </a:cubicBezTo>
                  <a:cubicBezTo>
                    <a:pt x="260" y="296"/>
                    <a:pt x="260" y="296"/>
                    <a:pt x="260" y="296"/>
                  </a:cubicBezTo>
                  <a:cubicBezTo>
                    <a:pt x="260" y="296"/>
                    <a:pt x="260" y="296"/>
                    <a:pt x="260" y="296"/>
                  </a:cubicBezTo>
                  <a:cubicBezTo>
                    <a:pt x="259" y="297"/>
                    <a:pt x="259" y="297"/>
                    <a:pt x="259" y="297"/>
                  </a:cubicBezTo>
                  <a:cubicBezTo>
                    <a:pt x="258" y="298"/>
                    <a:pt x="258" y="298"/>
                    <a:pt x="258" y="298"/>
                  </a:cubicBezTo>
                  <a:cubicBezTo>
                    <a:pt x="257" y="299"/>
                    <a:pt x="257" y="299"/>
                    <a:pt x="257" y="299"/>
                  </a:cubicBezTo>
                  <a:cubicBezTo>
                    <a:pt x="256" y="300"/>
                    <a:pt x="256" y="300"/>
                    <a:pt x="256" y="300"/>
                  </a:cubicBezTo>
                  <a:cubicBezTo>
                    <a:pt x="256" y="301"/>
                    <a:pt x="256" y="301"/>
                    <a:pt x="256" y="301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55" y="302"/>
                    <a:pt x="255" y="302"/>
                    <a:pt x="255" y="302"/>
                  </a:cubicBezTo>
                  <a:cubicBezTo>
                    <a:pt x="255" y="303"/>
                    <a:pt x="255" y="303"/>
                    <a:pt x="255" y="303"/>
                  </a:cubicBezTo>
                  <a:cubicBezTo>
                    <a:pt x="253" y="304"/>
                    <a:pt x="253" y="304"/>
                    <a:pt x="253" y="304"/>
                  </a:cubicBezTo>
                  <a:cubicBezTo>
                    <a:pt x="253" y="305"/>
                    <a:pt x="253" y="305"/>
                    <a:pt x="253" y="305"/>
                  </a:cubicBezTo>
                  <a:cubicBezTo>
                    <a:pt x="251" y="306"/>
                    <a:pt x="251" y="306"/>
                    <a:pt x="251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0" y="307"/>
                    <a:pt x="250" y="307"/>
                    <a:pt x="250" y="307"/>
                  </a:cubicBezTo>
                  <a:cubicBezTo>
                    <a:pt x="249" y="307"/>
                    <a:pt x="249" y="307"/>
                    <a:pt x="249" y="307"/>
                  </a:cubicBezTo>
                  <a:cubicBezTo>
                    <a:pt x="249" y="307"/>
                    <a:pt x="249" y="307"/>
                    <a:pt x="249" y="307"/>
                  </a:cubicBezTo>
                  <a:cubicBezTo>
                    <a:pt x="249" y="307"/>
                    <a:pt x="249" y="307"/>
                    <a:pt x="249" y="307"/>
                  </a:cubicBezTo>
                  <a:cubicBezTo>
                    <a:pt x="248" y="308"/>
                    <a:pt x="248" y="308"/>
                    <a:pt x="248" y="308"/>
                  </a:cubicBezTo>
                  <a:cubicBezTo>
                    <a:pt x="235" y="308"/>
                    <a:pt x="235" y="308"/>
                    <a:pt x="235" y="308"/>
                  </a:cubicBezTo>
                  <a:cubicBezTo>
                    <a:pt x="233" y="308"/>
                    <a:pt x="233" y="308"/>
                    <a:pt x="233" y="308"/>
                  </a:cubicBezTo>
                  <a:cubicBezTo>
                    <a:pt x="232" y="309"/>
                    <a:pt x="232" y="309"/>
                    <a:pt x="232" y="309"/>
                  </a:cubicBezTo>
                  <a:cubicBezTo>
                    <a:pt x="231" y="309"/>
                    <a:pt x="231" y="309"/>
                    <a:pt x="231" y="309"/>
                  </a:cubicBezTo>
                  <a:cubicBezTo>
                    <a:pt x="230" y="310"/>
                    <a:pt x="230" y="310"/>
                    <a:pt x="230" y="310"/>
                  </a:cubicBezTo>
                  <a:cubicBezTo>
                    <a:pt x="228" y="311"/>
                    <a:pt x="228" y="311"/>
                    <a:pt x="228" y="311"/>
                  </a:cubicBezTo>
                  <a:cubicBezTo>
                    <a:pt x="227" y="312"/>
                    <a:pt x="227" y="312"/>
                    <a:pt x="227" y="312"/>
                  </a:cubicBezTo>
                  <a:cubicBezTo>
                    <a:pt x="226" y="312"/>
                    <a:pt x="226" y="312"/>
                    <a:pt x="226" y="312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14" y="317"/>
                    <a:pt x="214" y="317"/>
                    <a:pt x="214" y="317"/>
                  </a:cubicBezTo>
                  <a:cubicBezTo>
                    <a:pt x="214" y="319"/>
                    <a:pt x="214" y="319"/>
                    <a:pt x="214" y="319"/>
                  </a:cubicBezTo>
                  <a:cubicBezTo>
                    <a:pt x="212" y="319"/>
                    <a:pt x="212" y="319"/>
                    <a:pt x="212" y="319"/>
                  </a:cubicBezTo>
                  <a:cubicBezTo>
                    <a:pt x="197" y="323"/>
                    <a:pt x="197" y="323"/>
                    <a:pt x="197" y="323"/>
                  </a:cubicBezTo>
                  <a:cubicBezTo>
                    <a:pt x="196" y="322"/>
                    <a:pt x="196" y="322"/>
                    <a:pt x="196" y="322"/>
                  </a:cubicBezTo>
                  <a:cubicBezTo>
                    <a:pt x="197" y="321"/>
                    <a:pt x="197" y="321"/>
                    <a:pt x="197" y="321"/>
                  </a:cubicBezTo>
                  <a:cubicBezTo>
                    <a:pt x="199" y="320"/>
                    <a:pt x="199" y="320"/>
                    <a:pt x="199" y="320"/>
                  </a:cubicBezTo>
                  <a:cubicBezTo>
                    <a:pt x="199" y="319"/>
                    <a:pt x="199" y="319"/>
                    <a:pt x="199" y="319"/>
                  </a:cubicBezTo>
                  <a:cubicBezTo>
                    <a:pt x="200" y="318"/>
                    <a:pt x="200" y="318"/>
                    <a:pt x="200" y="318"/>
                  </a:cubicBezTo>
                  <a:cubicBezTo>
                    <a:pt x="200" y="318"/>
                    <a:pt x="200" y="318"/>
                    <a:pt x="200" y="318"/>
                  </a:cubicBezTo>
                  <a:cubicBezTo>
                    <a:pt x="201" y="312"/>
                    <a:pt x="201" y="312"/>
                    <a:pt x="201" y="312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5" y="298"/>
                    <a:pt x="195" y="298"/>
                    <a:pt x="195" y="298"/>
                  </a:cubicBezTo>
                  <a:cubicBezTo>
                    <a:pt x="194" y="297"/>
                    <a:pt x="194" y="297"/>
                    <a:pt x="194" y="297"/>
                  </a:cubicBezTo>
                  <a:cubicBezTo>
                    <a:pt x="176" y="289"/>
                    <a:pt x="176" y="289"/>
                    <a:pt x="176" y="289"/>
                  </a:cubicBezTo>
                  <a:cubicBezTo>
                    <a:pt x="175" y="289"/>
                    <a:pt x="175" y="289"/>
                    <a:pt x="175" y="289"/>
                  </a:cubicBezTo>
                  <a:cubicBezTo>
                    <a:pt x="174" y="288"/>
                    <a:pt x="174" y="288"/>
                    <a:pt x="174" y="288"/>
                  </a:cubicBezTo>
                  <a:cubicBezTo>
                    <a:pt x="174" y="288"/>
                    <a:pt x="174" y="288"/>
                    <a:pt x="174" y="288"/>
                  </a:cubicBezTo>
                  <a:cubicBezTo>
                    <a:pt x="172" y="288"/>
                    <a:pt x="172" y="288"/>
                    <a:pt x="172" y="288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1" y="287"/>
                    <a:pt x="171" y="287"/>
                    <a:pt x="171" y="287"/>
                  </a:cubicBezTo>
                  <a:cubicBezTo>
                    <a:pt x="170" y="287"/>
                    <a:pt x="170" y="287"/>
                    <a:pt x="170" y="287"/>
                  </a:cubicBezTo>
                  <a:cubicBezTo>
                    <a:pt x="169" y="287"/>
                    <a:pt x="169" y="287"/>
                    <a:pt x="169" y="287"/>
                  </a:cubicBezTo>
                  <a:cubicBezTo>
                    <a:pt x="168" y="287"/>
                    <a:pt x="168" y="287"/>
                    <a:pt x="168" y="287"/>
                  </a:cubicBezTo>
                  <a:cubicBezTo>
                    <a:pt x="168" y="286"/>
                    <a:pt x="168" y="286"/>
                    <a:pt x="168" y="286"/>
                  </a:cubicBezTo>
                  <a:cubicBezTo>
                    <a:pt x="167" y="286"/>
                    <a:pt x="167" y="286"/>
                    <a:pt x="167" y="286"/>
                  </a:cubicBezTo>
                  <a:cubicBezTo>
                    <a:pt x="165" y="286"/>
                    <a:pt x="165" y="286"/>
                    <a:pt x="165" y="286"/>
                  </a:cubicBezTo>
                  <a:cubicBezTo>
                    <a:pt x="165" y="285"/>
                    <a:pt x="165" y="285"/>
                    <a:pt x="165" y="285"/>
                  </a:cubicBezTo>
                  <a:cubicBezTo>
                    <a:pt x="164" y="285"/>
                    <a:pt x="164" y="285"/>
                    <a:pt x="164" y="285"/>
                  </a:cubicBezTo>
                  <a:cubicBezTo>
                    <a:pt x="163" y="284"/>
                    <a:pt x="163" y="284"/>
                    <a:pt x="163" y="284"/>
                  </a:cubicBezTo>
                  <a:cubicBezTo>
                    <a:pt x="162" y="284"/>
                    <a:pt x="162" y="284"/>
                    <a:pt x="162" y="284"/>
                  </a:cubicBezTo>
                  <a:cubicBezTo>
                    <a:pt x="162" y="284"/>
                    <a:pt x="162" y="284"/>
                    <a:pt x="162" y="284"/>
                  </a:cubicBezTo>
                  <a:cubicBezTo>
                    <a:pt x="161" y="284"/>
                    <a:pt x="161" y="284"/>
                    <a:pt x="161" y="284"/>
                  </a:cubicBezTo>
                  <a:cubicBezTo>
                    <a:pt x="160" y="284"/>
                    <a:pt x="160" y="284"/>
                    <a:pt x="160" y="284"/>
                  </a:cubicBezTo>
                  <a:cubicBezTo>
                    <a:pt x="160" y="284"/>
                    <a:pt x="160" y="284"/>
                    <a:pt x="160" y="284"/>
                  </a:cubicBezTo>
                  <a:cubicBezTo>
                    <a:pt x="159" y="284"/>
                    <a:pt x="159" y="284"/>
                    <a:pt x="159" y="284"/>
                  </a:cubicBezTo>
                  <a:cubicBezTo>
                    <a:pt x="159" y="283"/>
                    <a:pt x="159" y="283"/>
                    <a:pt x="159" y="283"/>
                  </a:cubicBezTo>
                  <a:cubicBezTo>
                    <a:pt x="158" y="283"/>
                    <a:pt x="158" y="283"/>
                    <a:pt x="158" y="283"/>
                  </a:cubicBezTo>
                  <a:cubicBezTo>
                    <a:pt x="158" y="283"/>
                    <a:pt x="158" y="283"/>
                    <a:pt x="158" y="283"/>
                  </a:cubicBezTo>
                  <a:cubicBezTo>
                    <a:pt x="157" y="282"/>
                    <a:pt x="157" y="282"/>
                    <a:pt x="157" y="282"/>
                  </a:cubicBezTo>
                  <a:cubicBezTo>
                    <a:pt x="157" y="282"/>
                    <a:pt x="157" y="282"/>
                    <a:pt x="157" y="282"/>
                  </a:cubicBezTo>
                  <a:cubicBezTo>
                    <a:pt x="156" y="281"/>
                    <a:pt x="156" y="281"/>
                    <a:pt x="156" y="281"/>
                  </a:cubicBezTo>
                  <a:cubicBezTo>
                    <a:pt x="155" y="281"/>
                    <a:pt x="155" y="281"/>
                    <a:pt x="155" y="281"/>
                  </a:cubicBezTo>
                  <a:cubicBezTo>
                    <a:pt x="154" y="281"/>
                    <a:pt x="154" y="281"/>
                    <a:pt x="154" y="281"/>
                  </a:cubicBezTo>
                  <a:lnTo>
                    <a:pt x="39" y="2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4" name="Freeform 162"/>
            <p:cNvSpPr>
              <a:spLocks noEditPoints="1"/>
            </p:cNvSpPr>
            <p:nvPr/>
          </p:nvSpPr>
          <p:spPr bwMode="auto">
            <a:xfrm>
              <a:off x="815256" y="1047881"/>
              <a:ext cx="1133522" cy="787418"/>
            </a:xfrm>
            <a:custGeom>
              <a:avLst/>
              <a:gdLst>
                <a:gd name="T0" fmla="*/ 209 w 238"/>
                <a:gd name="T1" fmla="*/ 133 h 165"/>
                <a:gd name="T2" fmla="*/ 234 w 238"/>
                <a:gd name="T3" fmla="*/ 28 h 165"/>
                <a:gd name="T4" fmla="*/ 219 w 238"/>
                <a:gd name="T5" fmla="*/ 21 h 165"/>
                <a:gd name="T6" fmla="*/ 209 w 238"/>
                <a:gd name="T7" fmla="*/ 10 h 165"/>
                <a:gd name="T8" fmla="*/ 198 w 238"/>
                <a:gd name="T9" fmla="*/ 7 h 165"/>
                <a:gd name="T10" fmla="*/ 187 w 238"/>
                <a:gd name="T11" fmla="*/ 2 h 165"/>
                <a:gd name="T12" fmla="*/ 167 w 238"/>
                <a:gd name="T13" fmla="*/ 9 h 165"/>
                <a:gd name="T14" fmla="*/ 145 w 238"/>
                <a:gd name="T15" fmla="*/ 37 h 165"/>
                <a:gd name="T16" fmla="*/ 142 w 238"/>
                <a:gd name="T17" fmla="*/ 45 h 165"/>
                <a:gd name="T18" fmla="*/ 135 w 238"/>
                <a:gd name="T19" fmla="*/ 40 h 165"/>
                <a:gd name="T20" fmla="*/ 120 w 238"/>
                <a:gd name="T21" fmla="*/ 51 h 165"/>
                <a:gd name="T22" fmla="*/ 127 w 238"/>
                <a:gd name="T23" fmla="*/ 60 h 165"/>
                <a:gd name="T24" fmla="*/ 130 w 238"/>
                <a:gd name="T25" fmla="*/ 70 h 165"/>
                <a:gd name="T26" fmla="*/ 104 w 238"/>
                <a:gd name="T27" fmla="*/ 78 h 165"/>
                <a:gd name="T28" fmla="*/ 104 w 238"/>
                <a:gd name="T29" fmla="*/ 89 h 165"/>
                <a:gd name="T30" fmla="*/ 100 w 238"/>
                <a:gd name="T31" fmla="*/ 101 h 165"/>
                <a:gd name="T32" fmla="*/ 104 w 238"/>
                <a:gd name="T33" fmla="*/ 109 h 165"/>
                <a:gd name="T34" fmla="*/ 112 w 238"/>
                <a:gd name="T35" fmla="*/ 114 h 165"/>
                <a:gd name="T36" fmla="*/ 110 w 238"/>
                <a:gd name="T37" fmla="*/ 125 h 165"/>
                <a:gd name="T38" fmla="*/ 90 w 238"/>
                <a:gd name="T39" fmla="*/ 135 h 165"/>
                <a:gd name="T40" fmla="*/ 84 w 238"/>
                <a:gd name="T41" fmla="*/ 141 h 165"/>
                <a:gd name="T42" fmla="*/ 97 w 238"/>
                <a:gd name="T43" fmla="*/ 137 h 165"/>
                <a:gd name="T44" fmla="*/ 110 w 238"/>
                <a:gd name="T45" fmla="*/ 132 h 165"/>
                <a:gd name="T46" fmla="*/ 127 w 238"/>
                <a:gd name="T47" fmla="*/ 123 h 165"/>
                <a:gd name="T48" fmla="*/ 138 w 238"/>
                <a:gd name="T49" fmla="*/ 112 h 165"/>
                <a:gd name="T50" fmla="*/ 159 w 238"/>
                <a:gd name="T51" fmla="*/ 100 h 165"/>
                <a:gd name="T52" fmla="*/ 143 w 238"/>
                <a:gd name="T53" fmla="*/ 115 h 165"/>
                <a:gd name="T54" fmla="*/ 154 w 238"/>
                <a:gd name="T55" fmla="*/ 113 h 165"/>
                <a:gd name="T56" fmla="*/ 164 w 238"/>
                <a:gd name="T57" fmla="*/ 107 h 165"/>
                <a:gd name="T58" fmla="*/ 169 w 238"/>
                <a:gd name="T59" fmla="*/ 111 h 165"/>
                <a:gd name="T60" fmla="*/ 184 w 238"/>
                <a:gd name="T61" fmla="*/ 119 h 165"/>
                <a:gd name="T62" fmla="*/ 194 w 238"/>
                <a:gd name="T63" fmla="*/ 126 h 165"/>
                <a:gd name="T64" fmla="*/ 199 w 238"/>
                <a:gd name="T65" fmla="*/ 130 h 165"/>
                <a:gd name="T66" fmla="*/ 205 w 238"/>
                <a:gd name="T67" fmla="*/ 132 h 165"/>
                <a:gd name="T68" fmla="*/ 206 w 238"/>
                <a:gd name="T69" fmla="*/ 146 h 165"/>
                <a:gd name="T70" fmla="*/ 211 w 238"/>
                <a:gd name="T71" fmla="*/ 156 h 165"/>
                <a:gd name="T72" fmla="*/ 202 w 238"/>
                <a:gd name="T73" fmla="*/ 162 h 165"/>
                <a:gd name="T74" fmla="*/ 199 w 238"/>
                <a:gd name="T75" fmla="*/ 162 h 165"/>
                <a:gd name="T76" fmla="*/ 202 w 238"/>
                <a:gd name="T77" fmla="*/ 155 h 165"/>
                <a:gd name="T78" fmla="*/ 203 w 238"/>
                <a:gd name="T79" fmla="*/ 164 h 165"/>
                <a:gd name="T80" fmla="*/ 207 w 238"/>
                <a:gd name="T81" fmla="*/ 156 h 165"/>
                <a:gd name="T82" fmla="*/ 205 w 238"/>
                <a:gd name="T83" fmla="*/ 150 h 165"/>
                <a:gd name="T84" fmla="*/ 201 w 238"/>
                <a:gd name="T85" fmla="*/ 151 h 165"/>
                <a:gd name="T86" fmla="*/ 199 w 238"/>
                <a:gd name="T87" fmla="*/ 145 h 165"/>
                <a:gd name="T88" fmla="*/ 204 w 238"/>
                <a:gd name="T89" fmla="*/ 144 h 165"/>
                <a:gd name="T90" fmla="*/ 197 w 238"/>
                <a:gd name="T91" fmla="*/ 142 h 165"/>
                <a:gd name="T92" fmla="*/ 110 w 238"/>
                <a:gd name="T93" fmla="*/ 75 h 165"/>
                <a:gd name="T94" fmla="*/ 173 w 238"/>
                <a:gd name="T95" fmla="*/ 116 h 165"/>
                <a:gd name="T96" fmla="*/ 160 w 238"/>
                <a:gd name="T97" fmla="*/ 115 h 165"/>
                <a:gd name="T98" fmla="*/ 90 w 238"/>
                <a:gd name="T99" fmla="*/ 62 h 165"/>
                <a:gd name="T100" fmla="*/ 91 w 238"/>
                <a:gd name="T101" fmla="*/ 95 h 165"/>
                <a:gd name="T102" fmla="*/ 134 w 238"/>
                <a:gd name="T103" fmla="*/ 121 h 165"/>
                <a:gd name="T104" fmla="*/ 127 w 238"/>
                <a:gd name="T105" fmla="*/ 126 h 165"/>
                <a:gd name="T106" fmla="*/ 129 w 238"/>
                <a:gd name="T107" fmla="*/ 128 h 165"/>
                <a:gd name="T108" fmla="*/ 121 w 238"/>
                <a:gd name="T109" fmla="*/ 135 h 165"/>
                <a:gd name="T110" fmla="*/ 93 w 238"/>
                <a:gd name="T111" fmla="*/ 142 h 165"/>
                <a:gd name="T112" fmla="*/ 3 w 238"/>
                <a:gd name="T113" fmla="*/ 156 h 165"/>
                <a:gd name="T114" fmla="*/ 22 w 238"/>
                <a:gd name="T115" fmla="*/ 156 h 165"/>
                <a:gd name="T116" fmla="*/ 41 w 238"/>
                <a:gd name="T117" fmla="*/ 154 h 165"/>
                <a:gd name="T118" fmla="*/ 59 w 238"/>
                <a:gd name="T119" fmla="*/ 149 h 165"/>
                <a:gd name="T120" fmla="*/ 68 w 238"/>
                <a:gd name="T121" fmla="*/ 147 h 165"/>
                <a:gd name="T122" fmla="*/ 72 w 238"/>
                <a:gd name="T12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65">
                  <a:moveTo>
                    <a:pt x="215" y="158"/>
                  </a:moveTo>
                  <a:cubicBezTo>
                    <a:pt x="215" y="157"/>
                    <a:pt x="215" y="157"/>
                    <a:pt x="215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5" y="156"/>
                    <a:pt x="215" y="156"/>
                    <a:pt x="215" y="156"/>
                  </a:cubicBezTo>
                  <a:cubicBezTo>
                    <a:pt x="215" y="156"/>
                    <a:pt x="215" y="156"/>
                    <a:pt x="215" y="156"/>
                  </a:cubicBezTo>
                  <a:cubicBezTo>
                    <a:pt x="215" y="156"/>
                    <a:pt x="215" y="156"/>
                    <a:pt x="215" y="156"/>
                  </a:cubicBezTo>
                  <a:cubicBezTo>
                    <a:pt x="214" y="155"/>
                    <a:pt x="214" y="155"/>
                    <a:pt x="214" y="155"/>
                  </a:cubicBezTo>
                  <a:cubicBezTo>
                    <a:pt x="214" y="155"/>
                    <a:pt x="214" y="155"/>
                    <a:pt x="214" y="155"/>
                  </a:cubicBezTo>
                  <a:cubicBezTo>
                    <a:pt x="214" y="154"/>
                    <a:pt x="214" y="154"/>
                    <a:pt x="214" y="154"/>
                  </a:cubicBezTo>
                  <a:cubicBezTo>
                    <a:pt x="213" y="153"/>
                    <a:pt x="213" y="153"/>
                    <a:pt x="213" y="153"/>
                  </a:cubicBezTo>
                  <a:cubicBezTo>
                    <a:pt x="212" y="153"/>
                    <a:pt x="212" y="153"/>
                    <a:pt x="212" y="153"/>
                  </a:cubicBezTo>
                  <a:cubicBezTo>
                    <a:pt x="212" y="152"/>
                    <a:pt x="212" y="152"/>
                    <a:pt x="212" y="152"/>
                  </a:cubicBezTo>
                  <a:cubicBezTo>
                    <a:pt x="211" y="151"/>
                    <a:pt x="211" y="151"/>
                    <a:pt x="211" y="151"/>
                  </a:cubicBezTo>
                  <a:cubicBezTo>
                    <a:pt x="211" y="151"/>
                    <a:pt x="211" y="151"/>
                    <a:pt x="211" y="151"/>
                  </a:cubicBezTo>
                  <a:cubicBezTo>
                    <a:pt x="210" y="151"/>
                    <a:pt x="210" y="151"/>
                    <a:pt x="210" y="151"/>
                  </a:cubicBezTo>
                  <a:cubicBezTo>
                    <a:pt x="210" y="151"/>
                    <a:pt x="210" y="151"/>
                    <a:pt x="210" y="151"/>
                  </a:cubicBezTo>
                  <a:cubicBezTo>
                    <a:pt x="210" y="150"/>
                    <a:pt x="210" y="150"/>
                    <a:pt x="210" y="150"/>
                  </a:cubicBezTo>
                  <a:cubicBezTo>
                    <a:pt x="210" y="150"/>
                    <a:pt x="210" y="150"/>
                    <a:pt x="210" y="150"/>
                  </a:cubicBezTo>
                  <a:cubicBezTo>
                    <a:pt x="210" y="149"/>
                    <a:pt x="210" y="149"/>
                    <a:pt x="210" y="149"/>
                  </a:cubicBezTo>
                  <a:cubicBezTo>
                    <a:pt x="210" y="149"/>
                    <a:pt x="210" y="149"/>
                    <a:pt x="210" y="149"/>
                  </a:cubicBezTo>
                  <a:cubicBezTo>
                    <a:pt x="210" y="149"/>
                    <a:pt x="210" y="149"/>
                    <a:pt x="210" y="149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10" y="148"/>
                    <a:pt x="210" y="148"/>
                    <a:pt x="210" y="148"/>
                  </a:cubicBezTo>
                  <a:cubicBezTo>
                    <a:pt x="209" y="148"/>
                    <a:pt x="209" y="148"/>
                    <a:pt x="209" y="148"/>
                  </a:cubicBezTo>
                  <a:cubicBezTo>
                    <a:pt x="209" y="147"/>
                    <a:pt x="209" y="147"/>
                    <a:pt x="209" y="147"/>
                  </a:cubicBezTo>
                  <a:cubicBezTo>
                    <a:pt x="210" y="147"/>
                    <a:pt x="210" y="147"/>
                    <a:pt x="210" y="147"/>
                  </a:cubicBezTo>
                  <a:cubicBezTo>
                    <a:pt x="210" y="144"/>
                    <a:pt x="210" y="144"/>
                    <a:pt x="210" y="144"/>
                  </a:cubicBezTo>
                  <a:cubicBezTo>
                    <a:pt x="210" y="141"/>
                    <a:pt x="210" y="141"/>
                    <a:pt x="210" y="141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10" y="138"/>
                    <a:pt x="210" y="138"/>
                    <a:pt x="210" y="138"/>
                  </a:cubicBezTo>
                  <a:cubicBezTo>
                    <a:pt x="210" y="137"/>
                    <a:pt x="210" y="137"/>
                    <a:pt x="210" y="137"/>
                  </a:cubicBezTo>
                  <a:cubicBezTo>
                    <a:pt x="210" y="137"/>
                    <a:pt x="210" y="137"/>
                    <a:pt x="210" y="137"/>
                  </a:cubicBezTo>
                  <a:cubicBezTo>
                    <a:pt x="210" y="136"/>
                    <a:pt x="210" y="136"/>
                    <a:pt x="210" y="136"/>
                  </a:cubicBezTo>
                  <a:cubicBezTo>
                    <a:pt x="210" y="135"/>
                    <a:pt x="210" y="135"/>
                    <a:pt x="210" y="135"/>
                  </a:cubicBezTo>
                  <a:cubicBezTo>
                    <a:pt x="210" y="134"/>
                    <a:pt x="210" y="134"/>
                    <a:pt x="210" y="134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208" y="127"/>
                    <a:pt x="208" y="127"/>
                    <a:pt x="208" y="127"/>
                  </a:cubicBezTo>
                  <a:cubicBezTo>
                    <a:pt x="208" y="126"/>
                    <a:pt x="208" y="126"/>
                    <a:pt x="208" y="126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7" y="125"/>
                    <a:pt x="207" y="125"/>
                    <a:pt x="207" y="125"/>
                  </a:cubicBezTo>
                  <a:cubicBezTo>
                    <a:pt x="206" y="125"/>
                    <a:pt x="206" y="125"/>
                    <a:pt x="206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199" y="129"/>
                    <a:pt x="199" y="129"/>
                    <a:pt x="199" y="129"/>
                  </a:cubicBezTo>
                  <a:cubicBezTo>
                    <a:pt x="198" y="129"/>
                    <a:pt x="198" y="129"/>
                    <a:pt x="198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8"/>
                    <a:pt x="196" y="128"/>
                    <a:pt x="196" y="128"/>
                  </a:cubicBezTo>
                  <a:cubicBezTo>
                    <a:pt x="196" y="127"/>
                    <a:pt x="196" y="127"/>
                    <a:pt x="196" y="127"/>
                  </a:cubicBezTo>
                  <a:cubicBezTo>
                    <a:pt x="195" y="122"/>
                    <a:pt x="195" y="122"/>
                    <a:pt x="195" y="122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95" y="117"/>
                    <a:pt x="195" y="117"/>
                    <a:pt x="195" y="117"/>
                  </a:cubicBezTo>
                  <a:cubicBezTo>
                    <a:pt x="192" y="117"/>
                    <a:pt x="192" y="117"/>
                    <a:pt x="192" y="117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238" y="33"/>
                    <a:pt x="238" y="33"/>
                    <a:pt x="238" y="33"/>
                  </a:cubicBezTo>
                  <a:cubicBezTo>
                    <a:pt x="238" y="32"/>
                    <a:pt x="238" y="32"/>
                    <a:pt x="238" y="32"/>
                  </a:cubicBezTo>
                  <a:cubicBezTo>
                    <a:pt x="237" y="32"/>
                    <a:pt x="237" y="32"/>
                    <a:pt x="237" y="32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4" y="28"/>
                    <a:pt x="234" y="28"/>
                    <a:pt x="234" y="28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33" y="27"/>
                    <a:pt x="233" y="27"/>
                    <a:pt x="233" y="27"/>
                  </a:cubicBezTo>
                  <a:cubicBezTo>
                    <a:pt x="232" y="27"/>
                    <a:pt x="232" y="27"/>
                    <a:pt x="232" y="27"/>
                  </a:cubicBezTo>
                  <a:cubicBezTo>
                    <a:pt x="232" y="27"/>
                    <a:pt x="232" y="27"/>
                    <a:pt x="232" y="27"/>
                  </a:cubicBezTo>
                  <a:cubicBezTo>
                    <a:pt x="230" y="27"/>
                    <a:pt x="230" y="27"/>
                    <a:pt x="230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8" y="27"/>
                    <a:pt x="228" y="27"/>
                    <a:pt x="228" y="27"/>
                  </a:cubicBezTo>
                  <a:cubicBezTo>
                    <a:pt x="228" y="27"/>
                    <a:pt x="228" y="27"/>
                    <a:pt x="228" y="27"/>
                  </a:cubicBezTo>
                  <a:cubicBezTo>
                    <a:pt x="228" y="27"/>
                    <a:pt x="228" y="27"/>
                    <a:pt x="228" y="27"/>
                  </a:cubicBezTo>
                  <a:cubicBezTo>
                    <a:pt x="227" y="27"/>
                    <a:pt x="227" y="27"/>
                    <a:pt x="227" y="27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6" y="25"/>
                    <a:pt x="226" y="25"/>
                    <a:pt x="226" y="25"/>
                  </a:cubicBezTo>
                  <a:cubicBezTo>
                    <a:pt x="226" y="25"/>
                    <a:pt x="226" y="25"/>
                    <a:pt x="226" y="25"/>
                  </a:cubicBezTo>
                  <a:cubicBezTo>
                    <a:pt x="226" y="25"/>
                    <a:pt x="226" y="25"/>
                    <a:pt x="226" y="25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3" y="23"/>
                    <a:pt x="223" y="23"/>
                    <a:pt x="223" y="23"/>
                  </a:cubicBezTo>
                  <a:cubicBezTo>
                    <a:pt x="223" y="23"/>
                    <a:pt x="223" y="23"/>
                    <a:pt x="223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21" y="23"/>
                    <a:pt x="221" y="23"/>
                    <a:pt x="221" y="23"/>
                  </a:cubicBezTo>
                  <a:cubicBezTo>
                    <a:pt x="221" y="23"/>
                    <a:pt x="221" y="23"/>
                    <a:pt x="221" y="23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20" y="23"/>
                    <a:pt x="220" y="23"/>
                    <a:pt x="220" y="23"/>
                  </a:cubicBezTo>
                  <a:cubicBezTo>
                    <a:pt x="220" y="23"/>
                    <a:pt x="220" y="23"/>
                    <a:pt x="220" y="23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7" y="20"/>
                    <a:pt x="217" y="20"/>
                    <a:pt x="217" y="20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3" y="22"/>
                    <a:pt x="213" y="22"/>
                    <a:pt x="213" y="22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5" y="19"/>
                    <a:pt x="215" y="19"/>
                    <a:pt x="215" y="19"/>
                  </a:cubicBezTo>
                  <a:cubicBezTo>
                    <a:pt x="216" y="18"/>
                    <a:pt x="216" y="18"/>
                    <a:pt x="216" y="18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14" y="16"/>
                    <a:pt x="214" y="16"/>
                    <a:pt x="214" y="16"/>
                  </a:cubicBezTo>
                  <a:cubicBezTo>
                    <a:pt x="213" y="17"/>
                    <a:pt x="213" y="17"/>
                    <a:pt x="213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1" y="17"/>
                    <a:pt x="211" y="17"/>
                    <a:pt x="211" y="17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09" y="18"/>
                    <a:pt x="209" y="18"/>
                    <a:pt x="209" y="18"/>
                  </a:cubicBezTo>
                  <a:cubicBezTo>
                    <a:pt x="208" y="19"/>
                    <a:pt x="208" y="19"/>
                    <a:pt x="208" y="19"/>
                  </a:cubicBezTo>
                  <a:cubicBezTo>
                    <a:pt x="209" y="18"/>
                    <a:pt x="209" y="18"/>
                    <a:pt x="209" y="18"/>
                  </a:cubicBezTo>
                  <a:cubicBezTo>
                    <a:pt x="209" y="17"/>
                    <a:pt x="209" y="17"/>
                    <a:pt x="209" y="17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09" y="15"/>
                    <a:pt x="209" y="15"/>
                    <a:pt x="209" y="15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08" y="14"/>
                    <a:pt x="208" y="14"/>
                    <a:pt x="208" y="14"/>
                  </a:cubicBezTo>
                  <a:cubicBezTo>
                    <a:pt x="209" y="14"/>
                    <a:pt x="209" y="14"/>
                    <a:pt x="209" y="14"/>
                  </a:cubicBezTo>
                  <a:cubicBezTo>
                    <a:pt x="209" y="14"/>
                    <a:pt x="209" y="14"/>
                    <a:pt x="209" y="14"/>
                  </a:cubicBezTo>
                  <a:cubicBezTo>
                    <a:pt x="207" y="13"/>
                    <a:pt x="207" y="13"/>
                    <a:pt x="207" y="13"/>
                  </a:cubicBezTo>
                  <a:cubicBezTo>
                    <a:pt x="207" y="12"/>
                    <a:pt x="207" y="12"/>
                    <a:pt x="207" y="12"/>
                  </a:cubicBezTo>
                  <a:cubicBezTo>
                    <a:pt x="207" y="11"/>
                    <a:pt x="207" y="11"/>
                    <a:pt x="207" y="11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8" y="10"/>
                    <a:pt x="208" y="10"/>
                    <a:pt x="208" y="10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3" y="8"/>
                    <a:pt x="203" y="8"/>
                    <a:pt x="203" y="8"/>
                  </a:cubicBezTo>
                  <a:cubicBezTo>
                    <a:pt x="202" y="8"/>
                    <a:pt x="202" y="8"/>
                    <a:pt x="202" y="8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2" y="8"/>
                    <a:pt x="202" y="8"/>
                    <a:pt x="202" y="8"/>
                  </a:cubicBezTo>
                  <a:cubicBezTo>
                    <a:pt x="202" y="7"/>
                    <a:pt x="202" y="7"/>
                    <a:pt x="202" y="7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198" y="7"/>
                    <a:pt x="198" y="7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7" y="7"/>
                    <a:pt x="197" y="7"/>
                    <a:pt x="197" y="7"/>
                  </a:cubicBezTo>
                  <a:cubicBezTo>
                    <a:pt x="198" y="7"/>
                    <a:pt x="198" y="7"/>
                    <a:pt x="198" y="7"/>
                  </a:cubicBezTo>
                  <a:cubicBezTo>
                    <a:pt x="197" y="7"/>
                    <a:pt x="197" y="7"/>
                    <a:pt x="197" y="7"/>
                  </a:cubicBezTo>
                  <a:cubicBezTo>
                    <a:pt x="197" y="7"/>
                    <a:pt x="197" y="7"/>
                    <a:pt x="197" y="7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6"/>
                    <a:pt x="196" y="6"/>
                    <a:pt x="196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8" y="5"/>
                    <a:pt x="198" y="5"/>
                    <a:pt x="198" y="5"/>
                  </a:cubicBezTo>
                  <a:cubicBezTo>
                    <a:pt x="199" y="5"/>
                    <a:pt x="199" y="5"/>
                    <a:pt x="199" y="5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1" y="3"/>
                    <a:pt x="201" y="3"/>
                    <a:pt x="201" y="3"/>
                  </a:cubicBezTo>
                  <a:cubicBezTo>
                    <a:pt x="201" y="3"/>
                    <a:pt x="201" y="3"/>
                    <a:pt x="201" y="3"/>
                  </a:cubicBezTo>
                  <a:cubicBezTo>
                    <a:pt x="201" y="3"/>
                    <a:pt x="201" y="3"/>
                    <a:pt x="201" y="3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6" y="1"/>
                    <a:pt x="196" y="1"/>
                  </a:cubicBezTo>
                  <a:cubicBezTo>
                    <a:pt x="195" y="2"/>
                    <a:pt x="195" y="2"/>
                    <a:pt x="195" y="2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79" y="8"/>
                    <a:pt x="179" y="8"/>
                    <a:pt x="179" y="8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78" y="9"/>
                    <a:pt x="178" y="9"/>
                    <a:pt x="178" y="9"/>
                  </a:cubicBezTo>
                  <a:cubicBezTo>
                    <a:pt x="178" y="8"/>
                    <a:pt x="178" y="8"/>
                    <a:pt x="178" y="8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3" y="6"/>
                    <a:pt x="173" y="6"/>
                    <a:pt x="173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0" y="7"/>
                    <a:pt x="170" y="7"/>
                    <a:pt x="170" y="7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1" y="13"/>
                    <a:pt x="161" y="13"/>
                    <a:pt x="161" y="13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0" y="16"/>
                    <a:pt x="150" y="16"/>
                    <a:pt x="150" y="16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3" y="32"/>
                    <a:pt x="143" y="32"/>
                    <a:pt x="143" y="32"/>
                  </a:cubicBezTo>
                  <a:cubicBezTo>
                    <a:pt x="142" y="34"/>
                    <a:pt x="142" y="34"/>
                    <a:pt x="142" y="34"/>
                  </a:cubicBezTo>
                  <a:cubicBezTo>
                    <a:pt x="141" y="35"/>
                    <a:pt x="141" y="35"/>
                    <a:pt x="141" y="35"/>
                  </a:cubicBezTo>
                  <a:cubicBezTo>
                    <a:pt x="141" y="35"/>
                    <a:pt x="141" y="35"/>
                    <a:pt x="141" y="35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1" y="45"/>
                    <a:pt x="151" y="45"/>
                    <a:pt x="151" y="45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6" y="45"/>
                    <a:pt x="146" y="45"/>
                    <a:pt x="146" y="45"/>
                  </a:cubicBezTo>
                  <a:cubicBezTo>
                    <a:pt x="146" y="44"/>
                    <a:pt x="146" y="44"/>
                    <a:pt x="146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3"/>
                    <a:pt x="143" y="43"/>
                    <a:pt x="143" y="43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43" y="48"/>
                    <a:pt x="143" y="48"/>
                    <a:pt x="143" y="48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3" y="45"/>
                    <a:pt x="143" y="45"/>
                    <a:pt x="143" y="45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41" y="47"/>
                    <a:pt x="141" y="47"/>
                    <a:pt x="141" y="47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5" y="46"/>
                    <a:pt x="135" y="46"/>
                    <a:pt x="135" y="46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1" y="40"/>
                    <a:pt x="131" y="40"/>
                    <a:pt x="131" y="40"/>
                  </a:cubicBezTo>
                  <a:cubicBezTo>
                    <a:pt x="131" y="40"/>
                    <a:pt x="131" y="40"/>
                    <a:pt x="131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1"/>
                    <a:pt x="120" y="51"/>
                    <a:pt x="120" y="51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3" y="61"/>
                    <a:pt x="133" y="61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6"/>
                    <a:pt x="132" y="66"/>
                    <a:pt x="132" y="66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97" y="86"/>
                    <a:pt x="97" y="86"/>
                    <a:pt x="97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91"/>
                    <a:pt x="98" y="91"/>
                    <a:pt x="98" y="91"/>
                  </a:cubicBezTo>
                  <a:cubicBezTo>
                    <a:pt x="99" y="91"/>
                    <a:pt x="99" y="91"/>
                    <a:pt x="99" y="91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3" y="92"/>
                    <a:pt x="103" y="92"/>
                    <a:pt x="103" y="92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92"/>
                    <a:pt x="103" y="92"/>
                    <a:pt x="103" y="92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99" y="91"/>
                    <a:pt x="99" y="91"/>
                    <a:pt x="99" y="91"/>
                  </a:cubicBezTo>
                  <a:cubicBezTo>
                    <a:pt x="98" y="91"/>
                    <a:pt x="98" y="91"/>
                    <a:pt x="98" y="91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6" y="93"/>
                    <a:pt x="96" y="93"/>
                    <a:pt x="96" y="93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100"/>
                    <a:pt x="106" y="100"/>
                    <a:pt x="106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2"/>
                    <a:pt x="104" y="102"/>
                    <a:pt x="104" y="102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4" y="103"/>
                    <a:pt x="104" y="103"/>
                    <a:pt x="104" y="103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3" y="111"/>
                    <a:pt x="103" y="111"/>
                    <a:pt x="103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101" y="112"/>
                    <a:pt x="101" y="112"/>
                    <a:pt x="101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1" y="112"/>
                    <a:pt x="101" y="112"/>
                    <a:pt x="101" y="112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2"/>
                    <a:pt x="107" y="112"/>
                    <a:pt x="107" y="112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13"/>
                    <a:pt x="112" y="113"/>
                    <a:pt x="112" y="113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5" y="112"/>
                    <a:pt x="115" y="112"/>
                    <a:pt x="115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4" y="115"/>
                    <a:pt x="114" y="115"/>
                    <a:pt x="114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19" y="114"/>
                    <a:pt x="119" y="114"/>
                    <a:pt x="119" y="114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19" y="115"/>
                    <a:pt x="119" y="115"/>
                    <a:pt x="119" y="115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5" y="119"/>
                    <a:pt x="115" y="119"/>
                    <a:pt x="115" y="119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3" y="122"/>
                    <a:pt x="113" y="122"/>
                    <a:pt x="113" y="122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1" y="124"/>
                    <a:pt x="111" y="124"/>
                    <a:pt x="111" y="124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2" y="125"/>
                    <a:pt x="112" y="125"/>
                    <a:pt x="112" y="125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0" y="125"/>
                    <a:pt x="110" y="125"/>
                    <a:pt x="110" y="125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8" y="126"/>
                    <a:pt x="108" y="126"/>
                    <a:pt x="108" y="126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7" y="127"/>
                    <a:pt x="107" y="127"/>
                    <a:pt x="107" y="127"/>
                  </a:cubicBezTo>
                  <a:cubicBezTo>
                    <a:pt x="107" y="127"/>
                    <a:pt x="107" y="127"/>
                    <a:pt x="107" y="127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104" y="129"/>
                    <a:pt x="104" y="129"/>
                    <a:pt x="104" y="129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29"/>
                    <a:pt x="103" y="129"/>
                    <a:pt x="103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8" y="131"/>
                    <a:pt x="98" y="131"/>
                    <a:pt x="98" y="131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2" y="137"/>
                    <a:pt x="92" y="137"/>
                    <a:pt x="92" y="137"/>
                  </a:cubicBezTo>
                  <a:cubicBezTo>
                    <a:pt x="92" y="137"/>
                    <a:pt x="92" y="137"/>
                    <a:pt x="92" y="137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6" y="136"/>
                    <a:pt x="86" y="136"/>
                    <a:pt x="86" y="136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1"/>
                    <a:pt x="81" y="141"/>
                  </a:cubicBezTo>
                  <a:cubicBezTo>
                    <a:pt x="82" y="140"/>
                    <a:pt x="82" y="140"/>
                    <a:pt x="82" y="140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85" y="141"/>
                    <a:pt x="85" y="141"/>
                    <a:pt x="85" y="141"/>
                  </a:cubicBezTo>
                  <a:cubicBezTo>
                    <a:pt x="86" y="140"/>
                    <a:pt x="86" y="140"/>
                    <a:pt x="86" y="140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7" y="138"/>
                    <a:pt x="87" y="138"/>
                    <a:pt x="87" y="138"/>
                  </a:cubicBezTo>
                  <a:cubicBezTo>
                    <a:pt x="88" y="137"/>
                    <a:pt x="88" y="137"/>
                    <a:pt x="88" y="137"/>
                  </a:cubicBezTo>
                  <a:cubicBezTo>
                    <a:pt x="88" y="137"/>
                    <a:pt x="88" y="137"/>
                    <a:pt x="88" y="137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88" y="139"/>
                    <a:pt x="88" y="139"/>
                    <a:pt x="88" y="139"/>
                  </a:cubicBezTo>
                  <a:cubicBezTo>
                    <a:pt x="88" y="139"/>
                    <a:pt x="88" y="139"/>
                    <a:pt x="88" y="139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9" y="139"/>
                    <a:pt x="89" y="139"/>
                    <a:pt x="89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40"/>
                    <a:pt x="91" y="140"/>
                    <a:pt x="91" y="140"/>
                  </a:cubicBezTo>
                  <a:cubicBezTo>
                    <a:pt x="91" y="140"/>
                    <a:pt x="91" y="140"/>
                    <a:pt x="91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8"/>
                    <a:pt x="93" y="138"/>
                    <a:pt x="93" y="138"/>
                  </a:cubicBezTo>
                  <a:cubicBezTo>
                    <a:pt x="94" y="138"/>
                    <a:pt x="94" y="138"/>
                    <a:pt x="94" y="138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5" y="138"/>
                    <a:pt x="95" y="138"/>
                    <a:pt x="95" y="138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1" y="136"/>
                    <a:pt x="101" y="136"/>
                    <a:pt x="101" y="136"/>
                  </a:cubicBezTo>
                  <a:cubicBezTo>
                    <a:pt x="101" y="136"/>
                    <a:pt x="101" y="136"/>
                    <a:pt x="101" y="136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6"/>
                    <a:pt x="102" y="136"/>
                    <a:pt x="102" y="136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2" y="136"/>
                    <a:pt x="102" y="136"/>
                    <a:pt x="102" y="136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2" y="136"/>
                    <a:pt x="102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1" y="135"/>
                    <a:pt x="101" y="135"/>
                    <a:pt x="101" y="135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4" y="134"/>
                    <a:pt x="104" y="134"/>
                    <a:pt x="104" y="134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6" y="132"/>
                    <a:pt x="106" y="132"/>
                    <a:pt x="106" y="132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08" y="132"/>
                    <a:pt x="108" y="132"/>
                    <a:pt x="108" y="132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8" y="132"/>
                    <a:pt x="108" y="132"/>
                    <a:pt x="108" y="132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8" y="126"/>
                    <a:pt x="118" y="126"/>
                    <a:pt x="118" y="126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4"/>
                    <a:pt x="120" y="124"/>
                    <a:pt x="120" y="124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7" y="123"/>
                    <a:pt x="127" y="123"/>
                    <a:pt x="127" y="123"/>
                  </a:cubicBezTo>
                  <a:cubicBezTo>
                    <a:pt x="127" y="123"/>
                    <a:pt x="127" y="123"/>
                    <a:pt x="127" y="123"/>
                  </a:cubicBezTo>
                  <a:cubicBezTo>
                    <a:pt x="127" y="123"/>
                    <a:pt x="127" y="123"/>
                    <a:pt x="127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2" y="119"/>
                    <a:pt x="132" y="119"/>
                    <a:pt x="132" y="119"/>
                  </a:cubicBezTo>
                  <a:cubicBezTo>
                    <a:pt x="132" y="118"/>
                    <a:pt x="132" y="118"/>
                    <a:pt x="132" y="118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33" y="113"/>
                    <a:pt x="133" y="113"/>
                    <a:pt x="133" y="113"/>
                  </a:cubicBezTo>
                  <a:cubicBezTo>
                    <a:pt x="133" y="113"/>
                    <a:pt x="133" y="113"/>
                    <a:pt x="133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40" y="110"/>
                    <a:pt x="140" y="110"/>
                    <a:pt x="140" y="110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2" y="109"/>
                    <a:pt x="142" y="109"/>
                    <a:pt x="142" y="109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39" y="108"/>
                    <a:pt x="139" y="108"/>
                    <a:pt x="139" y="108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1" y="107"/>
                    <a:pt x="141" y="107"/>
                    <a:pt x="141" y="107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4" y="106"/>
                    <a:pt x="144" y="106"/>
                    <a:pt x="144" y="106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50" y="102"/>
                    <a:pt x="150" y="102"/>
                    <a:pt x="150" y="102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6" y="101"/>
                    <a:pt x="156" y="101"/>
                    <a:pt x="156" y="101"/>
                  </a:cubicBezTo>
                  <a:cubicBezTo>
                    <a:pt x="156" y="101"/>
                    <a:pt x="156" y="101"/>
                    <a:pt x="156" y="101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8" y="100"/>
                    <a:pt x="158" y="100"/>
                    <a:pt x="158" y="100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1" y="100"/>
                    <a:pt x="161" y="100"/>
                    <a:pt x="161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103"/>
                    <a:pt x="157" y="103"/>
                    <a:pt x="157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5"/>
                    <a:pt x="158" y="105"/>
                    <a:pt x="158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5"/>
                    <a:pt x="151" y="105"/>
                    <a:pt x="151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8" y="106"/>
                    <a:pt x="148" y="106"/>
                    <a:pt x="148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3"/>
                    <a:pt x="143" y="113"/>
                    <a:pt x="143" y="11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7" y="113"/>
                    <a:pt x="147" y="113"/>
                    <a:pt x="147" y="113"/>
                  </a:cubicBezTo>
                  <a:cubicBezTo>
                    <a:pt x="147" y="113"/>
                    <a:pt x="147" y="113"/>
                    <a:pt x="147" y="113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3" y="115"/>
                    <a:pt x="143" y="115"/>
                    <a:pt x="143" y="115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7" y="114"/>
                    <a:pt x="147" y="114"/>
                    <a:pt x="147" y="114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50" y="115"/>
                    <a:pt x="150" y="115"/>
                    <a:pt x="150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61" y="106"/>
                    <a:pt x="161" y="106"/>
                    <a:pt x="161" y="106"/>
                  </a:cubicBezTo>
                  <a:cubicBezTo>
                    <a:pt x="161" y="106"/>
                    <a:pt x="161" y="106"/>
                    <a:pt x="161" y="106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4" y="104"/>
                    <a:pt x="164" y="104"/>
                    <a:pt x="164" y="104"/>
                  </a:cubicBezTo>
                  <a:cubicBezTo>
                    <a:pt x="165" y="104"/>
                    <a:pt x="165" y="104"/>
                    <a:pt x="165" y="104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4" y="106"/>
                    <a:pt x="164" y="106"/>
                    <a:pt x="164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5" y="106"/>
                    <a:pt x="165" y="106"/>
                    <a:pt x="165" y="106"/>
                  </a:cubicBezTo>
                  <a:cubicBezTo>
                    <a:pt x="166" y="105"/>
                    <a:pt x="166" y="105"/>
                    <a:pt x="166" y="105"/>
                  </a:cubicBezTo>
                  <a:cubicBezTo>
                    <a:pt x="166" y="105"/>
                    <a:pt x="166" y="105"/>
                    <a:pt x="166" y="105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5" y="106"/>
                    <a:pt x="165" y="106"/>
                    <a:pt x="165" y="106"/>
                  </a:cubicBezTo>
                  <a:cubicBezTo>
                    <a:pt x="166" y="107"/>
                    <a:pt x="166" y="107"/>
                    <a:pt x="166" y="107"/>
                  </a:cubicBezTo>
                  <a:cubicBezTo>
                    <a:pt x="167" y="106"/>
                    <a:pt x="167" y="106"/>
                    <a:pt x="167" y="106"/>
                  </a:cubicBezTo>
                  <a:cubicBezTo>
                    <a:pt x="167" y="106"/>
                    <a:pt x="167" y="106"/>
                    <a:pt x="167" y="106"/>
                  </a:cubicBezTo>
                  <a:cubicBezTo>
                    <a:pt x="167" y="106"/>
                    <a:pt x="167" y="106"/>
                    <a:pt x="167" y="106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70" y="105"/>
                    <a:pt x="170" y="105"/>
                    <a:pt x="170" y="105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0" y="105"/>
                    <a:pt x="170" y="105"/>
                    <a:pt x="170" y="105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69" y="107"/>
                    <a:pt x="169" y="107"/>
                    <a:pt x="169" y="107"/>
                  </a:cubicBezTo>
                  <a:cubicBezTo>
                    <a:pt x="170" y="108"/>
                    <a:pt x="170" y="108"/>
                    <a:pt x="170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70" y="108"/>
                    <a:pt x="170" y="108"/>
                    <a:pt x="170" y="108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70" y="109"/>
                    <a:pt x="170" y="109"/>
                    <a:pt x="170" y="109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69" y="110"/>
                    <a:pt x="169" y="110"/>
                    <a:pt x="169" y="110"/>
                  </a:cubicBezTo>
                  <a:cubicBezTo>
                    <a:pt x="170" y="110"/>
                    <a:pt x="170" y="110"/>
                    <a:pt x="170" y="110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69" y="111"/>
                    <a:pt x="169" y="111"/>
                    <a:pt x="169" y="111"/>
                  </a:cubicBezTo>
                  <a:cubicBezTo>
                    <a:pt x="169" y="111"/>
                    <a:pt x="169" y="111"/>
                    <a:pt x="169" y="111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71" y="111"/>
                    <a:pt x="171" y="111"/>
                    <a:pt x="171" y="111"/>
                  </a:cubicBezTo>
                  <a:cubicBezTo>
                    <a:pt x="171" y="112"/>
                    <a:pt x="171" y="112"/>
                    <a:pt x="171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74" y="112"/>
                    <a:pt x="174" y="112"/>
                    <a:pt x="174" y="112"/>
                  </a:cubicBezTo>
                  <a:cubicBezTo>
                    <a:pt x="174" y="112"/>
                    <a:pt x="174" y="112"/>
                    <a:pt x="174" y="112"/>
                  </a:cubicBezTo>
                  <a:cubicBezTo>
                    <a:pt x="173" y="113"/>
                    <a:pt x="173" y="113"/>
                    <a:pt x="173" y="113"/>
                  </a:cubicBezTo>
                  <a:cubicBezTo>
                    <a:pt x="173" y="113"/>
                    <a:pt x="173" y="113"/>
                    <a:pt x="173" y="113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5" y="115"/>
                    <a:pt x="175" y="115"/>
                    <a:pt x="175" y="115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6" y="117"/>
                    <a:pt x="176" y="117"/>
                    <a:pt x="176" y="117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8" y="117"/>
                    <a:pt x="178" y="117"/>
                    <a:pt x="178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80" y="117"/>
                    <a:pt x="180" y="117"/>
                    <a:pt x="180" y="117"/>
                  </a:cubicBezTo>
                  <a:cubicBezTo>
                    <a:pt x="181" y="116"/>
                    <a:pt x="181" y="116"/>
                    <a:pt x="181" y="116"/>
                  </a:cubicBezTo>
                  <a:cubicBezTo>
                    <a:pt x="181" y="117"/>
                    <a:pt x="181" y="117"/>
                    <a:pt x="181" y="117"/>
                  </a:cubicBezTo>
                  <a:cubicBezTo>
                    <a:pt x="181" y="117"/>
                    <a:pt x="181" y="117"/>
                    <a:pt x="181" y="117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2" y="118"/>
                    <a:pt x="182" y="118"/>
                    <a:pt x="182" y="118"/>
                  </a:cubicBezTo>
                  <a:cubicBezTo>
                    <a:pt x="183" y="118"/>
                    <a:pt x="183" y="118"/>
                    <a:pt x="183" y="118"/>
                  </a:cubicBezTo>
                  <a:cubicBezTo>
                    <a:pt x="183" y="119"/>
                    <a:pt x="183" y="119"/>
                    <a:pt x="183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5" y="118"/>
                    <a:pt x="185" y="118"/>
                    <a:pt x="185" y="118"/>
                  </a:cubicBezTo>
                  <a:cubicBezTo>
                    <a:pt x="185" y="118"/>
                    <a:pt x="185" y="118"/>
                    <a:pt x="185" y="118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5" y="119"/>
                    <a:pt x="185" y="119"/>
                    <a:pt x="185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8" y="122"/>
                    <a:pt x="188" y="122"/>
                    <a:pt x="188" y="122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20"/>
                    <a:pt x="192" y="120"/>
                    <a:pt x="192" y="120"/>
                  </a:cubicBezTo>
                  <a:cubicBezTo>
                    <a:pt x="192" y="121"/>
                    <a:pt x="192" y="121"/>
                    <a:pt x="192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90" y="124"/>
                    <a:pt x="190" y="124"/>
                    <a:pt x="190" y="124"/>
                  </a:cubicBezTo>
                  <a:cubicBezTo>
                    <a:pt x="189" y="123"/>
                    <a:pt x="189" y="123"/>
                    <a:pt x="189" y="123"/>
                  </a:cubicBezTo>
                  <a:cubicBezTo>
                    <a:pt x="189" y="123"/>
                    <a:pt x="189" y="123"/>
                    <a:pt x="189" y="123"/>
                  </a:cubicBezTo>
                  <a:cubicBezTo>
                    <a:pt x="189" y="124"/>
                    <a:pt x="189" y="124"/>
                    <a:pt x="189" y="124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5" y="125"/>
                    <a:pt x="195" y="125"/>
                    <a:pt x="195" y="125"/>
                  </a:cubicBezTo>
                  <a:cubicBezTo>
                    <a:pt x="194" y="126"/>
                    <a:pt x="194" y="126"/>
                    <a:pt x="194" y="126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3" y="128"/>
                    <a:pt x="193" y="128"/>
                    <a:pt x="193" y="128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4" y="129"/>
                    <a:pt x="194" y="129"/>
                    <a:pt x="194" y="129"/>
                  </a:cubicBezTo>
                  <a:cubicBezTo>
                    <a:pt x="194" y="130"/>
                    <a:pt x="194" y="130"/>
                    <a:pt x="194" y="130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2"/>
                    <a:pt x="195" y="132"/>
                    <a:pt x="195" y="132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5" y="133"/>
                    <a:pt x="195" y="133"/>
                    <a:pt x="195" y="133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7" y="135"/>
                    <a:pt x="197" y="135"/>
                    <a:pt x="197" y="135"/>
                  </a:cubicBezTo>
                  <a:cubicBezTo>
                    <a:pt x="197" y="135"/>
                    <a:pt x="197" y="135"/>
                    <a:pt x="197" y="135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198" y="135"/>
                    <a:pt x="198" y="135"/>
                    <a:pt x="198" y="135"/>
                  </a:cubicBezTo>
                  <a:cubicBezTo>
                    <a:pt x="199" y="135"/>
                    <a:pt x="199" y="135"/>
                    <a:pt x="199" y="135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7" y="131"/>
                    <a:pt x="197" y="131"/>
                    <a:pt x="197" y="131"/>
                  </a:cubicBezTo>
                  <a:cubicBezTo>
                    <a:pt x="197" y="131"/>
                    <a:pt x="197" y="131"/>
                    <a:pt x="197" y="131"/>
                  </a:cubicBezTo>
                  <a:cubicBezTo>
                    <a:pt x="198" y="130"/>
                    <a:pt x="198" y="130"/>
                    <a:pt x="198" y="130"/>
                  </a:cubicBezTo>
                  <a:cubicBezTo>
                    <a:pt x="198" y="130"/>
                    <a:pt x="198" y="130"/>
                    <a:pt x="198" y="130"/>
                  </a:cubicBezTo>
                  <a:cubicBezTo>
                    <a:pt x="198" y="130"/>
                    <a:pt x="198" y="130"/>
                    <a:pt x="198" y="130"/>
                  </a:cubicBezTo>
                  <a:cubicBezTo>
                    <a:pt x="198" y="130"/>
                    <a:pt x="198" y="130"/>
                    <a:pt x="198" y="130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9" y="130"/>
                    <a:pt x="199" y="130"/>
                    <a:pt x="199" y="130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200" y="131"/>
                    <a:pt x="200" y="131"/>
                    <a:pt x="200" y="131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00" y="133"/>
                    <a:pt x="200" y="133"/>
                    <a:pt x="200" y="133"/>
                  </a:cubicBezTo>
                  <a:cubicBezTo>
                    <a:pt x="200" y="133"/>
                    <a:pt x="200" y="133"/>
                    <a:pt x="200" y="133"/>
                  </a:cubicBezTo>
                  <a:cubicBezTo>
                    <a:pt x="201" y="132"/>
                    <a:pt x="201" y="132"/>
                    <a:pt x="201" y="132"/>
                  </a:cubicBezTo>
                  <a:cubicBezTo>
                    <a:pt x="201" y="132"/>
                    <a:pt x="201" y="132"/>
                    <a:pt x="201" y="132"/>
                  </a:cubicBezTo>
                  <a:cubicBezTo>
                    <a:pt x="201" y="133"/>
                    <a:pt x="201" y="133"/>
                    <a:pt x="201" y="133"/>
                  </a:cubicBezTo>
                  <a:cubicBezTo>
                    <a:pt x="200" y="133"/>
                    <a:pt x="200" y="133"/>
                    <a:pt x="200" y="133"/>
                  </a:cubicBezTo>
                  <a:cubicBezTo>
                    <a:pt x="200" y="134"/>
                    <a:pt x="200" y="134"/>
                    <a:pt x="200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1" y="136"/>
                    <a:pt x="201" y="136"/>
                    <a:pt x="201" y="136"/>
                  </a:cubicBezTo>
                  <a:cubicBezTo>
                    <a:pt x="202" y="136"/>
                    <a:pt x="202" y="136"/>
                    <a:pt x="202" y="136"/>
                  </a:cubicBezTo>
                  <a:cubicBezTo>
                    <a:pt x="202" y="135"/>
                    <a:pt x="202" y="135"/>
                    <a:pt x="202" y="135"/>
                  </a:cubicBezTo>
                  <a:cubicBezTo>
                    <a:pt x="202" y="135"/>
                    <a:pt x="202" y="135"/>
                    <a:pt x="202" y="135"/>
                  </a:cubicBezTo>
                  <a:cubicBezTo>
                    <a:pt x="202" y="136"/>
                    <a:pt x="202" y="136"/>
                    <a:pt x="202" y="136"/>
                  </a:cubicBezTo>
                  <a:cubicBezTo>
                    <a:pt x="202" y="137"/>
                    <a:pt x="202" y="137"/>
                    <a:pt x="202" y="137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203" y="136"/>
                    <a:pt x="203" y="136"/>
                    <a:pt x="203" y="136"/>
                  </a:cubicBezTo>
                  <a:cubicBezTo>
                    <a:pt x="204" y="135"/>
                    <a:pt x="204" y="135"/>
                    <a:pt x="204" y="135"/>
                  </a:cubicBezTo>
                  <a:cubicBezTo>
                    <a:pt x="204" y="134"/>
                    <a:pt x="204" y="134"/>
                    <a:pt x="204" y="134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5" y="129"/>
                    <a:pt x="205" y="129"/>
                    <a:pt x="205" y="129"/>
                  </a:cubicBezTo>
                  <a:cubicBezTo>
                    <a:pt x="204" y="128"/>
                    <a:pt x="204" y="128"/>
                    <a:pt x="204" y="128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5" y="127"/>
                    <a:pt x="205" y="127"/>
                    <a:pt x="205" y="127"/>
                  </a:cubicBezTo>
                  <a:cubicBezTo>
                    <a:pt x="205" y="128"/>
                    <a:pt x="205" y="128"/>
                    <a:pt x="205" y="128"/>
                  </a:cubicBezTo>
                  <a:cubicBezTo>
                    <a:pt x="205" y="128"/>
                    <a:pt x="205" y="128"/>
                    <a:pt x="205" y="128"/>
                  </a:cubicBezTo>
                  <a:cubicBezTo>
                    <a:pt x="206" y="127"/>
                    <a:pt x="206" y="127"/>
                    <a:pt x="206" y="127"/>
                  </a:cubicBezTo>
                  <a:cubicBezTo>
                    <a:pt x="207" y="127"/>
                    <a:pt x="207" y="127"/>
                    <a:pt x="207" y="127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6" y="129"/>
                    <a:pt x="206" y="129"/>
                    <a:pt x="206" y="129"/>
                  </a:cubicBezTo>
                  <a:cubicBezTo>
                    <a:pt x="206" y="130"/>
                    <a:pt x="206" y="130"/>
                    <a:pt x="206" y="130"/>
                  </a:cubicBezTo>
                  <a:cubicBezTo>
                    <a:pt x="205" y="132"/>
                    <a:pt x="205" y="132"/>
                    <a:pt x="205" y="132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205" y="134"/>
                    <a:pt x="205" y="134"/>
                    <a:pt x="205" y="134"/>
                  </a:cubicBezTo>
                  <a:cubicBezTo>
                    <a:pt x="205" y="135"/>
                    <a:pt x="205" y="135"/>
                    <a:pt x="205" y="135"/>
                  </a:cubicBezTo>
                  <a:cubicBezTo>
                    <a:pt x="205" y="136"/>
                    <a:pt x="205" y="136"/>
                    <a:pt x="205" y="136"/>
                  </a:cubicBezTo>
                  <a:cubicBezTo>
                    <a:pt x="205" y="136"/>
                    <a:pt x="205" y="136"/>
                    <a:pt x="205" y="136"/>
                  </a:cubicBezTo>
                  <a:cubicBezTo>
                    <a:pt x="206" y="137"/>
                    <a:pt x="206" y="137"/>
                    <a:pt x="206" y="137"/>
                  </a:cubicBezTo>
                  <a:cubicBezTo>
                    <a:pt x="206" y="138"/>
                    <a:pt x="206" y="138"/>
                    <a:pt x="206" y="138"/>
                  </a:cubicBezTo>
                  <a:cubicBezTo>
                    <a:pt x="206" y="138"/>
                    <a:pt x="206" y="138"/>
                    <a:pt x="206" y="138"/>
                  </a:cubicBezTo>
                  <a:cubicBezTo>
                    <a:pt x="207" y="139"/>
                    <a:pt x="207" y="139"/>
                    <a:pt x="207" y="139"/>
                  </a:cubicBezTo>
                  <a:cubicBezTo>
                    <a:pt x="207" y="139"/>
                    <a:pt x="207" y="139"/>
                    <a:pt x="207" y="139"/>
                  </a:cubicBezTo>
                  <a:cubicBezTo>
                    <a:pt x="208" y="139"/>
                    <a:pt x="208" y="139"/>
                    <a:pt x="208" y="139"/>
                  </a:cubicBezTo>
                  <a:cubicBezTo>
                    <a:pt x="208" y="139"/>
                    <a:pt x="208" y="139"/>
                    <a:pt x="208" y="139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09" y="140"/>
                    <a:pt x="209" y="140"/>
                    <a:pt x="209" y="140"/>
                  </a:cubicBezTo>
                  <a:cubicBezTo>
                    <a:pt x="208" y="140"/>
                    <a:pt x="208" y="140"/>
                    <a:pt x="208" y="140"/>
                  </a:cubicBezTo>
                  <a:cubicBezTo>
                    <a:pt x="208" y="140"/>
                    <a:pt x="208" y="140"/>
                    <a:pt x="208" y="140"/>
                  </a:cubicBezTo>
                  <a:cubicBezTo>
                    <a:pt x="209" y="141"/>
                    <a:pt x="209" y="141"/>
                    <a:pt x="209" y="141"/>
                  </a:cubicBezTo>
                  <a:cubicBezTo>
                    <a:pt x="208" y="141"/>
                    <a:pt x="208" y="141"/>
                    <a:pt x="208" y="141"/>
                  </a:cubicBezTo>
                  <a:cubicBezTo>
                    <a:pt x="208" y="141"/>
                    <a:pt x="208" y="141"/>
                    <a:pt x="208" y="141"/>
                  </a:cubicBezTo>
                  <a:cubicBezTo>
                    <a:pt x="208" y="142"/>
                    <a:pt x="208" y="142"/>
                    <a:pt x="208" y="142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2"/>
                    <a:pt x="207" y="142"/>
                    <a:pt x="207" y="142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4"/>
                    <a:pt x="207" y="144"/>
                    <a:pt x="207" y="144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06" y="145"/>
                    <a:pt x="206" y="145"/>
                    <a:pt x="206" y="145"/>
                  </a:cubicBezTo>
                  <a:cubicBezTo>
                    <a:pt x="206" y="146"/>
                    <a:pt x="206" y="146"/>
                    <a:pt x="206" y="146"/>
                  </a:cubicBezTo>
                  <a:cubicBezTo>
                    <a:pt x="206" y="146"/>
                    <a:pt x="206" y="146"/>
                    <a:pt x="206" y="146"/>
                  </a:cubicBezTo>
                  <a:cubicBezTo>
                    <a:pt x="206" y="146"/>
                    <a:pt x="206" y="146"/>
                    <a:pt x="206" y="146"/>
                  </a:cubicBezTo>
                  <a:cubicBezTo>
                    <a:pt x="207" y="146"/>
                    <a:pt x="207" y="146"/>
                    <a:pt x="207" y="146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8" y="147"/>
                    <a:pt x="208" y="147"/>
                    <a:pt x="208" y="147"/>
                  </a:cubicBezTo>
                  <a:cubicBezTo>
                    <a:pt x="208" y="147"/>
                    <a:pt x="208" y="147"/>
                    <a:pt x="208" y="147"/>
                  </a:cubicBezTo>
                  <a:cubicBezTo>
                    <a:pt x="209" y="148"/>
                    <a:pt x="209" y="148"/>
                    <a:pt x="209" y="148"/>
                  </a:cubicBezTo>
                  <a:cubicBezTo>
                    <a:pt x="209" y="148"/>
                    <a:pt x="209" y="148"/>
                    <a:pt x="209" y="148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208" y="149"/>
                    <a:pt x="208" y="149"/>
                    <a:pt x="208" y="149"/>
                  </a:cubicBezTo>
                  <a:cubicBezTo>
                    <a:pt x="208" y="149"/>
                    <a:pt x="208" y="149"/>
                    <a:pt x="208" y="149"/>
                  </a:cubicBezTo>
                  <a:cubicBezTo>
                    <a:pt x="209" y="150"/>
                    <a:pt x="209" y="150"/>
                    <a:pt x="209" y="150"/>
                  </a:cubicBezTo>
                  <a:cubicBezTo>
                    <a:pt x="209" y="150"/>
                    <a:pt x="209" y="150"/>
                    <a:pt x="209" y="150"/>
                  </a:cubicBezTo>
                  <a:cubicBezTo>
                    <a:pt x="210" y="150"/>
                    <a:pt x="210" y="150"/>
                    <a:pt x="210" y="150"/>
                  </a:cubicBezTo>
                  <a:cubicBezTo>
                    <a:pt x="209" y="150"/>
                    <a:pt x="209" y="150"/>
                    <a:pt x="209" y="150"/>
                  </a:cubicBezTo>
                  <a:cubicBezTo>
                    <a:pt x="209" y="150"/>
                    <a:pt x="209" y="150"/>
                    <a:pt x="209" y="150"/>
                  </a:cubicBezTo>
                  <a:cubicBezTo>
                    <a:pt x="208" y="151"/>
                    <a:pt x="208" y="151"/>
                    <a:pt x="208" y="151"/>
                  </a:cubicBezTo>
                  <a:cubicBezTo>
                    <a:pt x="208" y="152"/>
                    <a:pt x="208" y="152"/>
                    <a:pt x="208" y="152"/>
                  </a:cubicBezTo>
                  <a:cubicBezTo>
                    <a:pt x="209" y="153"/>
                    <a:pt x="209" y="153"/>
                    <a:pt x="209" y="153"/>
                  </a:cubicBezTo>
                  <a:cubicBezTo>
                    <a:pt x="210" y="154"/>
                    <a:pt x="210" y="154"/>
                    <a:pt x="210" y="154"/>
                  </a:cubicBezTo>
                  <a:cubicBezTo>
                    <a:pt x="211" y="154"/>
                    <a:pt x="211" y="154"/>
                    <a:pt x="211" y="154"/>
                  </a:cubicBezTo>
                  <a:cubicBezTo>
                    <a:pt x="211" y="154"/>
                    <a:pt x="211" y="154"/>
                    <a:pt x="211" y="154"/>
                  </a:cubicBezTo>
                  <a:cubicBezTo>
                    <a:pt x="210" y="154"/>
                    <a:pt x="210" y="154"/>
                    <a:pt x="210" y="154"/>
                  </a:cubicBezTo>
                  <a:cubicBezTo>
                    <a:pt x="209" y="154"/>
                    <a:pt x="209" y="154"/>
                    <a:pt x="209" y="154"/>
                  </a:cubicBezTo>
                  <a:cubicBezTo>
                    <a:pt x="209" y="154"/>
                    <a:pt x="209" y="154"/>
                    <a:pt x="209" y="154"/>
                  </a:cubicBezTo>
                  <a:cubicBezTo>
                    <a:pt x="208" y="155"/>
                    <a:pt x="208" y="155"/>
                    <a:pt x="208" y="155"/>
                  </a:cubicBezTo>
                  <a:cubicBezTo>
                    <a:pt x="207" y="156"/>
                    <a:pt x="207" y="156"/>
                    <a:pt x="207" y="156"/>
                  </a:cubicBezTo>
                  <a:cubicBezTo>
                    <a:pt x="206" y="157"/>
                    <a:pt x="206" y="157"/>
                    <a:pt x="206" y="157"/>
                  </a:cubicBezTo>
                  <a:cubicBezTo>
                    <a:pt x="206" y="158"/>
                    <a:pt x="206" y="158"/>
                    <a:pt x="206" y="158"/>
                  </a:cubicBezTo>
                  <a:cubicBezTo>
                    <a:pt x="206" y="159"/>
                    <a:pt x="206" y="159"/>
                    <a:pt x="206" y="159"/>
                  </a:cubicBezTo>
                  <a:cubicBezTo>
                    <a:pt x="207" y="158"/>
                    <a:pt x="207" y="158"/>
                    <a:pt x="207" y="158"/>
                  </a:cubicBezTo>
                  <a:cubicBezTo>
                    <a:pt x="208" y="157"/>
                    <a:pt x="208" y="157"/>
                    <a:pt x="208" y="157"/>
                  </a:cubicBezTo>
                  <a:cubicBezTo>
                    <a:pt x="208" y="157"/>
                    <a:pt x="208" y="157"/>
                    <a:pt x="208" y="157"/>
                  </a:cubicBezTo>
                  <a:cubicBezTo>
                    <a:pt x="208" y="156"/>
                    <a:pt x="208" y="156"/>
                    <a:pt x="208" y="156"/>
                  </a:cubicBezTo>
                  <a:cubicBezTo>
                    <a:pt x="210" y="155"/>
                    <a:pt x="210" y="155"/>
                    <a:pt x="210" y="155"/>
                  </a:cubicBezTo>
                  <a:cubicBezTo>
                    <a:pt x="210" y="156"/>
                    <a:pt x="210" y="156"/>
                    <a:pt x="210" y="156"/>
                  </a:cubicBezTo>
                  <a:cubicBezTo>
                    <a:pt x="210" y="156"/>
                    <a:pt x="210" y="156"/>
                    <a:pt x="210" y="156"/>
                  </a:cubicBezTo>
                  <a:cubicBezTo>
                    <a:pt x="211" y="156"/>
                    <a:pt x="211" y="156"/>
                    <a:pt x="211" y="156"/>
                  </a:cubicBezTo>
                  <a:cubicBezTo>
                    <a:pt x="211" y="156"/>
                    <a:pt x="211" y="156"/>
                    <a:pt x="211" y="156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2" y="157"/>
                    <a:pt x="212" y="157"/>
                    <a:pt x="212" y="157"/>
                  </a:cubicBezTo>
                  <a:cubicBezTo>
                    <a:pt x="212" y="157"/>
                    <a:pt x="212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9"/>
                    <a:pt x="211" y="159"/>
                    <a:pt x="211" y="159"/>
                  </a:cubicBezTo>
                  <a:cubicBezTo>
                    <a:pt x="211" y="160"/>
                    <a:pt x="211" y="160"/>
                    <a:pt x="211" y="160"/>
                  </a:cubicBezTo>
                  <a:cubicBezTo>
                    <a:pt x="210" y="160"/>
                    <a:pt x="210" y="160"/>
                    <a:pt x="210" y="160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0" y="161"/>
                    <a:pt x="210" y="161"/>
                    <a:pt x="210" y="161"/>
                  </a:cubicBezTo>
                  <a:cubicBezTo>
                    <a:pt x="209" y="161"/>
                    <a:pt x="209" y="161"/>
                    <a:pt x="209" y="161"/>
                  </a:cubicBezTo>
                  <a:cubicBezTo>
                    <a:pt x="209" y="162"/>
                    <a:pt x="209" y="162"/>
                    <a:pt x="209" y="162"/>
                  </a:cubicBezTo>
                  <a:cubicBezTo>
                    <a:pt x="209" y="162"/>
                    <a:pt x="209" y="162"/>
                    <a:pt x="209" y="162"/>
                  </a:cubicBezTo>
                  <a:cubicBezTo>
                    <a:pt x="209" y="162"/>
                    <a:pt x="209" y="162"/>
                    <a:pt x="209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0" y="163"/>
                    <a:pt x="210" y="163"/>
                    <a:pt x="210" y="163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08" y="164"/>
                    <a:pt x="208" y="164"/>
                    <a:pt x="208" y="164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4"/>
                    <a:pt x="209" y="164"/>
                    <a:pt x="209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1" y="164"/>
                    <a:pt x="211" y="164"/>
                    <a:pt x="211" y="164"/>
                  </a:cubicBezTo>
                  <a:cubicBezTo>
                    <a:pt x="212" y="163"/>
                    <a:pt x="212" y="163"/>
                    <a:pt x="212" y="163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0"/>
                    <a:pt x="213" y="160"/>
                    <a:pt x="213" y="160"/>
                  </a:cubicBezTo>
                  <a:cubicBezTo>
                    <a:pt x="214" y="158"/>
                    <a:pt x="214" y="158"/>
                    <a:pt x="214" y="158"/>
                  </a:cubicBezTo>
                  <a:cubicBezTo>
                    <a:pt x="215" y="158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1" y="162"/>
                  </a:moveTo>
                  <a:cubicBezTo>
                    <a:pt x="201" y="162"/>
                    <a:pt x="201" y="162"/>
                    <a:pt x="201" y="162"/>
                  </a:cubicBezTo>
                  <a:cubicBezTo>
                    <a:pt x="201" y="161"/>
                    <a:pt x="201" y="161"/>
                    <a:pt x="201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201" y="162"/>
                    <a:pt x="201" y="162"/>
                    <a:pt x="201" y="162"/>
                  </a:cubicBezTo>
                  <a:close/>
                  <a:moveTo>
                    <a:pt x="206" y="163"/>
                  </a:moveTo>
                  <a:cubicBezTo>
                    <a:pt x="207" y="163"/>
                    <a:pt x="207" y="163"/>
                    <a:pt x="207" y="163"/>
                  </a:cubicBezTo>
                  <a:cubicBezTo>
                    <a:pt x="208" y="163"/>
                    <a:pt x="208" y="163"/>
                    <a:pt x="208" y="163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6" y="163"/>
                    <a:pt x="206" y="163"/>
                    <a:pt x="206" y="163"/>
                  </a:cubicBezTo>
                  <a:close/>
                  <a:moveTo>
                    <a:pt x="207" y="161"/>
                  </a:moveTo>
                  <a:cubicBezTo>
                    <a:pt x="207" y="161"/>
                    <a:pt x="207" y="161"/>
                    <a:pt x="207" y="161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7" y="163"/>
                    <a:pt x="207" y="163"/>
                    <a:pt x="207" y="163"/>
                  </a:cubicBezTo>
                  <a:cubicBezTo>
                    <a:pt x="206" y="162"/>
                    <a:pt x="206" y="162"/>
                    <a:pt x="206" y="162"/>
                  </a:cubicBezTo>
                  <a:cubicBezTo>
                    <a:pt x="207" y="162"/>
                    <a:pt x="207" y="162"/>
                    <a:pt x="207" y="162"/>
                  </a:cubicBezTo>
                  <a:cubicBezTo>
                    <a:pt x="207" y="161"/>
                    <a:pt x="207" y="161"/>
                    <a:pt x="207" y="161"/>
                  </a:cubicBezTo>
                  <a:close/>
                  <a:moveTo>
                    <a:pt x="206" y="160"/>
                  </a:moveTo>
                  <a:cubicBezTo>
                    <a:pt x="207" y="160"/>
                    <a:pt x="207" y="160"/>
                    <a:pt x="207" y="160"/>
                  </a:cubicBezTo>
                  <a:cubicBezTo>
                    <a:pt x="206" y="161"/>
                    <a:pt x="206" y="161"/>
                    <a:pt x="206" y="161"/>
                  </a:cubicBezTo>
                  <a:cubicBezTo>
                    <a:pt x="206" y="160"/>
                    <a:pt x="206" y="160"/>
                    <a:pt x="206" y="160"/>
                  </a:cubicBezTo>
                  <a:cubicBezTo>
                    <a:pt x="206" y="160"/>
                    <a:pt x="206" y="160"/>
                    <a:pt x="206" y="160"/>
                  </a:cubicBezTo>
                  <a:cubicBezTo>
                    <a:pt x="206" y="160"/>
                    <a:pt x="206" y="160"/>
                    <a:pt x="206" y="160"/>
                  </a:cubicBezTo>
                  <a:close/>
                  <a:moveTo>
                    <a:pt x="207" y="159"/>
                  </a:moveTo>
                  <a:cubicBezTo>
                    <a:pt x="208" y="159"/>
                    <a:pt x="208" y="159"/>
                    <a:pt x="208" y="159"/>
                  </a:cubicBezTo>
                  <a:cubicBezTo>
                    <a:pt x="208" y="158"/>
                    <a:pt x="208" y="158"/>
                    <a:pt x="208" y="158"/>
                  </a:cubicBezTo>
                  <a:cubicBezTo>
                    <a:pt x="208" y="157"/>
                    <a:pt x="208" y="157"/>
                    <a:pt x="208" y="157"/>
                  </a:cubicBezTo>
                  <a:cubicBezTo>
                    <a:pt x="209" y="157"/>
                    <a:pt x="209" y="157"/>
                    <a:pt x="209" y="157"/>
                  </a:cubicBezTo>
                  <a:cubicBezTo>
                    <a:pt x="209" y="157"/>
                    <a:pt x="209" y="157"/>
                    <a:pt x="209" y="157"/>
                  </a:cubicBezTo>
                  <a:cubicBezTo>
                    <a:pt x="210" y="156"/>
                    <a:pt x="210" y="156"/>
                    <a:pt x="210" y="156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1" y="159"/>
                    <a:pt x="211" y="159"/>
                    <a:pt x="211" y="159"/>
                  </a:cubicBezTo>
                  <a:cubicBezTo>
                    <a:pt x="209" y="160"/>
                    <a:pt x="209" y="160"/>
                    <a:pt x="209" y="160"/>
                  </a:cubicBezTo>
                  <a:cubicBezTo>
                    <a:pt x="208" y="161"/>
                    <a:pt x="208" y="161"/>
                    <a:pt x="208" y="161"/>
                  </a:cubicBezTo>
                  <a:cubicBezTo>
                    <a:pt x="208" y="161"/>
                    <a:pt x="208" y="161"/>
                    <a:pt x="208" y="161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9" y="159"/>
                    <a:pt x="209" y="159"/>
                    <a:pt x="209" y="159"/>
                  </a:cubicBezTo>
                  <a:cubicBezTo>
                    <a:pt x="209" y="159"/>
                    <a:pt x="209" y="159"/>
                    <a:pt x="209" y="159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7" y="159"/>
                    <a:pt x="207" y="159"/>
                    <a:pt x="207" y="159"/>
                  </a:cubicBezTo>
                  <a:close/>
                  <a:moveTo>
                    <a:pt x="199" y="162"/>
                  </a:moveTo>
                  <a:cubicBezTo>
                    <a:pt x="200" y="162"/>
                    <a:pt x="200" y="162"/>
                    <a:pt x="200" y="162"/>
                  </a:cubicBezTo>
                  <a:cubicBezTo>
                    <a:pt x="200" y="162"/>
                    <a:pt x="200" y="162"/>
                    <a:pt x="200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0" y="165"/>
                    <a:pt x="200" y="165"/>
                    <a:pt x="200" y="165"/>
                  </a:cubicBezTo>
                  <a:cubicBezTo>
                    <a:pt x="200" y="164"/>
                    <a:pt x="200" y="164"/>
                    <a:pt x="200" y="164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9" y="162"/>
                    <a:pt x="199" y="162"/>
                    <a:pt x="199" y="162"/>
                  </a:cubicBezTo>
                  <a:cubicBezTo>
                    <a:pt x="199" y="162"/>
                    <a:pt x="199" y="162"/>
                    <a:pt x="199" y="162"/>
                  </a:cubicBezTo>
                  <a:close/>
                  <a:moveTo>
                    <a:pt x="200" y="161"/>
                  </a:moveTo>
                  <a:cubicBezTo>
                    <a:pt x="200" y="161"/>
                    <a:pt x="200" y="161"/>
                    <a:pt x="200" y="161"/>
                  </a:cubicBezTo>
                  <a:cubicBezTo>
                    <a:pt x="200" y="161"/>
                    <a:pt x="200" y="161"/>
                    <a:pt x="200" y="161"/>
                  </a:cubicBezTo>
                  <a:cubicBezTo>
                    <a:pt x="201" y="161"/>
                    <a:pt x="201" y="161"/>
                    <a:pt x="201" y="161"/>
                  </a:cubicBezTo>
                  <a:cubicBezTo>
                    <a:pt x="200" y="162"/>
                    <a:pt x="200" y="162"/>
                    <a:pt x="200" y="162"/>
                  </a:cubicBezTo>
                  <a:cubicBezTo>
                    <a:pt x="200" y="161"/>
                    <a:pt x="200" y="161"/>
                    <a:pt x="200" y="161"/>
                  </a:cubicBezTo>
                  <a:close/>
                  <a:moveTo>
                    <a:pt x="199" y="160"/>
                  </a:moveTo>
                  <a:cubicBezTo>
                    <a:pt x="200" y="159"/>
                    <a:pt x="200" y="159"/>
                    <a:pt x="200" y="159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199" y="160"/>
                    <a:pt x="199" y="160"/>
                    <a:pt x="199" y="160"/>
                  </a:cubicBezTo>
                  <a:close/>
                  <a:moveTo>
                    <a:pt x="199" y="159"/>
                  </a:moveTo>
                  <a:cubicBezTo>
                    <a:pt x="199" y="159"/>
                    <a:pt x="199" y="159"/>
                    <a:pt x="199" y="159"/>
                  </a:cubicBezTo>
                  <a:cubicBezTo>
                    <a:pt x="198" y="160"/>
                    <a:pt x="198" y="160"/>
                    <a:pt x="198" y="160"/>
                  </a:cubicBezTo>
                  <a:cubicBezTo>
                    <a:pt x="199" y="159"/>
                    <a:pt x="199" y="159"/>
                    <a:pt x="199" y="159"/>
                  </a:cubicBezTo>
                  <a:close/>
                  <a:moveTo>
                    <a:pt x="198" y="155"/>
                  </a:moveTo>
                  <a:cubicBezTo>
                    <a:pt x="198" y="154"/>
                    <a:pt x="198" y="154"/>
                    <a:pt x="198" y="154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98" y="155"/>
                    <a:pt x="198" y="155"/>
                    <a:pt x="198" y="155"/>
                  </a:cubicBezTo>
                  <a:close/>
                  <a:moveTo>
                    <a:pt x="200" y="156"/>
                  </a:moveTo>
                  <a:cubicBezTo>
                    <a:pt x="201" y="156"/>
                    <a:pt x="201" y="156"/>
                    <a:pt x="201" y="156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0" y="156"/>
                    <a:pt x="200" y="156"/>
                    <a:pt x="200" y="156"/>
                  </a:cubicBezTo>
                  <a:close/>
                  <a:moveTo>
                    <a:pt x="201" y="155"/>
                  </a:moveTo>
                  <a:cubicBezTo>
                    <a:pt x="201" y="154"/>
                    <a:pt x="201" y="154"/>
                    <a:pt x="201" y="154"/>
                  </a:cubicBezTo>
                  <a:cubicBezTo>
                    <a:pt x="202" y="154"/>
                    <a:pt x="202" y="154"/>
                    <a:pt x="202" y="154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2" y="155"/>
                    <a:pt x="202" y="155"/>
                    <a:pt x="202" y="155"/>
                  </a:cubicBezTo>
                  <a:cubicBezTo>
                    <a:pt x="202" y="155"/>
                    <a:pt x="202" y="155"/>
                    <a:pt x="202" y="155"/>
                  </a:cubicBezTo>
                  <a:cubicBezTo>
                    <a:pt x="201" y="155"/>
                    <a:pt x="201" y="155"/>
                    <a:pt x="201" y="155"/>
                  </a:cubicBezTo>
                  <a:cubicBezTo>
                    <a:pt x="201" y="155"/>
                    <a:pt x="201" y="155"/>
                    <a:pt x="201" y="155"/>
                  </a:cubicBezTo>
                  <a:close/>
                  <a:moveTo>
                    <a:pt x="203" y="155"/>
                  </a:moveTo>
                  <a:cubicBezTo>
                    <a:pt x="203" y="154"/>
                    <a:pt x="203" y="154"/>
                    <a:pt x="203" y="154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2" y="153"/>
                    <a:pt x="202" y="153"/>
                    <a:pt x="202" y="153"/>
                  </a:cubicBezTo>
                  <a:cubicBezTo>
                    <a:pt x="203" y="152"/>
                    <a:pt x="203" y="152"/>
                    <a:pt x="203" y="152"/>
                  </a:cubicBezTo>
                  <a:cubicBezTo>
                    <a:pt x="203" y="153"/>
                    <a:pt x="203" y="153"/>
                    <a:pt x="203" y="153"/>
                  </a:cubicBezTo>
                  <a:cubicBezTo>
                    <a:pt x="204" y="153"/>
                    <a:pt x="204" y="153"/>
                    <a:pt x="204" y="153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3" y="155"/>
                    <a:pt x="203" y="155"/>
                    <a:pt x="203" y="155"/>
                  </a:cubicBezTo>
                  <a:cubicBezTo>
                    <a:pt x="204" y="155"/>
                    <a:pt x="204" y="155"/>
                    <a:pt x="204" y="155"/>
                  </a:cubicBezTo>
                  <a:cubicBezTo>
                    <a:pt x="204" y="155"/>
                    <a:pt x="204" y="155"/>
                    <a:pt x="204" y="155"/>
                  </a:cubicBezTo>
                  <a:cubicBezTo>
                    <a:pt x="205" y="156"/>
                    <a:pt x="205" y="156"/>
                    <a:pt x="205" y="156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05" y="158"/>
                    <a:pt x="205" y="158"/>
                    <a:pt x="205" y="158"/>
                  </a:cubicBezTo>
                  <a:cubicBezTo>
                    <a:pt x="205" y="158"/>
                    <a:pt x="205" y="158"/>
                    <a:pt x="205" y="158"/>
                  </a:cubicBezTo>
                  <a:cubicBezTo>
                    <a:pt x="204" y="158"/>
                    <a:pt x="204" y="158"/>
                    <a:pt x="204" y="158"/>
                  </a:cubicBezTo>
                  <a:cubicBezTo>
                    <a:pt x="204" y="158"/>
                    <a:pt x="204" y="158"/>
                    <a:pt x="204" y="158"/>
                  </a:cubicBezTo>
                  <a:cubicBezTo>
                    <a:pt x="204" y="159"/>
                    <a:pt x="204" y="159"/>
                    <a:pt x="204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60"/>
                    <a:pt x="205" y="160"/>
                    <a:pt x="205" y="160"/>
                  </a:cubicBezTo>
                  <a:cubicBezTo>
                    <a:pt x="204" y="161"/>
                    <a:pt x="204" y="161"/>
                    <a:pt x="204" y="161"/>
                  </a:cubicBezTo>
                  <a:cubicBezTo>
                    <a:pt x="204" y="161"/>
                    <a:pt x="204" y="161"/>
                    <a:pt x="204" y="161"/>
                  </a:cubicBezTo>
                  <a:cubicBezTo>
                    <a:pt x="205" y="161"/>
                    <a:pt x="205" y="161"/>
                    <a:pt x="205" y="161"/>
                  </a:cubicBezTo>
                  <a:cubicBezTo>
                    <a:pt x="205" y="161"/>
                    <a:pt x="205" y="161"/>
                    <a:pt x="205" y="161"/>
                  </a:cubicBezTo>
                  <a:cubicBezTo>
                    <a:pt x="205" y="161"/>
                    <a:pt x="205" y="161"/>
                    <a:pt x="205" y="161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4" y="163"/>
                    <a:pt x="204" y="163"/>
                    <a:pt x="204" y="163"/>
                  </a:cubicBezTo>
                  <a:cubicBezTo>
                    <a:pt x="204" y="163"/>
                    <a:pt x="204" y="163"/>
                    <a:pt x="204" y="163"/>
                  </a:cubicBezTo>
                  <a:cubicBezTo>
                    <a:pt x="204" y="163"/>
                    <a:pt x="204" y="163"/>
                    <a:pt x="204" y="163"/>
                  </a:cubicBezTo>
                  <a:cubicBezTo>
                    <a:pt x="204" y="163"/>
                    <a:pt x="204" y="163"/>
                    <a:pt x="204" y="163"/>
                  </a:cubicBezTo>
                  <a:cubicBezTo>
                    <a:pt x="204" y="164"/>
                    <a:pt x="204" y="164"/>
                    <a:pt x="204" y="164"/>
                  </a:cubicBezTo>
                  <a:cubicBezTo>
                    <a:pt x="204" y="164"/>
                    <a:pt x="204" y="164"/>
                    <a:pt x="204" y="164"/>
                  </a:cubicBezTo>
                  <a:cubicBezTo>
                    <a:pt x="203" y="164"/>
                    <a:pt x="203" y="164"/>
                    <a:pt x="203" y="164"/>
                  </a:cubicBezTo>
                  <a:cubicBezTo>
                    <a:pt x="203" y="164"/>
                    <a:pt x="203" y="164"/>
                    <a:pt x="203" y="164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2" y="163"/>
                    <a:pt x="202" y="163"/>
                    <a:pt x="202" y="163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203" y="162"/>
                    <a:pt x="203" y="162"/>
                    <a:pt x="203" y="162"/>
                  </a:cubicBezTo>
                  <a:cubicBezTo>
                    <a:pt x="202" y="161"/>
                    <a:pt x="202" y="161"/>
                    <a:pt x="202" y="161"/>
                  </a:cubicBezTo>
                  <a:cubicBezTo>
                    <a:pt x="202" y="161"/>
                    <a:pt x="202" y="161"/>
                    <a:pt x="202" y="161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2" y="161"/>
                    <a:pt x="202" y="161"/>
                    <a:pt x="202" y="161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202" y="159"/>
                    <a:pt x="202" y="159"/>
                    <a:pt x="202" y="159"/>
                  </a:cubicBezTo>
                  <a:cubicBezTo>
                    <a:pt x="202" y="159"/>
                    <a:pt x="202" y="159"/>
                    <a:pt x="202" y="159"/>
                  </a:cubicBezTo>
                  <a:cubicBezTo>
                    <a:pt x="203" y="158"/>
                    <a:pt x="203" y="158"/>
                    <a:pt x="203" y="158"/>
                  </a:cubicBezTo>
                  <a:cubicBezTo>
                    <a:pt x="203" y="158"/>
                    <a:pt x="203" y="158"/>
                    <a:pt x="203" y="158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2" y="158"/>
                    <a:pt x="202" y="158"/>
                    <a:pt x="202" y="158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3" y="156"/>
                    <a:pt x="203" y="156"/>
                    <a:pt x="203" y="156"/>
                  </a:cubicBezTo>
                  <a:cubicBezTo>
                    <a:pt x="203" y="155"/>
                    <a:pt x="203" y="155"/>
                    <a:pt x="203" y="155"/>
                  </a:cubicBezTo>
                  <a:close/>
                  <a:moveTo>
                    <a:pt x="208" y="155"/>
                  </a:moveTo>
                  <a:cubicBezTo>
                    <a:pt x="207" y="154"/>
                    <a:pt x="207" y="154"/>
                    <a:pt x="207" y="154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8" y="153"/>
                    <a:pt x="208" y="153"/>
                    <a:pt x="208" y="153"/>
                  </a:cubicBezTo>
                  <a:cubicBezTo>
                    <a:pt x="208" y="153"/>
                    <a:pt x="208" y="153"/>
                    <a:pt x="208" y="153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8" y="155"/>
                    <a:pt x="208" y="155"/>
                    <a:pt x="208" y="155"/>
                  </a:cubicBezTo>
                  <a:close/>
                  <a:moveTo>
                    <a:pt x="206" y="156"/>
                  </a:moveTo>
                  <a:cubicBezTo>
                    <a:pt x="207" y="154"/>
                    <a:pt x="207" y="154"/>
                    <a:pt x="207" y="154"/>
                  </a:cubicBezTo>
                  <a:cubicBezTo>
                    <a:pt x="207" y="154"/>
                    <a:pt x="207" y="154"/>
                    <a:pt x="207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7" y="156"/>
                    <a:pt x="207" y="156"/>
                    <a:pt x="207" y="156"/>
                  </a:cubicBezTo>
                  <a:cubicBezTo>
                    <a:pt x="206" y="156"/>
                    <a:pt x="206" y="156"/>
                    <a:pt x="206" y="156"/>
                  </a:cubicBezTo>
                  <a:close/>
                  <a:moveTo>
                    <a:pt x="206" y="155"/>
                  </a:moveTo>
                  <a:cubicBezTo>
                    <a:pt x="206" y="154"/>
                    <a:pt x="206" y="154"/>
                    <a:pt x="206" y="154"/>
                  </a:cubicBezTo>
                  <a:cubicBezTo>
                    <a:pt x="207" y="153"/>
                    <a:pt x="207" y="153"/>
                    <a:pt x="207" y="153"/>
                  </a:cubicBezTo>
                  <a:cubicBezTo>
                    <a:pt x="207" y="154"/>
                    <a:pt x="207" y="154"/>
                    <a:pt x="207" y="154"/>
                  </a:cubicBezTo>
                  <a:cubicBezTo>
                    <a:pt x="207" y="154"/>
                    <a:pt x="207" y="154"/>
                    <a:pt x="207" y="154"/>
                  </a:cubicBezTo>
                  <a:cubicBezTo>
                    <a:pt x="206" y="155"/>
                    <a:pt x="206" y="155"/>
                    <a:pt x="206" y="155"/>
                  </a:cubicBezTo>
                  <a:cubicBezTo>
                    <a:pt x="206" y="155"/>
                    <a:pt x="206" y="155"/>
                    <a:pt x="206" y="155"/>
                  </a:cubicBezTo>
                  <a:close/>
                  <a:moveTo>
                    <a:pt x="205" y="153"/>
                  </a:moveTo>
                  <a:cubicBezTo>
                    <a:pt x="205" y="152"/>
                    <a:pt x="205" y="152"/>
                    <a:pt x="205" y="152"/>
                  </a:cubicBezTo>
                  <a:cubicBezTo>
                    <a:pt x="207" y="152"/>
                    <a:pt x="207" y="152"/>
                    <a:pt x="207" y="152"/>
                  </a:cubicBezTo>
                  <a:cubicBezTo>
                    <a:pt x="207" y="153"/>
                    <a:pt x="207" y="153"/>
                    <a:pt x="207" y="153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5" y="153"/>
                    <a:pt x="205" y="153"/>
                    <a:pt x="205" y="153"/>
                  </a:cubicBezTo>
                  <a:cubicBezTo>
                    <a:pt x="205" y="153"/>
                    <a:pt x="205" y="153"/>
                    <a:pt x="205" y="153"/>
                  </a:cubicBezTo>
                  <a:close/>
                  <a:moveTo>
                    <a:pt x="206" y="151"/>
                  </a:moveTo>
                  <a:cubicBezTo>
                    <a:pt x="207" y="150"/>
                    <a:pt x="207" y="150"/>
                    <a:pt x="207" y="150"/>
                  </a:cubicBezTo>
                  <a:cubicBezTo>
                    <a:pt x="207" y="149"/>
                    <a:pt x="207" y="149"/>
                    <a:pt x="207" y="149"/>
                  </a:cubicBezTo>
                  <a:cubicBezTo>
                    <a:pt x="208" y="151"/>
                    <a:pt x="208" y="151"/>
                    <a:pt x="208" y="151"/>
                  </a:cubicBezTo>
                  <a:cubicBezTo>
                    <a:pt x="207" y="151"/>
                    <a:pt x="207" y="151"/>
                    <a:pt x="207" y="151"/>
                  </a:cubicBezTo>
                  <a:cubicBezTo>
                    <a:pt x="206" y="152"/>
                    <a:pt x="206" y="152"/>
                    <a:pt x="206" y="152"/>
                  </a:cubicBezTo>
                  <a:cubicBezTo>
                    <a:pt x="206" y="151"/>
                    <a:pt x="206" y="151"/>
                    <a:pt x="206" y="151"/>
                  </a:cubicBezTo>
                  <a:cubicBezTo>
                    <a:pt x="206" y="151"/>
                    <a:pt x="206" y="151"/>
                    <a:pt x="206" y="151"/>
                  </a:cubicBezTo>
                  <a:close/>
                  <a:moveTo>
                    <a:pt x="203" y="152"/>
                  </a:moveTo>
                  <a:cubicBezTo>
                    <a:pt x="203" y="151"/>
                    <a:pt x="203" y="151"/>
                    <a:pt x="203" y="151"/>
                  </a:cubicBezTo>
                  <a:cubicBezTo>
                    <a:pt x="204" y="149"/>
                    <a:pt x="204" y="149"/>
                    <a:pt x="204" y="149"/>
                  </a:cubicBezTo>
                  <a:cubicBezTo>
                    <a:pt x="204" y="148"/>
                    <a:pt x="204" y="148"/>
                    <a:pt x="204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3" y="147"/>
                    <a:pt x="203" y="147"/>
                    <a:pt x="203" y="147"/>
                  </a:cubicBezTo>
                  <a:cubicBezTo>
                    <a:pt x="203" y="147"/>
                    <a:pt x="203" y="147"/>
                    <a:pt x="203" y="147"/>
                  </a:cubicBezTo>
                  <a:cubicBezTo>
                    <a:pt x="204" y="146"/>
                    <a:pt x="204" y="146"/>
                    <a:pt x="204" y="146"/>
                  </a:cubicBezTo>
                  <a:cubicBezTo>
                    <a:pt x="205" y="147"/>
                    <a:pt x="205" y="147"/>
                    <a:pt x="205" y="147"/>
                  </a:cubicBezTo>
                  <a:cubicBezTo>
                    <a:pt x="206" y="147"/>
                    <a:pt x="206" y="147"/>
                    <a:pt x="206" y="147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7" y="149"/>
                    <a:pt x="207" y="149"/>
                    <a:pt x="207" y="149"/>
                  </a:cubicBezTo>
                  <a:cubicBezTo>
                    <a:pt x="206" y="150"/>
                    <a:pt x="206" y="150"/>
                    <a:pt x="206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4" y="151"/>
                    <a:pt x="204" y="151"/>
                    <a:pt x="204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4" y="152"/>
                    <a:pt x="204" y="152"/>
                    <a:pt x="204" y="152"/>
                  </a:cubicBezTo>
                  <a:cubicBezTo>
                    <a:pt x="204" y="151"/>
                    <a:pt x="204" y="151"/>
                    <a:pt x="204" y="151"/>
                  </a:cubicBezTo>
                  <a:cubicBezTo>
                    <a:pt x="204" y="152"/>
                    <a:pt x="204" y="152"/>
                    <a:pt x="204" y="152"/>
                  </a:cubicBezTo>
                  <a:cubicBezTo>
                    <a:pt x="203" y="152"/>
                    <a:pt x="203" y="152"/>
                    <a:pt x="203" y="152"/>
                  </a:cubicBezTo>
                  <a:close/>
                  <a:moveTo>
                    <a:pt x="201" y="151"/>
                  </a:moveTo>
                  <a:cubicBezTo>
                    <a:pt x="200" y="150"/>
                    <a:pt x="200" y="150"/>
                    <a:pt x="200" y="15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00" y="148"/>
                    <a:pt x="200" y="148"/>
                    <a:pt x="200" y="148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7"/>
                    <a:pt x="202" y="147"/>
                    <a:pt x="202" y="147"/>
                  </a:cubicBezTo>
                  <a:cubicBezTo>
                    <a:pt x="203" y="148"/>
                    <a:pt x="203" y="148"/>
                    <a:pt x="203" y="148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3" y="149"/>
                    <a:pt x="203" y="149"/>
                    <a:pt x="203" y="149"/>
                  </a:cubicBezTo>
                  <a:cubicBezTo>
                    <a:pt x="203" y="149"/>
                    <a:pt x="203" y="149"/>
                    <a:pt x="203" y="149"/>
                  </a:cubicBezTo>
                  <a:cubicBezTo>
                    <a:pt x="202" y="151"/>
                    <a:pt x="202" y="151"/>
                    <a:pt x="202" y="151"/>
                  </a:cubicBezTo>
                  <a:cubicBezTo>
                    <a:pt x="201" y="152"/>
                    <a:pt x="201" y="152"/>
                    <a:pt x="201" y="152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0" y="154"/>
                    <a:pt x="200" y="154"/>
                    <a:pt x="200" y="154"/>
                  </a:cubicBezTo>
                  <a:cubicBezTo>
                    <a:pt x="200" y="153"/>
                    <a:pt x="200" y="153"/>
                    <a:pt x="200" y="153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199" y="154"/>
                    <a:pt x="199" y="154"/>
                    <a:pt x="199" y="154"/>
                  </a:cubicBezTo>
                  <a:cubicBezTo>
                    <a:pt x="199" y="153"/>
                    <a:pt x="199" y="153"/>
                    <a:pt x="199" y="153"/>
                  </a:cubicBezTo>
                  <a:cubicBezTo>
                    <a:pt x="199" y="153"/>
                    <a:pt x="199" y="153"/>
                    <a:pt x="199" y="153"/>
                  </a:cubicBezTo>
                  <a:cubicBezTo>
                    <a:pt x="199" y="152"/>
                    <a:pt x="199" y="152"/>
                    <a:pt x="199" y="152"/>
                  </a:cubicBezTo>
                  <a:cubicBezTo>
                    <a:pt x="199" y="152"/>
                    <a:pt x="199" y="152"/>
                    <a:pt x="199" y="152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201" y="151"/>
                    <a:pt x="201" y="151"/>
                    <a:pt x="201" y="151"/>
                  </a:cubicBezTo>
                  <a:cubicBezTo>
                    <a:pt x="201" y="151"/>
                    <a:pt x="201" y="151"/>
                    <a:pt x="201" y="151"/>
                  </a:cubicBezTo>
                  <a:close/>
                  <a:moveTo>
                    <a:pt x="200" y="144"/>
                  </a:moveTo>
                  <a:cubicBezTo>
                    <a:pt x="201" y="144"/>
                    <a:pt x="201" y="144"/>
                    <a:pt x="201" y="144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0" y="144"/>
                    <a:pt x="200" y="144"/>
                    <a:pt x="200" y="144"/>
                  </a:cubicBezTo>
                  <a:close/>
                  <a:moveTo>
                    <a:pt x="198" y="144"/>
                  </a:moveTo>
                  <a:cubicBezTo>
                    <a:pt x="199" y="144"/>
                    <a:pt x="199" y="144"/>
                    <a:pt x="199" y="144"/>
                  </a:cubicBezTo>
                  <a:cubicBezTo>
                    <a:pt x="199" y="143"/>
                    <a:pt x="199" y="143"/>
                    <a:pt x="199" y="143"/>
                  </a:cubicBezTo>
                  <a:cubicBezTo>
                    <a:pt x="200" y="143"/>
                    <a:pt x="200" y="143"/>
                    <a:pt x="200" y="143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0" y="146"/>
                    <a:pt x="200" y="146"/>
                    <a:pt x="200" y="146"/>
                  </a:cubicBezTo>
                  <a:cubicBezTo>
                    <a:pt x="200" y="147"/>
                    <a:pt x="200" y="147"/>
                    <a:pt x="200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9"/>
                    <a:pt x="199" y="149"/>
                    <a:pt x="199" y="149"/>
                  </a:cubicBezTo>
                  <a:cubicBezTo>
                    <a:pt x="199" y="149"/>
                    <a:pt x="199" y="149"/>
                    <a:pt x="199" y="149"/>
                  </a:cubicBezTo>
                  <a:cubicBezTo>
                    <a:pt x="198" y="150"/>
                    <a:pt x="198" y="150"/>
                    <a:pt x="198" y="150"/>
                  </a:cubicBezTo>
                  <a:cubicBezTo>
                    <a:pt x="198" y="151"/>
                    <a:pt x="198" y="151"/>
                    <a:pt x="198" y="151"/>
                  </a:cubicBezTo>
                  <a:cubicBezTo>
                    <a:pt x="198" y="152"/>
                    <a:pt x="198" y="152"/>
                    <a:pt x="198" y="152"/>
                  </a:cubicBezTo>
                  <a:cubicBezTo>
                    <a:pt x="198" y="152"/>
                    <a:pt x="198" y="152"/>
                    <a:pt x="198" y="152"/>
                  </a:cubicBezTo>
                  <a:cubicBezTo>
                    <a:pt x="198" y="152"/>
                    <a:pt x="198" y="152"/>
                    <a:pt x="198" y="152"/>
                  </a:cubicBezTo>
                  <a:cubicBezTo>
                    <a:pt x="198" y="151"/>
                    <a:pt x="198" y="151"/>
                    <a:pt x="198" y="151"/>
                  </a:cubicBezTo>
                  <a:cubicBezTo>
                    <a:pt x="197" y="151"/>
                    <a:pt x="197" y="151"/>
                    <a:pt x="197" y="151"/>
                  </a:cubicBezTo>
                  <a:cubicBezTo>
                    <a:pt x="197" y="150"/>
                    <a:pt x="197" y="150"/>
                    <a:pt x="197" y="150"/>
                  </a:cubicBezTo>
                  <a:cubicBezTo>
                    <a:pt x="197" y="149"/>
                    <a:pt x="197" y="149"/>
                    <a:pt x="197" y="149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8"/>
                    <a:pt x="198" y="148"/>
                    <a:pt x="198" y="148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7" y="149"/>
                    <a:pt x="197" y="149"/>
                    <a:pt x="197" y="149"/>
                  </a:cubicBezTo>
                  <a:cubicBezTo>
                    <a:pt x="197" y="148"/>
                    <a:pt x="197" y="148"/>
                    <a:pt x="197" y="148"/>
                  </a:cubicBezTo>
                  <a:cubicBezTo>
                    <a:pt x="198" y="148"/>
                    <a:pt x="198" y="148"/>
                    <a:pt x="198" y="148"/>
                  </a:cubicBezTo>
                  <a:cubicBezTo>
                    <a:pt x="198" y="147"/>
                    <a:pt x="198" y="147"/>
                    <a:pt x="198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8" y="147"/>
                    <a:pt x="198" y="147"/>
                    <a:pt x="198" y="147"/>
                  </a:cubicBezTo>
                  <a:cubicBezTo>
                    <a:pt x="198" y="146"/>
                    <a:pt x="198" y="146"/>
                    <a:pt x="198" y="146"/>
                  </a:cubicBezTo>
                  <a:cubicBezTo>
                    <a:pt x="198" y="145"/>
                    <a:pt x="198" y="145"/>
                    <a:pt x="198" y="145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198" y="144"/>
                    <a:pt x="198" y="144"/>
                    <a:pt x="198" y="144"/>
                  </a:cubicBezTo>
                  <a:cubicBezTo>
                    <a:pt x="198" y="144"/>
                    <a:pt x="198" y="144"/>
                    <a:pt x="198" y="144"/>
                  </a:cubicBezTo>
                  <a:close/>
                  <a:moveTo>
                    <a:pt x="196" y="144"/>
                  </a:moveTo>
                  <a:cubicBezTo>
                    <a:pt x="197" y="144"/>
                    <a:pt x="197" y="144"/>
                    <a:pt x="197" y="144"/>
                  </a:cubicBezTo>
                  <a:cubicBezTo>
                    <a:pt x="197" y="144"/>
                    <a:pt x="197" y="144"/>
                    <a:pt x="197" y="144"/>
                  </a:cubicBezTo>
                  <a:cubicBezTo>
                    <a:pt x="197" y="145"/>
                    <a:pt x="197" y="145"/>
                    <a:pt x="197" y="145"/>
                  </a:cubicBezTo>
                  <a:cubicBezTo>
                    <a:pt x="197" y="146"/>
                    <a:pt x="197" y="146"/>
                    <a:pt x="197" y="146"/>
                  </a:cubicBezTo>
                  <a:cubicBezTo>
                    <a:pt x="196" y="146"/>
                    <a:pt x="196" y="146"/>
                    <a:pt x="196" y="146"/>
                  </a:cubicBezTo>
                  <a:cubicBezTo>
                    <a:pt x="196" y="145"/>
                    <a:pt x="196" y="145"/>
                    <a:pt x="196" y="145"/>
                  </a:cubicBezTo>
                  <a:cubicBezTo>
                    <a:pt x="196" y="145"/>
                    <a:pt x="196" y="145"/>
                    <a:pt x="196" y="145"/>
                  </a:cubicBezTo>
                  <a:cubicBezTo>
                    <a:pt x="196" y="145"/>
                    <a:pt x="196" y="145"/>
                    <a:pt x="196" y="145"/>
                  </a:cubicBezTo>
                  <a:cubicBezTo>
                    <a:pt x="196" y="144"/>
                    <a:pt x="196" y="144"/>
                    <a:pt x="196" y="144"/>
                  </a:cubicBezTo>
                  <a:close/>
                  <a:moveTo>
                    <a:pt x="201" y="146"/>
                  </a:moveTo>
                  <a:cubicBezTo>
                    <a:pt x="201" y="145"/>
                    <a:pt x="201" y="145"/>
                    <a:pt x="201" y="145"/>
                  </a:cubicBezTo>
                  <a:cubicBezTo>
                    <a:pt x="201" y="144"/>
                    <a:pt x="201" y="144"/>
                    <a:pt x="201" y="144"/>
                  </a:cubicBezTo>
                  <a:cubicBezTo>
                    <a:pt x="202" y="144"/>
                    <a:pt x="202" y="144"/>
                    <a:pt x="202" y="144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03" y="143"/>
                    <a:pt x="203" y="143"/>
                    <a:pt x="203" y="143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2" y="141"/>
                    <a:pt x="202" y="141"/>
                    <a:pt x="202" y="141"/>
                  </a:cubicBezTo>
                  <a:cubicBezTo>
                    <a:pt x="203" y="140"/>
                    <a:pt x="203" y="140"/>
                    <a:pt x="203" y="140"/>
                  </a:cubicBezTo>
                  <a:cubicBezTo>
                    <a:pt x="203" y="138"/>
                    <a:pt x="203" y="138"/>
                    <a:pt x="203" y="138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4" y="137"/>
                    <a:pt x="204" y="137"/>
                    <a:pt x="204" y="137"/>
                  </a:cubicBezTo>
                  <a:cubicBezTo>
                    <a:pt x="204" y="138"/>
                    <a:pt x="204" y="138"/>
                    <a:pt x="204" y="138"/>
                  </a:cubicBezTo>
                  <a:cubicBezTo>
                    <a:pt x="205" y="138"/>
                    <a:pt x="205" y="138"/>
                    <a:pt x="205" y="138"/>
                  </a:cubicBezTo>
                  <a:cubicBezTo>
                    <a:pt x="206" y="139"/>
                    <a:pt x="206" y="139"/>
                    <a:pt x="206" y="139"/>
                  </a:cubicBezTo>
                  <a:cubicBezTo>
                    <a:pt x="206" y="142"/>
                    <a:pt x="206" y="142"/>
                    <a:pt x="206" y="142"/>
                  </a:cubicBezTo>
                  <a:cubicBezTo>
                    <a:pt x="206" y="143"/>
                    <a:pt x="206" y="143"/>
                    <a:pt x="206" y="143"/>
                  </a:cubicBezTo>
                  <a:cubicBezTo>
                    <a:pt x="205" y="143"/>
                    <a:pt x="205" y="143"/>
                    <a:pt x="205" y="143"/>
                  </a:cubicBezTo>
                  <a:cubicBezTo>
                    <a:pt x="205" y="141"/>
                    <a:pt x="205" y="141"/>
                    <a:pt x="205" y="141"/>
                  </a:cubicBezTo>
                  <a:cubicBezTo>
                    <a:pt x="205" y="139"/>
                    <a:pt x="205" y="139"/>
                    <a:pt x="205" y="139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5" y="143"/>
                    <a:pt x="205" y="143"/>
                    <a:pt x="205" y="143"/>
                  </a:cubicBezTo>
                  <a:cubicBezTo>
                    <a:pt x="204" y="143"/>
                    <a:pt x="204" y="143"/>
                    <a:pt x="204" y="143"/>
                  </a:cubicBezTo>
                  <a:cubicBezTo>
                    <a:pt x="204" y="144"/>
                    <a:pt x="204" y="144"/>
                    <a:pt x="204" y="144"/>
                  </a:cubicBezTo>
                  <a:cubicBezTo>
                    <a:pt x="204" y="144"/>
                    <a:pt x="204" y="144"/>
                    <a:pt x="204" y="144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3" y="145"/>
                    <a:pt x="203" y="145"/>
                    <a:pt x="203" y="145"/>
                  </a:cubicBezTo>
                  <a:cubicBezTo>
                    <a:pt x="202" y="146"/>
                    <a:pt x="202" y="146"/>
                    <a:pt x="202" y="146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1" y="146"/>
                    <a:pt x="201" y="146"/>
                    <a:pt x="201" y="146"/>
                  </a:cubicBezTo>
                  <a:close/>
                  <a:moveTo>
                    <a:pt x="198" y="137"/>
                  </a:moveTo>
                  <a:cubicBezTo>
                    <a:pt x="200" y="137"/>
                    <a:pt x="200" y="137"/>
                    <a:pt x="200" y="137"/>
                  </a:cubicBezTo>
                  <a:cubicBezTo>
                    <a:pt x="200" y="137"/>
                    <a:pt x="200" y="137"/>
                    <a:pt x="200" y="137"/>
                  </a:cubicBezTo>
                  <a:cubicBezTo>
                    <a:pt x="200" y="138"/>
                    <a:pt x="200" y="138"/>
                    <a:pt x="200" y="138"/>
                  </a:cubicBezTo>
                  <a:cubicBezTo>
                    <a:pt x="200" y="138"/>
                    <a:pt x="200" y="138"/>
                    <a:pt x="200" y="138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201" y="138"/>
                    <a:pt x="201" y="138"/>
                    <a:pt x="201" y="138"/>
                  </a:cubicBezTo>
                  <a:cubicBezTo>
                    <a:pt x="201" y="138"/>
                    <a:pt x="201" y="138"/>
                    <a:pt x="201" y="138"/>
                  </a:cubicBezTo>
                  <a:cubicBezTo>
                    <a:pt x="202" y="139"/>
                    <a:pt x="202" y="139"/>
                    <a:pt x="202" y="139"/>
                  </a:cubicBezTo>
                  <a:cubicBezTo>
                    <a:pt x="202" y="139"/>
                    <a:pt x="202" y="139"/>
                    <a:pt x="202" y="139"/>
                  </a:cubicBezTo>
                  <a:cubicBezTo>
                    <a:pt x="202" y="139"/>
                    <a:pt x="202" y="139"/>
                    <a:pt x="202" y="139"/>
                  </a:cubicBezTo>
                  <a:cubicBezTo>
                    <a:pt x="202" y="140"/>
                    <a:pt x="202" y="140"/>
                    <a:pt x="202" y="140"/>
                  </a:cubicBezTo>
                  <a:cubicBezTo>
                    <a:pt x="201" y="140"/>
                    <a:pt x="201" y="140"/>
                    <a:pt x="201" y="140"/>
                  </a:cubicBezTo>
                  <a:cubicBezTo>
                    <a:pt x="201" y="140"/>
                    <a:pt x="201" y="140"/>
                    <a:pt x="201" y="140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199" y="138"/>
                    <a:pt x="199" y="138"/>
                    <a:pt x="199" y="138"/>
                  </a:cubicBezTo>
                  <a:cubicBezTo>
                    <a:pt x="199" y="139"/>
                    <a:pt x="199" y="139"/>
                    <a:pt x="199" y="139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200" y="141"/>
                    <a:pt x="200" y="141"/>
                    <a:pt x="200" y="141"/>
                  </a:cubicBezTo>
                  <a:cubicBezTo>
                    <a:pt x="201" y="141"/>
                    <a:pt x="201" y="141"/>
                    <a:pt x="201" y="141"/>
                  </a:cubicBezTo>
                  <a:cubicBezTo>
                    <a:pt x="201" y="142"/>
                    <a:pt x="201" y="142"/>
                    <a:pt x="201" y="142"/>
                  </a:cubicBezTo>
                  <a:cubicBezTo>
                    <a:pt x="201" y="142"/>
                    <a:pt x="201" y="142"/>
                    <a:pt x="201" y="142"/>
                  </a:cubicBezTo>
                  <a:cubicBezTo>
                    <a:pt x="201" y="143"/>
                    <a:pt x="201" y="143"/>
                    <a:pt x="201" y="143"/>
                  </a:cubicBezTo>
                  <a:cubicBezTo>
                    <a:pt x="200" y="143"/>
                    <a:pt x="200" y="143"/>
                    <a:pt x="200" y="143"/>
                  </a:cubicBezTo>
                  <a:cubicBezTo>
                    <a:pt x="200" y="142"/>
                    <a:pt x="200" y="142"/>
                    <a:pt x="200" y="142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8" y="140"/>
                    <a:pt x="198" y="140"/>
                    <a:pt x="198" y="140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9" y="143"/>
                    <a:pt x="199" y="143"/>
                    <a:pt x="199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43"/>
                    <a:pt x="197" y="143"/>
                    <a:pt x="197" y="143"/>
                  </a:cubicBezTo>
                  <a:cubicBezTo>
                    <a:pt x="197" y="142"/>
                    <a:pt x="197" y="142"/>
                    <a:pt x="197" y="142"/>
                  </a:cubicBezTo>
                  <a:cubicBezTo>
                    <a:pt x="197" y="142"/>
                    <a:pt x="197" y="142"/>
                    <a:pt x="197" y="142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8" y="139"/>
                    <a:pt x="198" y="139"/>
                    <a:pt x="198" y="139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8" y="137"/>
                    <a:pt x="198" y="137"/>
                    <a:pt x="198" y="137"/>
                  </a:cubicBezTo>
                  <a:cubicBezTo>
                    <a:pt x="198" y="137"/>
                    <a:pt x="198" y="137"/>
                    <a:pt x="198" y="137"/>
                  </a:cubicBezTo>
                  <a:cubicBezTo>
                    <a:pt x="198" y="137"/>
                    <a:pt x="198" y="137"/>
                    <a:pt x="198" y="137"/>
                  </a:cubicBezTo>
                  <a:close/>
                  <a:moveTo>
                    <a:pt x="199" y="136"/>
                  </a:moveTo>
                  <a:cubicBezTo>
                    <a:pt x="199" y="135"/>
                    <a:pt x="199" y="135"/>
                    <a:pt x="199" y="135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9" y="136"/>
                    <a:pt x="199" y="136"/>
                    <a:pt x="199" y="136"/>
                  </a:cubicBezTo>
                  <a:cubicBezTo>
                    <a:pt x="199" y="136"/>
                    <a:pt x="199" y="136"/>
                    <a:pt x="199" y="136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lose/>
                  <a:moveTo>
                    <a:pt x="66" y="87"/>
                  </a:moveTo>
                  <a:cubicBezTo>
                    <a:pt x="66" y="87"/>
                    <a:pt x="66" y="87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6" y="87"/>
                    <a:pt x="66" y="87"/>
                  </a:cubicBezTo>
                  <a:close/>
                  <a:moveTo>
                    <a:pt x="112" y="73"/>
                  </a:moveTo>
                  <a:cubicBezTo>
                    <a:pt x="111" y="74"/>
                    <a:pt x="111" y="74"/>
                    <a:pt x="111" y="74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3"/>
                    <a:pt x="112" y="73"/>
                    <a:pt x="112" y="73"/>
                  </a:cubicBezTo>
                  <a:close/>
                  <a:moveTo>
                    <a:pt x="113" y="73"/>
                  </a:moveTo>
                  <a:cubicBezTo>
                    <a:pt x="113" y="73"/>
                    <a:pt x="113" y="73"/>
                    <a:pt x="113" y="73"/>
                  </a:cubicBezTo>
                  <a:cubicBezTo>
                    <a:pt x="113" y="73"/>
                    <a:pt x="113" y="73"/>
                    <a:pt x="113" y="73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3" y="73"/>
                    <a:pt x="113" y="73"/>
                    <a:pt x="113" y="73"/>
                  </a:cubicBezTo>
                  <a:close/>
                  <a:moveTo>
                    <a:pt x="121" y="68"/>
                  </a:moveTo>
                  <a:cubicBezTo>
                    <a:pt x="122" y="68"/>
                    <a:pt x="122" y="68"/>
                    <a:pt x="122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1" y="68"/>
                    <a:pt x="121" y="68"/>
                    <a:pt x="121" y="68"/>
                  </a:cubicBezTo>
                  <a:close/>
                  <a:moveTo>
                    <a:pt x="166" y="107"/>
                  </a:moveTo>
                  <a:cubicBezTo>
                    <a:pt x="167" y="107"/>
                    <a:pt x="167" y="107"/>
                    <a:pt x="167" y="107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66" y="107"/>
                    <a:pt x="166" y="107"/>
                    <a:pt x="166" y="107"/>
                  </a:cubicBezTo>
                  <a:close/>
                  <a:moveTo>
                    <a:pt x="162" y="119"/>
                  </a:moveTo>
                  <a:cubicBezTo>
                    <a:pt x="163" y="119"/>
                    <a:pt x="163" y="119"/>
                    <a:pt x="163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2" y="119"/>
                    <a:pt x="162" y="119"/>
                    <a:pt x="162" y="119"/>
                  </a:cubicBezTo>
                  <a:close/>
                  <a:moveTo>
                    <a:pt x="172" y="117"/>
                  </a:moveTo>
                  <a:cubicBezTo>
                    <a:pt x="173" y="116"/>
                    <a:pt x="173" y="116"/>
                    <a:pt x="173" y="116"/>
                  </a:cubicBezTo>
                  <a:cubicBezTo>
                    <a:pt x="173" y="116"/>
                    <a:pt x="173" y="116"/>
                    <a:pt x="173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7"/>
                    <a:pt x="172" y="117"/>
                    <a:pt x="172" y="117"/>
                  </a:cubicBezTo>
                  <a:close/>
                  <a:moveTo>
                    <a:pt x="165" y="109"/>
                  </a:moveTo>
                  <a:cubicBezTo>
                    <a:pt x="165" y="108"/>
                    <a:pt x="165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5" y="109"/>
                    <a:pt x="165" y="109"/>
                    <a:pt x="165" y="109"/>
                  </a:cubicBezTo>
                  <a:close/>
                  <a:moveTo>
                    <a:pt x="166" y="112"/>
                  </a:move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10"/>
                    <a:pt x="166" y="110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7" y="111"/>
                    <a:pt x="167" y="111"/>
                    <a:pt x="167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7" y="112"/>
                    <a:pt x="167" y="112"/>
                    <a:pt x="167" y="112"/>
                  </a:cubicBezTo>
                  <a:cubicBezTo>
                    <a:pt x="166" y="112"/>
                    <a:pt x="166" y="112"/>
                    <a:pt x="166" y="112"/>
                  </a:cubicBezTo>
                  <a:close/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60" y="114"/>
                    <a:pt x="160" y="114"/>
                    <a:pt x="160" y="114"/>
                  </a:cubicBezTo>
                  <a:cubicBezTo>
                    <a:pt x="161" y="113"/>
                    <a:pt x="161" y="113"/>
                    <a:pt x="161" y="113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4" y="111"/>
                    <a:pt x="164" y="111"/>
                    <a:pt x="164" y="111"/>
                  </a:cubicBezTo>
                  <a:cubicBezTo>
                    <a:pt x="165" y="111"/>
                    <a:pt x="165" y="111"/>
                    <a:pt x="165" y="111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5" y="112"/>
                    <a:pt x="165" y="112"/>
                    <a:pt x="165" y="112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59" y="115"/>
                    <a:pt x="159" y="115"/>
                    <a:pt x="159" y="115"/>
                  </a:cubicBezTo>
                  <a:close/>
                  <a:moveTo>
                    <a:pt x="159" y="114"/>
                  </a:moveTo>
                  <a:cubicBezTo>
                    <a:pt x="160" y="113"/>
                    <a:pt x="160" y="113"/>
                    <a:pt x="160" y="113"/>
                  </a:cubicBezTo>
                  <a:cubicBezTo>
                    <a:pt x="160" y="113"/>
                    <a:pt x="160" y="113"/>
                    <a:pt x="160" y="113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9" y="114"/>
                    <a:pt x="159" y="114"/>
                    <a:pt x="159" y="114"/>
                  </a:cubicBezTo>
                  <a:close/>
                  <a:moveTo>
                    <a:pt x="161" y="112"/>
                  </a:moveTo>
                  <a:cubicBezTo>
                    <a:pt x="162" y="111"/>
                    <a:pt x="162" y="111"/>
                    <a:pt x="162" y="111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3" y="109"/>
                    <a:pt x="163" y="109"/>
                    <a:pt x="163" y="109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61" y="112"/>
                    <a:pt x="161" y="112"/>
                    <a:pt x="161" y="112"/>
                  </a:cubicBezTo>
                  <a:cubicBezTo>
                    <a:pt x="161" y="112"/>
                    <a:pt x="161" y="112"/>
                    <a:pt x="161" y="112"/>
                  </a:cubicBezTo>
                  <a:cubicBezTo>
                    <a:pt x="161" y="112"/>
                    <a:pt x="161" y="112"/>
                    <a:pt x="161" y="112"/>
                  </a:cubicBezTo>
                  <a:close/>
                  <a:moveTo>
                    <a:pt x="162" y="107"/>
                  </a:moveTo>
                  <a:cubicBezTo>
                    <a:pt x="163" y="106"/>
                    <a:pt x="163" y="106"/>
                    <a:pt x="163" y="106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2" y="107"/>
                    <a:pt x="162" y="107"/>
                    <a:pt x="162" y="107"/>
                  </a:cubicBezTo>
                  <a:close/>
                  <a:moveTo>
                    <a:pt x="109" y="51"/>
                  </a:moveTo>
                  <a:cubicBezTo>
                    <a:pt x="109" y="51"/>
                    <a:pt x="109" y="51"/>
                    <a:pt x="109" y="51"/>
                  </a:cubicBezTo>
                  <a:cubicBezTo>
                    <a:pt x="110" y="51"/>
                    <a:pt x="110" y="51"/>
                    <a:pt x="110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51"/>
                    <a:pt x="109" y="51"/>
                    <a:pt x="109" y="51"/>
                  </a:cubicBezTo>
                  <a:close/>
                  <a:moveTo>
                    <a:pt x="91" y="68"/>
                  </a:moveTo>
                  <a:cubicBezTo>
                    <a:pt x="92" y="66"/>
                    <a:pt x="92" y="66"/>
                    <a:pt x="92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1" y="68"/>
                    <a:pt x="91" y="68"/>
                    <a:pt x="91" y="68"/>
                  </a:cubicBezTo>
                  <a:close/>
                  <a:moveTo>
                    <a:pt x="86" y="95"/>
                  </a:moveTo>
                  <a:cubicBezTo>
                    <a:pt x="87" y="95"/>
                    <a:pt x="87" y="95"/>
                    <a:pt x="87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5"/>
                    <a:pt x="92" y="95"/>
                    <a:pt x="92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5"/>
                    <a:pt x="86" y="95"/>
                    <a:pt x="86" y="95"/>
                  </a:cubicBezTo>
                  <a:close/>
                  <a:moveTo>
                    <a:pt x="144" y="107"/>
                  </a:moveTo>
                  <a:cubicBezTo>
                    <a:pt x="146" y="106"/>
                    <a:pt x="146" y="106"/>
                    <a:pt x="146" y="106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44" y="107"/>
                    <a:pt x="144" y="107"/>
                    <a:pt x="144" y="107"/>
                  </a:cubicBezTo>
                  <a:close/>
                  <a:moveTo>
                    <a:pt x="135" y="113"/>
                  </a:moveTo>
                  <a:cubicBezTo>
                    <a:pt x="136" y="113"/>
                    <a:pt x="136" y="113"/>
                    <a:pt x="136" y="113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5" y="113"/>
                    <a:pt x="135" y="113"/>
                    <a:pt x="135" y="113"/>
                  </a:cubicBezTo>
                  <a:close/>
                  <a:moveTo>
                    <a:pt x="135" y="120"/>
                  </a:moveTo>
                  <a:cubicBezTo>
                    <a:pt x="136" y="119"/>
                    <a:pt x="136" y="119"/>
                    <a:pt x="136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20"/>
                    <a:pt x="135" y="120"/>
                    <a:pt x="135" y="120"/>
                  </a:cubicBezTo>
                  <a:close/>
                  <a:moveTo>
                    <a:pt x="132" y="123"/>
                  </a:moveTo>
                  <a:cubicBezTo>
                    <a:pt x="131" y="123"/>
                    <a:pt x="131" y="123"/>
                    <a:pt x="131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4" y="121"/>
                    <a:pt x="134" y="121"/>
                    <a:pt x="134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5" y="124"/>
                    <a:pt x="135" y="124"/>
                    <a:pt x="135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3" y="124"/>
                    <a:pt x="133" y="124"/>
                    <a:pt x="133" y="124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32" y="123"/>
                    <a:pt x="132" y="123"/>
                    <a:pt x="132" y="123"/>
                  </a:cubicBezTo>
                  <a:close/>
                  <a:moveTo>
                    <a:pt x="122" y="132"/>
                  </a:move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31" y="128"/>
                    <a:pt x="131" y="128"/>
                    <a:pt x="131" y="128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30" y="129"/>
                    <a:pt x="130" y="129"/>
                    <a:pt x="130" y="129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0" y="130"/>
                    <a:pt x="130" y="130"/>
                    <a:pt x="130" y="130"/>
                  </a:cubicBezTo>
                  <a:cubicBezTo>
                    <a:pt x="129" y="130"/>
                    <a:pt x="129" y="130"/>
                    <a:pt x="129" y="130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7" y="129"/>
                    <a:pt x="127" y="129"/>
                    <a:pt x="127" y="129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127" y="130"/>
                    <a:pt x="127" y="130"/>
                    <a:pt x="127" y="130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2"/>
                    <a:pt x="122" y="132"/>
                    <a:pt x="122" y="132"/>
                  </a:cubicBezTo>
                  <a:close/>
                  <a:moveTo>
                    <a:pt x="121" y="135"/>
                  </a:moveTo>
                  <a:cubicBezTo>
                    <a:pt x="121" y="135"/>
                    <a:pt x="121" y="135"/>
                    <a:pt x="121" y="135"/>
                  </a:cubicBezTo>
                  <a:cubicBezTo>
                    <a:pt x="121" y="135"/>
                    <a:pt x="121" y="135"/>
                    <a:pt x="121" y="135"/>
                  </a:cubicBezTo>
                  <a:cubicBezTo>
                    <a:pt x="121" y="135"/>
                    <a:pt x="121" y="135"/>
                    <a:pt x="121" y="135"/>
                  </a:cubicBezTo>
                  <a:close/>
                  <a:moveTo>
                    <a:pt x="118" y="136"/>
                  </a:moveTo>
                  <a:cubicBezTo>
                    <a:pt x="119" y="135"/>
                    <a:pt x="119" y="135"/>
                    <a:pt x="119" y="135"/>
                  </a:cubicBezTo>
                  <a:cubicBezTo>
                    <a:pt x="120" y="134"/>
                    <a:pt x="120" y="134"/>
                    <a:pt x="120" y="134"/>
                  </a:cubicBezTo>
                  <a:cubicBezTo>
                    <a:pt x="119" y="136"/>
                    <a:pt x="119" y="136"/>
                    <a:pt x="119" y="136"/>
                  </a:cubicBezTo>
                  <a:cubicBezTo>
                    <a:pt x="118" y="136"/>
                    <a:pt x="118" y="136"/>
                    <a:pt x="118" y="136"/>
                  </a:cubicBezTo>
                  <a:close/>
                  <a:moveTo>
                    <a:pt x="112" y="140"/>
                  </a:move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3" y="139"/>
                    <a:pt x="113" y="139"/>
                    <a:pt x="113" y="139"/>
                  </a:cubicBezTo>
                  <a:cubicBezTo>
                    <a:pt x="113" y="140"/>
                    <a:pt x="113" y="140"/>
                    <a:pt x="113" y="140"/>
                  </a:cubicBezTo>
                  <a:cubicBezTo>
                    <a:pt x="112" y="140"/>
                    <a:pt x="112" y="140"/>
                    <a:pt x="112" y="140"/>
                  </a:cubicBezTo>
                  <a:close/>
                  <a:moveTo>
                    <a:pt x="109" y="133"/>
                  </a:moveTo>
                  <a:cubicBezTo>
                    <a:pt x="110" y="133"/>
                    <a:pt x="110" y="133"/>
                    <a:pt x="110" y="133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9" y="133"/>
                    <a:pt x="109" y="133"/>
                    <a:pt x="109" y="133"/>
                  </a:cubicBezTo>
                  <a:close/>
                  <a:moveTo>
                    <a:pt x="92" y="140"/>
                  </a:moveTo>
                  <a:cubicBezTo>
                    <a:pt x="91" y="140"/>
                    <a:pt x="92" y="140"/>
                    <a:pt x="92" y="140"/>
                  </a:cubicBezTo>
                  <a:cubicBezTo>
                    <a:pt x="92" y="140"/>
                    <a:pt x="92" y="140"/>
                    <a:pt x="92" y="140"/>
                  </a:cubicBezTo>
                  <a:cubicBezTo>
                    <a:pt x="92" y="140"/>
                    <a:pt x="92" y="140"/>
                    <a:pt x="92" y="140"/>
                  </a:cubicBezTo>
                  <a:close/>
                  <a:moveTo>
                    <a:pt x="90" y="140"/>
                  </a:moveTo>
                  <a:cubicBezTo>
                    <a:pt x="91" y="141"/>
                    <a:pt x="91" y="141"/>
                    <a:pt x="91" y="141"/>
                  </a:cubicBezTo>
                  <a:cubicBezTo>
                    <a:pt x="91" y="141"/>
                    <a:pt x="91" y="141"/>
                    <a:pt x="91" y="141"/>
                  </a:cubicBezTo>
                  <a:cubicBezTo>
                    <a:pt x="90" y="140"/>
                    <a:pt x="90" y="140"/>
                    <a:pt x="90" y="140"/>
                  </a:cubicBezTo>
                  <a:close/>
                  <a:moveTo>
                    <a:pt x="94" y="143"/>
                  </a:moveTo>
                  <a:cubicBezTo>
                    <a:pt x="95" y="144"/>
                    <a:pt x="95" y="144"/>
                    <a:pt x="95" y="144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lose/>
                  <a:moveTo>
                    <a:pt x="94" y="143"/>
                  </a:moveTo>
                  <a:cubicBezTo>
                    <a:pt x="94" y="142"/>
                    <a:pt x="94" y="142"/>
                    <a:pt x="94" y="142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4" y="143"/>
                    <a:pt x="94" y="143"/>
                    <a:pt x="94" y="143"/>
                  </a:cubicBezTo>
                  <a:close/>
                  <a:moveTo>
                    <a:pt x="90" y="144"/>
                  </a:moveTo>
                  <a:cubicBezTo>
                    <a:pt x="91" y="143"/>
                    <a:pt x="91" y="143"/>
                    <a:pt x="91" y="143"/>
                  </a:cubicBezTo>
                  <a:cubicBezTo>
                    <a:pt x="91" y="142"/>
                    <a:pt x="91" y="142"/>
                    <a:pt x="91" y="142"/>
                  </a:cubicBezTo>
                  <a:cubicBezTo>
                    <a:pt x="92" y="142"/>
                    <a:pt x="92" y="142"/>
                    <a:pt x="92" y="142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92" y="142"/>
                    <a:pt x="92" y="142"/>
                    <a:pt x="92" y="142"/>
                  </a:cubicBezTo>
                  <a:cubicBezTo>
                    <a:pt x="92" y="143"/>
                    <a:pt x="92" y="143"/>
                    <a:pt x="92" y="143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90" y="144"/>
                    <a:pt x="90" y="144"/>
                    <a:pt x="90" y="144"/>
                  </a:cubicBezTo>
                  <a:close/>
                  <a:moveTo>
                    <a:pt x="89" y="142"/>
                  </a:moveTo>
                  <a:cubicBezTo>
                    <a:pt x="88" y="141"/>
                    <a:pt x="88" y="141"/>
                    <a:pt x="88" y="141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9" y="142"/>
                    <a:pt x="89" y="142"/>
                    <a:pt x="89" y="142"/>
                  </a:cubicBezTo>
                  <a:close/>
                  <a:moveTo>
                    <a:pt x="84" y="141"/>
                  </a:moveTo>
                  <a:cubicBezTo>
                    <a:pt x="85" y="141"/>
                    <a:pt x="85" y="141"/>
                    <a:pt x="85" y="141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4" y="141"/>
                    <a:pt x="84" y="141"/>
                    <a:pt x="84" y="141"/>
                  </a:cubicBezTo>
                  <a:close/>
                  <a:moveTo>
                    <a:pt x="82" y="143"/>
                  </a:moveTo>
                  <a:cubicBezTo>
                    <a:pt x="81" y="143"/>
                    <a:pt x="81" y="143"/>
                    <a:pt x="81" y="143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2" y="143"/>
                    <a:pt x="82" y="143"/>
                    <a:pt x="82" y="143"/>
                  </a:cubicBezTo>
                  <a:close/>
                  <a:moveTo>
                    <a:pt x="78" y="145"/>
                  </a:moveTo>
                  <a:cubicBezTo>
                    <a:pt x="79" y="146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8" y="146"/>
                    <a:pt x="78" y="146"/>
                    <a:pt x="78" y="146"/>
                  </a:cubicBezTo>
                  <a:cubicBezTo>
                    <a:pt x="78" y="145"/>
                    <a:pt x="78" y="145"/>
                    <a:pt x="78" y="145"/>
                  </a:cubicBezTo>
                  <a:close/>
                  <a:moveTo>
                    <a:pt x="0" y="159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1" y="159"/>
                    <a:pt x="1" y="159"/>
                    <a:pt x="1" y="159"/>
                  </a:cubicBezTo>
                  <a:cubicBezTo>
                    <a:pt x="0" y="159"/>
                    <a:pt x="0" y="159"/>
                    <a:pt x="0" y="159"/>
                  </a:cubicBezTo>
                  <a:close/>
                  <a:moveTo>
                    <a:pt x="1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1" y="157"/>
                    <a:pt x="1" y="157"/>
                    <a:pt x="1" y="157"/>
                  </a:cubicBezTo>
                  <a:close/>
                  <a:moveTo>
                    <a:pt x="2" y="155"/>
                  </a:moveTo>
                  <a:cubicBezTo>
                    <a:pt x="3" y="156"/>
                    <a:pt x="3" y="156"/>
                    <a:pt x="3" y="156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2" y="155"/>
                    <a:pt x="2" y="155"/>
                    <a:pt x="2" y="155"/>
                  </a:cubicBezTo>
                  <a:close/>
                  <a:moveTo>
                    <a:pt x="8" y="156"/>
                  </a:moveTo>
                  <a:cubicBezTo>
                    <a:pt x="7" y="155"/>
                    <a:pt x="7" y="155"/>
                    <a:pt x="7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8" y="156"/>
                    <a:pt x="8" y="156"/>
                    <a:pt x="8" y="156"/>
                  </a:cubicBezTo>
                  <a:close/>
                  <a:moveTo>
                    <a:pt x="8" y="157"/>
                  </a:moveTo>
                  <a:cubicBezTo>
                    <a:pt x="9" y="158"/>
                    <a:pt x="9" y="158"/>
                    <a:pt x="9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8" y="157"/>
                    <a:pt x="8" y="157"/>
                    <a:pt x="8" y="157"/>
                  </a:cubicBezTo>
                  <a:close/>
                  <a:moveTo>
                    <a:pt x="13" y="157"/>
                  </a:move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3" y="157"/>
                    <a:pt x="13" y="157"/>
                    <a:pt x="13" y="157"/>
                  </a:cubicBezTo>
                  <a:close/>
                  <a:moveTo>
                    <a:pt x="23" y="157"/>
                  </a:moveTo>
                  <a:cubicBezTo>
                    <a:pt x="23" y="156"/>
                    <a:pt x="23" y="156"/>
                    <a:pt x="23" y="156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3" y="157"/>
                    <a:pt x="23" y="157"/>
                    <a:pt x="23" y="157"/>
                  </a:cubicBezTo>
                  <a:close/>
                  <a:moveTo>
                    <a:pt x="25" y="157"/>
                  </a:moveTo>
                  <a:cubicBezTo>
                    <a:pt x="27" y="157"/>
                    <a:pt x="27" y="157"/>
                    <a:pt x="27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4" y="157"/>
                    <a:pt x="25" y="157"/>
                    <a:pt x="25" y="157"/>
                  </a:cubicBezTo>
                  <a:close/>
                  <a:moveTo>
                    <a:pt x="32" y="156"/>
                  </a:moveTo>
                  <a:cubicBezTo>
                    <a:pt x="31" y="155"/>
                    <a:pt x="31" y="155"/>
                    <a:pt x="31" y="155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6"/>
                    <a:pt x="32" y="156"/>
                    <a:pt x="32" y="156"/>
                  </a:cubicBezTo>
                  <a:close/>
                  <a:moveTo>
                    <a:pt x="37" y="156"/>
                  </a:moveTo>
                  <a:cubicBezTo>
                    <a:pt x="37" y="155"/>
                    <a:pt x="37" y="155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6"/>
                    <a:pt x="37" y="156"/>
                    <a:pt x="37" y="156"/>
                  </a:cubicBezTo>
                  <a:close/>
                  <a:moveTo>
                    <a:pt x="40" y="154"/>
                  </a:moveTo>
                  <a:cubicBezTo>
                    <a:pt x="39" y="154"/>
                    <a:pt x="39" y="154"/>
                    <a:pt x="39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lose/>
                  <a:moveTo>
                    <a:pt x="43" y="154"/>
                  </a:moveTo>
                  <a:cubicBezTo>
                    <a:pt x="42" y="154"/>
                    <a:pt x="42" y="154"/>
                    <a:pt x="42" y="154"/>
                  </a:cubicBezTo>
                  <a:cubicBezTo>
                    <a:pt x="41" y="154"/>
                    <a:pt x="41" y="154"/>
                    <a:pt x="41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4"/>
                    <a:pt x="43" y="154"/>
                    <a:pt x="43" y="154"/>
                  </a:cubicBezTo>
                  <a:close/>
                  <a:moveTo>
                    <a:pt x="43" y="153"/>
                  </a:moveTo>
                  <a:cubicBezTo>
                    <a:pt x="43" y="152"/>
                    <a:pt x="43" y="152"/>
                    <a:pt x="43" y="152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3" y="153"/>
                    <a:pt x="43" y="153"/>
                    <a:pt x="43" y="153"/>
                  </a:cubicBezTo>
                  <a:close/>
                  <a:moveTo>
                    <a:pt x="43" y="153"/>
                  </a:moveTo>
                  <a:cubicBezTo>
                    <a:pt x="44" y="154"/>
                    <a:pt x="44" y="154"/>
                    <a:pt x="44" y="154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3" y="153"/>
                    <a:pt x="43" y="153"/>
                    <a:pt x="43" y="153"/>
                  </a:cubicBezTo>
                  <a:close/>
                  <a:moveTo>
                    <a:pt x="53" y="149"/>
                  </a:moveTo>
                  <a:cubicBezTo>
                    <a:pt x="54" y="150"/>
                    <a:pt x="54" y="150"/>
                    <a:pt x="54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0" y="153"/>
                    <a:pt x="50" y="153"/>
                    <a:pt x="50" y="153"/>
                  </a:cubicBezTo>
                  <a:cubicBezTo>
                    <a:pt x="49" y="153"/>
                    <a:pt x="49" y="153"/>
                    <a:pt x="49" y="153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1" y="150"/>
                    <a:pt x="51" y="150"/>
                    <a:pt x="51" y="150"/>
                  </a:cubicBezTo>
                  <a:cubicBezTo>
                    <a:pt x="51" y="150"/>
                    <a:pt x="51" y="150"/>
                    <a:pt x="51" y="150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2" y="149"/>
                    <a:pt x="53" y="149"/>
                    <a:pt x="53" y="149"/>
                  </a:cubicBezTo>
                  <a:close/>
                  <a:moveTo>
                    <a:pt x="61" y="146"/>
                  </a:moveTo>
                  <a:cubicBezTo>
                    <a:pt x="60" y="146"/>
                    <a:pt x="60" y="146"/>
                    <a:pt x="60" y="146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4" y="152"/>
                    <a:pt x="54" y="152"/>
                    <a:pt x="54" y="152"/>
                  </a:cubicBezTo>
                  <a:cubicBezTo>
                    <a:pt x="56" y="152"/>
                    <a:pt x="56" y="152"/>
                    <a:pt x="56" y="152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1" y="149"/>
                    <a:pt x="61" y="149"/>
                    <a:pt x="61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2" y="148"/>
                    <a:pt x="62" y="148"/>
                    <a:pt x="62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1" y="146"/>
                    <a:pt x="61" y="146"/>
                    <a:pt x="61" y="146"/>
                  </a:cubicBezTo>
                  <a:close/>
                  <a:moveTo>
                    <a:pt x="64" y="148"/>
                  </a:moveTo>
                  <a:cubicBezTo>
                    <a:pt x="63" y="147"/>
                    <a:pt x="63" y="147"/>
                    <a:pt x="63" y="147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64" y="148"/>
                    <a:pt x="64" y="148"/>
                    <a:pt x="64" y="148"/>
                  </a:cubicBezTo>
                  <a:close/>
                  <a:moveTo>
                    <a:pt x="68" y="147"/>
                  </a:moveTo>
                  <a:cubicBezTo>
                    <a:pt x="68" y="147"/>
                    <a:pt x="68" y="147"/>
                    <a:pt x="68" y="147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8" y="147"/>
                    <a:pt x="68" y="147"/>
                    <a:pt x="68" y="147"/>
                  </a:cubicBezTo>
                  <a:close/>
                  <a:moveTo>
                    <a:pt x="66" y="147"/>
                  </a:moveTo>
                  <a:cubicBezTo>
                    <a:pt x="67" y="147"/>
                    <a:pt x="67" y="147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6" y="147"/>
                    <a:pt x="66" y="147"/>
                    <a:pt x="66" y="147"/>
                  </a:cubicBezTo>
                  <a:close/>
                  <a:moveTo>
                    <a:pt x="66" y="146"/>
                  </a:moveTo>
                  <a:cubicBezTo>
                    <a:pt x="66" y="146"/>
                    <a:pt x="66" y="146"/>
                    <a:pt x="66" y="146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66" y="146"/>
                    <a:pt x="66" y="146"/>
                    <a:pt x="66" y="146"/>
                  </a:cubicBezTo>
                  <a:close/>
                  <a:moveTo>
                    <a:pt x="65" y="146"/>
                  </a:moveTo>
                  <a:cubicBezTo>
                    <a:pt x="64" y="146"/>
                    <a:pt x="64" y="146"/>
                    <a:pt x="6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lose/>
                  <a:moveTo>
                    <a:pt x="105" y="113"/>
                  </a:moveTo>
                  <a:cubicBezTo>
                    <a:pt x="105" y="113"/>
                    <a:pt x="105" y="113"/>
                    <a:pt x="105" y="113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5" y="113"/>
                    <a:pt x="105" y="113"/>
                    <a:pt x="105" y="113"/>
                  </a:cubicBezTo>
                  <a:close/>
                  <a:moveTo>
                    <a:pt x="104" y="113"/>
                  </a:moveTo>
                  <a:cubicBezTo>
                    <a:pt x="103" y="113"/>
                    <a:pt x="103" y="113"/>
                    <a:pt x="103" y="113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4" y="113"/>
                    <a:pt x="104" y="113"/>
                    <a:pt x="104" y="113"/>
                  </a:cubicBezTo>
                  <a:close/>
                  <a:moveTo>
                    <a:pt x="70" y="144"/>
                  </a:moveTo>
                  <a:cubicBezTo>
                    <a:pt x="70" y="143"/>
                    <a:pt x="70" y="143"/>
                    <a:pt x="70" y="143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5" y="141"/>
                    <a:pt x="75" y="141"/>
                    <a:pt x="75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7" y="143"/>
                    <a:pt x="77" y="143"/>
                    <a:pt x="77" y="143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4" y="144"/>
                    <a:pt x="74" y="144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0" y="144"/>
                    <a:pt x="70" y="144"/>
                    <a:pt x="70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5" name="Rectangle 163"/>
            <p:cNvSpPr>
              <a:spLocks noChangeArrowheads="1"/>
            </p:cNvSpPr>
            <p:nvPr/>
          </p:nvSpPr>
          <p:spPr bwMode="auto">
            <a:xfrm>
              <a:off x="2602388" y="2795127"/>
              <a:ext cx="3860" cy="386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6" name="Freeform 164"/>
            <p:cNvSpPr/>
            <p:nvPr/>
          </p:nvSpPr>
          <p:spPr bwMode="auto">
            <a:xfrm>
              <a:off x="2664145" y="2813139"/>
              <a:ext cx="47606" cy="19300"/>
            </a:xfrm>
            <a:custGeom>
              <a:avLst/>
              <a:gdLst>
                <a:gd name="T0" fmla="*/ 3 w 37"/>
                <a:gd name="T1" fmla="*/ 0 h 15"/>
                <a:gd name="T2" fmla="*/ 7 w 37"/>
                <a:gd name="T3" fmla="*/ 0 h 15"/>
                <a:gd name="T4" fmla="*/ 14 w 37"/>
                <a:gd name="T5" fmla="*/ 0 h 15"/>
                <a:gd name="T6" fmla="*/ 26 w 37"/>
                <a:gd name="T7" fmla="*/ 0 h 15"/>
                <a:gd name="T8" fmla="*/ 29 w 37"/>
                <a:gd name="T9" fmla="*/ 4 h 15"/>
                <a:gd name="T10" fmla="*/ 33 w 37"/>
                <a:gd name="T11" fmla="*/ 8 h 15"/>
                <a:gd name="T12" fmla="*/ 37 w 37"/>
                <a:gd name="T13" fmla="*/ 8 h 15"/>
                <a:gd name="T14" fmla="*/ 37 w 37"/>
                <a:gd name="T15" fmla="*/ 12 h 15"/>
                <a:gd name="T16" fmla="*/ 29 w 37"/>
                <a:gd name="T17" fmla="*/ 12 h 15"/>
                <a:gd name="T18" fmla="*/ 29 w 37"/>
                <a:gd name="T19" fmla="*/ 8 h 15"/>
                <a:gd name="T20" fmla="*/ 26 w 37"/>
                <a:gd name="T21" fmla="*/ 12 h 15"/>
                <a:gd name="T22" fmla="*/ 26 w 37"/>
                <a:gd name="T23" fmla="*/ 12 h 15"/>
                <a:gd name="T24" fmla="*/ 26 w 37"/>
                <a:gd name="T25" fmla="*/ 12 h 15"/>
                <a:gd name="T26" fmla="*/ 22 w 37"/>
                <a:gd name="T27" fmla="*/ 12 h 15"/>
                <a:gd name="T28" fmla="*/ 22 w 37"/>
                <a:gd name="T29" fmla="*/ 15 h 15"/>
                <a:gd name="T30" fmla="*/ 18 w 37"/>
                <a:gd name="T31" fmla="*/ 15 h 15"/>
                <a:gd name="T32" fmla="*/ 14 w 37"/>
                <a:gd name="T33" fmla="*/ 12 h 15"/>
                <a:gd name="T34" fmla="*/ 11 w 37"/>
                <a:gd name="T35" fmla="*/ 12 h 15"/>
                <a:gd name="T36" fmla="*/ 7 w 37"/>
                <a:gd name="T37" fmla="*/ 12 h 15"/>
                <a:gd name="T38" fmla="*/ 7 w 37"/>
                <a:gd name="T39" fmla="*/ 8 h 15"/>
                <a:gd name="T40" fmla="*/ 3 w 37"/>
                <a:gd name="T41" fmla="*/ 4 h 15"/>
                <a:gd name="T42" fmla="*/ 3 w 37"/>
                <a:gd name="T43" fmla="*/ 8 h 15"/>
                <a:gd name="T44" fmla="*/ 0 w 37"/>
                <a:gd name="T45" fmla="*/ 4 h 15"/>
                <a:gd name="T46" fmla="*/ 0 w 37"/>
                <a:gd name="T47" fmla="*/ 0 h 15"/>
                <a:gd name="T48" fmla="*/ 3 w 37"/>
                <a:gd name="T4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15">
                  <a:moveTo>
                    <a:pt x="3" y="0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9" y="4"/>
                  </a:lnTo>
                  <a:lnTo>
                    <a:pt x="33" y="8"/>
                  </a:lnTo>
                  <a:lnTo>
                    <a:pt x="37" y="8"/>
                  </a:lnTo>
                  <a:lnTo>
                    <a:pt x="37" y="12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18" y="15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7" y="12"/>
                  </a:lnTo>
                  <a:lnTo>
                    <a:pt x="7" y="8"/>
                  </a:lnTo>
                  <a:lnTo>
                    <a:pt x="3" y="4"/>
                  </a:lnTo>
                  <a:lnTo>
                    <a:pt x="3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7" name="Freeform 165"/>
            <p:cNvSpPr>
              <a:spLocks noEditPoints="1"/>
            </p:cNvSpPr>
            <p:nvPr/>
          </p:nvSpPr>
          <p:spPr bwMode="auto">
            <a:xfrm>
              <a:off x="2745202" y="2779687"/>
              <a:ext cx="61758" cy="43745"/>
            </a:xfrm>
            <a:custGeom>
              <a:avLst/>
              <a:gdLst>
                <a:gd name="T0" fmla="*/ 11 w 13"/>
                <a:gd name="T1" fmla="*/ 8 h 9"/>
                <a:gd name="T2" fmla="*/ 12 w 13"/>
                <a:gd name="T3" fmla="*/ 7 h 9"/>
                <a:gd name="T4" fmla="*/ 12 w 13"/>
                <a:gd name="T5" fmla="*/ 5 h 9"/>
                <a:gd name="T6" fmla="*/ 13 w 13"/>
                <a:gd name="T7" fmla="*/ 5 h 9"/>
                <a:gd name="T8" fmla="*/ 12 w 13"/>
                <a:gd name="T9" fmla="*/ 3 h 9"/>
                <a:gd name="T10" fmla="*/ 13 w 13"/>
                <a:gd name="T11" fmla="*/ 2 h 9"/>
                <a:gd name="T12" fmla="*/ 12 w 13"/>
                <a:gd name="T13" fmla="*/ 2 h 9"/>
                <a:gd name="T14" fmla="*/ 10 w 13"/>
                <a:gd name="T15" fmla="*/ 1 h 9"/>
                <a:gd name="T16" fmla="*/ 8 w 13"/>
                <a:gd name="T17" fmla="*/ 1 h 9"/>
                <a:gd name="T18" fmla="*/ 6 w 13"/>
                <a:gd name="T19" fmla="*/ 1 h 9"/>
                <a:gd name="T20" fmla="*/ 6 w 13"/>
                <a:gd name="T21" fmla="*/ 2 h 9"/>
                <a:gd name="T22" fmla="*/ 8 w 13"/>
                <a:gd name="T23" fmla="*/ 3 h 9"/>
                <a:gd name="T24" fmla="*/ 8 w 13"/>
                <a:gd name="T25" fmla="*/ 5 h 9"/>
                <a:gd name="T26" fmla="*/ 10 w 13"/>
                <a:gd name="T27" fmla="*/ 6 h 9"/>
                <a:gd name="T28" fmla="*/ 10 w 13"/>
                <a:gd name="T29" fmla="*/ 7 h 9"/>
                <a:gd name="T30" fmla="*/ 8 w 13"/>
                <a:gd name="T31" fmla="*/ 7 h 9"/>
                <a:gd name="T32" fmla="*/ 6 w 13"/>
                <a:gd name="T33" fmla="*/ 7 h 9"/>
                <a:gd name="T34" fmla="*/ 4 w 13"/>
                <a:gd name="T35" fmla="*/ 7 h 9"/>
                <a:gd name="T36" fmla="*/ 4 w 13"/>
                <a:gd name="T37" fmla="*/ 6 h 9"/>
                <a:gd name="T38" fmla="*/ 2 w 13"/>
                <a:gd name="T39" fmla="*/ 6 h 9"/>
                <a:gd name="T40" fmla="*/ 0 w 13"/>
                <a:gd name="T41" fmla="*/ 7 h 9"/>
                <a:gd name="T42" fmla="*/ 2 w 13"/>
                <a:gd name="T43" fmla="*/ 8 h 9"/>
                <a:gd name="T44" fmla="*/ 3 w 13"/>
                <a:gd name="T45" fmla="*/ 9 h 9"/>
                <a:gd name="T46" fmla="*/ 4 w 13"/>
                <a:gd name="T47" fmla="*/ 8 h 9"/>
                <a:gd name="T48" fmla="*/ 7 w 13"/>
                <a:gd name="T49" fmla="*/ 8 h 9"/>
                <a:gd name="T50" fmla="*/ 10 w 13"/>
                <a:gd name="T51" fmla="*/ 8 h 9"/>
                <a:gd name="T52" fmla="*/ 11 w 13"/>
                <a:gd name="T53" fmla="*/ 9 h 9"/>
                <a:gd name="T54" fmla="*/ 8 w 13"/>
                <a:gd name="T55" fmla="*/ 0 h 9"/>
                <a:gd name="T56" fmla="*/ 8 w 13"/>
                <a:gd name="T57" fmla="*/ 1 h 9"/>
                <a:gd name="T58" fmla="*/ 6 w 13"/>
                <a:gd name="T59" fmla="*/ 5 h 9"/>
                <a:gd name="T60" fmla="*/ 8 w 13"/>
                <a:gd name="T61" fmla="*/ 5 h 9"/>
                <a:gd name="T62" fmla="*/ 7 w 13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" h="9"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  <a:moveTo>
                    <a:pt x="6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8" name="Freeform 166"/>
            <p:cNvSpPr>
              <a:spLocks noEditPoints="1"/>
            </p:cNvSpPr>
            <p:nvPr/>
          </p:nvSpPr>
          <p:spPr bwMode="auto">
            <a:xfrm>
              <a:off x="2530337" y="2714068"/>
              <a:ext cx="223874" cy="75912"/>
            </a:xfrm>
            <a:custGeom>
              <a:avLst/>
              <a:gdLst>
                <a:gd name="T0" fmla="*/ 37 w 174"/>
                <a:gd name="T1" fmla="*/ 22 h 59"/>
                <a:gd name="T2" fmla="*/ 33 w 174"/>
                <a:gd name="T3" fmla="*/ 29 h 59"/>
                <a:gd name="T4" fmla="*/ 33 w 174"/>
                <a:gd name="T5" fmla="*/ 29 h 59"/>
                <a:gd name="T6" fmla="*/ 33 w 174"/>
                <a:gd name="T7" fmla="*/ 26 h 59"/>
                <a:gd name="T8" fmla="*/ 11 w 174"/>
                <a:gd name="T9" fmla="*/ 18 h 59"/>
                <a:gd name="T10" fmla="*/ 7 w 174"/>
                <a:gd name="T11" fmla="*/ 18 h 59"/>
                <a:gd name="T12" fmla="*/ 0 w 174"/>
                <a:gd name="T13" fmla="*/ 22 h 59"/>
                <a:gd name="T14" fmla="*/ 7 w 174"/>
                <a:gd name="T15" fmla="*/ 22 h 59"/>
                <a:gd name="T16" fmla="*/ 15 w 174"/>
                <a:gd name="T17" fmla="*/ 22 h 59"/>
                <a:gd name="T18" fmla="*/ 22 w 174"/>
                <a:gd name="T19" fmla="*/ 18 h 59"/>
                <a:gd name="T20" fmla="*/ 33 w 174"/>
                <a:gd name="T21" fmla="*/ 11 h 59"/>
                <a:gd name="T22" fmla="*/ 44 w 174"/>
                <a:gd name="T23" fmla="*/ 11 h 59"/>
                <a:gd name="T24" fmla="*/ 56 w 174"/>
                <a:gd name="T25" fmla="*/ 14 h 59"/>
                <a:gd name="T26" fmla="*/ 48 w 174"/>
                <a:gd name="T27" fmla="*/ 14 h 59"/>
                <a:gd name="T28" fmla="*/ 63 w 174"/>
                <a:gd name="T29" fmla="*/ 18 h 59"/>
                <a:gd name="T30" fmla="*/ 70 w 174"/>
                <a:gd name="T31" fmla="*/ 22 h 59"/>
                <a:gd name="T32" fmla="*/ 78 w 174"/>
                <a:gd name="T33" fmla="*/ 22 h 59"/>
                <a:gd name="T34" fmla="*/ 89 w 174"/>
                <a:gd name="T35" fmla="*/ 26 h 59"/>
                <a:gd name="T36" fmla="*/ 96 w 174"/>
                <a:gd name="T37" fmla="*/ 26 h 59"/>
                <a:gd name="T38" fmla="*/ 104 w 174"/>
                <a:gd name="T39" fmla="*/ 26 h 59"/>
                <a:gd name="T40" fmla="*/ 115 w 174"/>
                <a:gd name="T41" fmla="*/ 40 h 59"/>
                <a:gd name="T42" fmla="*/ 126 w 174"/>
                <a:gd name="T43" fmla="*/ 44 h 59"/>
                <a:gd name="T44" fmla="*/ 130 w 174"/>
                <a:gd name="T45" fmla="*/ 48 h 59"/>
                <a:gd name="T46" fmla="*/ 118 w 174"/>
                <a:gd name="T47" fmla="*/ 55 h 59"/>
                <a:gd name="T48" fmla="*/ 130 w 174"/>
                <a:gd name="T49" fmla="*/ 55 h 59"/>
                <a:gd name="T50" fmla="*/ 148 w 174"/>
                <a:gd name="T51" fmla="*/ 59 h 59"/>
                <a:gd name="T52" fmla="*/ 159 w 174"/>
                <a:gd name="T53" fmla="*/ 55 h 59"/>
                <a:gd name="T54" fmla="*/ 174 w 174"/>
                <a:gd name="T55" fmla="*/ 51 h 59"/>
                <a:gd name="T56" fmla="*/ 170 w 174"/>
                <a:gd name="T57" fmla="*/ 48 h 59"/>
                <a:gd name="T58" fmla="*/ 152 w 174"/>
                <a:gd name="T59" fmla="*/ 40 h 59"/>
                <a:gd name="T60" fmla="*/ 152 w 174"/>
                <a:gd name="T61" fmla="*/ 37 h 59"/>
                <a:gd name="T62" fmla="*/ 144 w 174"/>
                <a:gd name="T63" fmla="*/ 37 h 59"/>
                <a:gd name="T64" fmla="*/ 137 w 174"/>
                <a:gd name="T65" fmla="*/ 29 h 59"/>
                <a:gd name="T66" fmla="*/ 126 w 174"/>
                <a:gd name="T67" fmla="*/ 29 h 59"/>
                <a:gd name="T68" fmla="*/ 126 w 174"/>
                <a:gd name="T69" fmla="*/ 29 h 59"/>
                <a:gd name="T70" fmla="*/ 111 w 174"/>
                <a:gd name="T71" fmla="*/ 22 h 59"/>
                <a:gd name="T72" fmla="*/ 96 w 174"/>
                <a:gd name="T73" fmla="*/ 14 h 59"/>
                <a:gd name="T74" fmla="*/ 89 w 174"/>
                <a:gd name="T75" fmla="*/ 7 h 59"/>
                <a:gd name="T76" fmla="*/ 70 w 174"/>
                <a:gd name="T77" fmla="*/ 3 h 59"/>
                <a:gd name="T78" fmla="*/ 59 w 174"/>
                <a:gd name="T79" fmla="*/ 3 h 59"/>
                <a:gd name="T80" fmla="*/ 41 w 174"/>
                <a:gd name="T81" fmla="*/ 3 h 59"/>
                <a:gd name="T82" fmla="*/ 22 w 174"/>
                <a:gd name="T83" fmla="*/ 7 h 59"/>
                <a:gd name="T84" fmla="*/ 11 w 174"/>
                <a:gd name="T85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4" h="59">
                  <a:moveTo>
                    <a:pt x="33" y="26"/>
                  </a:moveTo>
                  <a:lnTo>
                    <a:pt x="33" y="22"/>
                  </a:lnTo>
                  <a:lnTo>
                    <a:pt x="37" y="22"/>
                  </a:lnTo>
                  <a:lnTo>
                    <a:pt x="41" y="26"/>
                  </a:lnTo>
                  <a:lnTo>
                    <a:pt x="41" y="29"/>
                  </a:lnTo>
                  <a:lnTo>
                    <a:pt x="33" y="29"/>
                  </a:lnTo>
                  <a:lnTo>
                    <a:pt x="30" y="29"/>
                  </a:lnTo>
                  <a:lnTo>
                    <a:pt x="30" y="26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7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close/>
                  <a:moveTo>
                    <a:pt x="11" y="18"/>
                  </a:moveTo>
                  <a:lnTo>
                    <a:pt x="11" y="18"/>
                  </a:lnTo>
                  <a:lnTo>
                    <a:pt x="11" y="22"/>
                  </a:lnTo>
                  <a:lnTo>
                    <a:pt x="7" y="18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6"/>
                  </a:lnTo>
                  <a:lnTo>
                    <a:pt x="11" y="22"/>
                  </a:lnTo>
                  <a:lnTo>
                    <a:pt x="15" y="22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30" y="18"/>
                  </a:lnTo>
                  <a:lnTo>
                    <a:pt x="33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6" y="14"/>
                  </a:lnTo>
                  <a:lnTo>
                    <a:pt x="52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59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7" y="18"/>
                  </a:lnTo>
                  <a:lnTo>
                    <a:pt x="70" y="22"/>
                  </a:lnTo>
                  <a:lnTo>
                    <a:pt x="74" y="22"/>
                  </a:lnTo>
                  <a:lnTo>
                    <a:pt x="74" y="18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81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93" y="26"/>
                  </a:lnTo>
                  <a:lnTo>
                    <a:pt x="96" y="26"/>
                  </a:lnTo>
                  <a:lnTo>
                    <a:pt x="96" y="29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7" y="37"/>
                  </a:lnTo>
                  <a:lnTo>
                    <a:pt x="111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8" y="4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30" y="44"/>
                  </a:lnTo>
                  <a:lnTo>
                    <a:pt x="130" y="48"/>
                  </a:lnTo>
                  <a:lnTo>
                    <a:pt x="126" y="48"/>
                  </a:lnTo>
                  <a:lnTo>
                    <a:pt x="118" y="55"/>
                  </a:lnTo>
                  <a:lnTo>
                    <a:pt x="118" y="55"/>
                  </a:lnTo>
                  <a:lnTo>
                    <a:pt x="126" y="55"/>
                  </a:lnTo>
                  <a:lnTo>
                    <a:pt x="130" y="55"/>
                  </a:lnTo>
                  <a:lnTo>
                    <a:pt x="130" y="55"/>
                  </a:lnTo>
                  <a:lnTo>
                    <a:pt x="141" y="55"/>
                  </a:lnTo>
                  <a:lnTo>
                    <a:pt x="144" y="55"/>
                  </a:lnTo>
                  <a:lnTo>
                    <a:pt x="148" y="59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63" y="51"/>
                  </a:lnTo>
                  <a:lnTo>
                    <a:pt x="170" y="51"/>
                  </a:lnTo>
                  <a:lnTo>
                    <a:pt x="174" y="51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0" y="48"/>
                  </a:lnTo>
                  <a:lnTo>
                    <a:pt x="167" y="44"/>
                  </a:lnTo>
                  <a:lnTo>
                    <a:pt x="159" y="40"/>
                  </a:lnTo>
                  <a:lnTo>
                    <a:pt x="152" y="40"/>
                  </a:lnTo>
                  <a:lnTo>
                    <a:pt x="152" y="40"/>
                  </a:lnTo>
                  <a:lnTo>
                    <a:pt x="152" y="40"/>
                  </a:lnTo>
                  <a:lnTo>
                    <a:pt x="152" y="37"/>
                  </a:lnTo>
                  <a:lnTo>
                    <a:pt x="152" y="33"/>
                  </a:lnTo>
                  <a:lnTo>
                    <a:pt x="148" y="37"/>
                  </a:lnTo>
                  <a:lnTo>
                    <a:pt x="144" y="37"/>
                  </a:lnTo>
                  <a:lnTo>
                    <a:pt x="141" y="29"/>
                  </a:lnTo>
                  <a:lnTo>
                    <a:pt x="137" y="33"/>
                  </a:lnTo>
                  <a:lnTo>
                    <a:pt x="137" y="29"/>
                  </a:lnTo>
                  <a:lnTo>
                    <a:pt x="130" y="26"/>
                  </a:lnTo>
                  <a:lnTo>
                    <a:pt x="130" y="29"/>
                  </a:lnTo>
                  <a:lnTo>
                    <a:pt x="126" y="29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26" y="29"/>
                  </a:lnTo>
                  <a:lnTo>
                    <a:pt x="122" y="26"/>
                  </a:lnTo>
                  <a:lnTo>
                    <a:pt x="115" y="26"/>
                  </a:lnTo>
                  <a:lnTo>
                    <a:pt x="111" y="22"/>
                  </a:lnTo>
                  <a:lnTo>
                    <a:pt x="107" y="18"/>
                  </a:lnTo>
                  <a:lnTo>
                    <a:pt x="104" y="14"/>
                  </a:lnTo>
                  <a:lnTo>
                    <a:pt x="96" y="14"/>
                  </a:lnTo>
                  <a:lnTo>
                    <a:pt x="93" y="14"/>
                  </a:lnTo>
                  <a:lnTo>
                    <a:pt x="93" y="11"/>
                  </a:lnTo>
                  <a:lnTo>
                    <a:pt x="89" y="7"/>
                  </a:lnTo>
                  <a:lnTo>
                    <a:pt x="85" y="7"/>
                  </a:lnTo>
                  <a:lnTo>
                    <a:pt x="81" y="7"/>
                  </a:lnTo>
                  <a:lnTo>
                    <a:pt x="70" y="3"/>
                  </a:lnTo>
                  <a:lnTo>
                    <a:pt x="67" y="7"/>
                  </a:lnTo>
                  <a:lnTo>
                    <a:pt x="63" y="3"/>
                  </a:lnTo>
                  <a:lnTo>
                    <a:pt x="59" y="3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1" y="3"/>
                  </a:lnTo>
                  <a:lnTo>
                    <a:pt x="33" y="3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1" y="14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9" name="Freeform 167"/>
            <p:cNvSpPr>
              <a:spLocks noEditPoints="1"/>
            </p:cNvSpPr>
            <p:nvPr/>
          </p:nvSpPr>
          <p:spPr bwMode="auto">
            <a:xfrm>
              <a:off x="2668005" y="2636870"/>
              <a:ext cx="119657" cy="128663"/>
            </a:xfrm>
            <a:custGeom>
              <a:avLst/>
              <a:gdLst>
                <a:gd name="T0" fmla="*/ 89 w 93"/>
                <a:gd name="T1" fmla="*/ 89 h 100"/>
                <a:gd name="T2" fmla="*/ 78 w 93"/>
                <a:gd name="T3" fmla="*/ 100 h 100"/>
                <a:gd name="T4" fmla="*/ 89 w 93"/>
                <a:gd name="T5" fmla="*/ 93 h 100"/>
                <a:gd name="T6" fmla="*/ 82 w 93"/>
                <a:gd name="T7" fmla="*/ 93 h 100"/>
                <a:gd name="T8" fmla="*/ 78 w 93"/>
                <a:gd name="T9" fmla="*/ 100 h 100"/>
                <a:gd name="T10" fmla="*/ 93 w 93"/>
                <a:gd name="T11" fmla="*/ 78 h 100"/>
                <a:gd name="T12" fmla="*/ 86 w 93"/>
                <a:gd name="T13" fmla="*/ 78 h 100"/>
                <a:gd name="T14" fmla="*/ 78 w 93"/>
                <a:gd name="T15" fmla="*/ 67 h 100"/>
                <a:gd name="T16" fmla="*/ 71 w 93"/>
                <a:gd name="T17" fmla="*/ 74 h 100"/>
                <a:gd name="T18" fmla="*/ 71 w 93"/>
                <a:gd name="T19" fmla="*/ 78 h 100"/>
                <a:gd name="T20" fmla="*/ 78 w 93"/>
                <a:gd name="T21" fmla="*/ 67 h 100"/>
                <a:gd name="T22" fmla="*/ 71 w 93"/>
                <a:gd name="T23" fmla="*/ 67 h 100"/>
                <a:gd name="T24" fmla="*/ 67 w 93"/>
                <a:gd name="T25" fmla="*/ 67 h 100"/>
                <a:gd name="T26" fmla="*/ 56 w 93"/>
                <a:gd name="T27" fmla="*/ 52 h 100"/>
                <a:gd name="T28" fmla="*/ 60 w 93"/>
                <a:gd name="T29" fmla="*/ 67 h 100"/>
                <a:gd name="T30" fmla="*/ 56 w 93"/>
                <a:gd name="T31" fmla="*/ 60 h 100"/>
                <a:gd name="T32" fmla="*/ 56 w 93"/>
                <a:gd name="T33" fmla="*/ 52 h 100"/>
                <a:gd name="T34" fmla="*/ 41 w 93"/>
                <a:gd name="T35" fmla="*/ 56 h 100"/>
                <a:gd name="T36" fmla="*/ 41 w 93"/>
                <a:gd name="T37" fmla="*/ 52 h 100"/>
                <a:gd name="T38" fmla="*/ 67 w 93"/>
                <a:gd name="T39" fmla="*/ 52 h 100"/>
                <a:gd name="T40" fmla="*/ 67 w 93"/>
                <a:gd name="T41" fmla="*/ 45 h 100"/>
                <a:gd name="T42" fmla="*/ 52 w 93"/>
                <a:gd name="T43" fmla="*/ 41 h 100"/>
                <a:gd name="T44" fmla="*/ 52 w 93"/>
                <a:gd name="T45" fmla="*/ 48 h 100"/>
                <a:gd name="T46" fmla="*/ 56 w 93"/>
                <a:gd name="T47" fmla="*/ 45 h 100"/>
                <a:gd name="T48" fmla="*/ 52 w 93"/>
                <a:gd name="T49" fmla="*/ 37 h 100"/>
                <a:gd name="T50" fmla="*/ 45 w 93"/>
                <a:gd name="T51" fmla="*/ 30 h 100"/>
                <a:gd name="T52" fmla="*/ 41 w 93"/>
                <a:gd name="T53" fmla="*/ 34 h 100"/>
                <a:gd name="T54" fmla="*/ 41 w 93"/>
                <a:gd name="T55" fmla="*/ 30 h 100"/>
                <a:gd name="T56" fmla="*/ 37 w 93"/>
                <a:gd name="T57" fmla="*/ 26 h 100"/>
                <a:gd name="T58" fmla="*/ 30 w 93"/>
                <a:gd name="T59" fmla="*/ 4 h 100"/>
                <a:gd name="T60" fmla="*/ 34 w 93"/>
                <a:gd name="T61" fmla="*/ 11 h 100"/>
                <a:gd name="T62" fmla="*/ 26 w 93"/>
                <a:gd name="T63" fmla="*/ 19 h 100"/>
                <a:gd name="T64" fmla="*/ 30 w 93"/>
                <a:gd name="T65" fmla="*/ 8 h 100"/>
                <a:gd name="T66" fmla="*/ 19 w 93"/>
                <a:gd name="T67" fmla="*/ 0 h 100"/>
                <a:gd name="T68" fmla="*/ 4 w 93"/>
                <a:gd name="T69" fmla="*/ 4 h 100"/>
                <a:gd name="T70" fmla="*/ 15 w 93"/>
                <a:gd name="T71" fmla="*/ 0 h 100"/>
                <a:gd name="T72" fmla="*/ 15 w 93"/>
                <a:gd name="T73" fmla="*/ 4 h 100"/>
                <a:gd name="T74" fmla="*/ 0 w 93"/>
                <a:gd name="T75" fmla="*/ 4 h 100"/>
                <a:gd name="T76" fmla="*/ 26 w 93"/>
                <a:gd name="T77" fmla="*/ 30 h 100"/>
                <a:gd name="T78" fmla="*/ 23 w 93"/>
                <a:gd name="T79" fmla="*/ 34 h 100"/>
                <a:gd name="T80" fmla="*/ 15 w 93"/>
                <a:gd name="T81" fmla="*/ 45 h 100"/>
                <a:gd name="T82" fmla="*/ 15 w 93"/>
                <a:gd name="T83" fmla="*/ 45 h 100"/>
                <a:gd name="T84" fmla="*/ 15 w 93"/>
                <a:gd name="T85" fmla="*/ 45 h 100"/>
                <a:gd name="T86" fmla="*/ 11 w 93"/>
                <a:gd name="T87" fmla="*/ 45 h 100"/>
                <a:gd name="T88" fmla="*/ 15 w 93"/>
                <a:gd name="T89" fmla="*/ 34 h 100"/>
                <a:gd name="T90" fmla="*/ 11 w 93"/>
                <a:gd name="T91" fmla="*/ 34 h 100"/>
                <a:gd name="T92" fmla="*/ 11 w 93"/>
                <a:gd name="T93" fmla="*/ 37 h 100"/>
                <a:gd name="T94" fmla="*/ 19 w 93"/>
                <a:gd name="T95" fmla="*/ 45 h 100"/>
                <a:gd name="T96" fmla="*/ 15 w 93"/>
                <a:gd name="T97" fmla="*/ 56 h 100"/>
                <a:gd name="T98" fmla="*/ 19 w 93"/>
                <a:gd name="T99" fmla="*/ 4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3" h="100">
                  <a:moveTo>
                    <a:pt x="89" y="89"/>
                  </a:moveTo>
                  <a:lnTo>
                    <a:pt x="89" y="89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9" y="89"/>
                  </a:lnTo>
                  <a:close/>
                  <a:moveTo>
                    <a:pt x="78" y="100"/>
                  </a:moveTo>
                  <a:lnTo>
                    <a:pt x="86" y="100"/>
                  </a:lnTo>
                  <a:lnTo>
                    <a:pt x="89" y="97"/>
                  </a:lnTo>
                  <a:lnTo>
                    <a:pt x="89" y="93"/>
                  </a:lnTo>
                  <a:lnTo>
                    <a:pt x="86" y="93"/>
                  </a:lnTo>
                  <a:lnTo>
                    <a:pt x="86" y="97"/>
                  </a:lnTo>
                  <a:lnTo>
                    <a:pt x="82" y="93"/>
                  </a:lnTo>
                  <a:lnTo>
                    <a:pt x="78" y="97"/>
                  </a:lnTo>
                  <a:lnTo>
                    <a:pt x="78" y="100"/>
                  </a:lnTo>
                  <a:lnTo>
                    <a:pt x="78" y="100"/>
                  </a:lnTo>
                  <a:close/>
                  <a:moveTo>
                    <a:pt x="86" y="74"/>
                  </a:moveTo>
                  <a:lnTo>
                    <a:pt x="89" y="74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9" y="78"/>
                  </a:lnTo>
                  <a:lnTo>
                    <a:pt x="86" y="78"/>
                  </a:lnTo>
                  <a:lnTo>
                    <a:pt x="86" y="74"/>
                  </a:lnTo>
                  <a:lnTo>
                    <a:pt x="86" y="74"/>
                  </a:lnTo>
                  <a:close/>
                  <a:moveTo>
                    <a:pt x="78" y="67"/>
                  </a:moveTo>
                  <a:lnTo>
                    <a:pt x="74" y="67"/>
                  </a:lnTo>
                  <a:lnTo>
                    <a:pt x="74" y="71"/>
                  </a:lnTo>
                  <a:lnTo>
                    <a:pt x="71" y="74"/>
                  </a:lnTo>
                  <a:lnTo>
                    <a:pt x="67" y="74"/>
                  </a:lnTo>
                  <a:lnTo>
                    <a:pt x="67" y="78"/>
                  </a:lnTo>
                  <a:lnTo>
                    <a:pt x="71" y="78"/>
                  </a:lnTo>
                  <a:lnTo>
                    <a:pt x="78" y="74"/>
                  </a:lnTo>
                  <a:lnTo>
                    <a:pt x="78" y="71"/>
                  </a:lnTo>
                  <a:lnTo>
                    <a:pt x="78" y="67"/>
                  </a:lnTo>
                  <a:lnTo>
                    <a:pt x="78" y="67"/>
                  </a:lnTo>
                  <a:close/>
                  <a:moveTo>
                    <a:pt x="67" y="67"/>
                  </a:moveTo>
                  <a:lnTo>
                    <a:pt x="71" y="67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7"/>
                  </a:lnTo>
                  <a:close/>
                  <a:moveTo>
                    <a:pt x="56" y="52"/>
                  </a:moveTo>
                  <a:lnTo>
                    <a:pt x="56" y="60"/>
                  </a:lnTo>
                  <a:lnTo>
                    <a:pt x="60" y="63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56" y="6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56" y="52"/>
                  </a:lnTo>
                  <a:close/>
                  <a:moveTo>
                    <a:pt x="41" y="52"/>
                  </a:moveTo>
                  <a:lnTo>
                    <a:pt x="41" y="56"/>
                  </a:lnTo>
                  <a:lnTo>
                    <a:pt x="45" y="56"/>
                  </a:lnTo>
                  <a:lnTo>
                    <a:pt x="41" y="52"/>
                  </a:lnTo>
                  <a:lnTo>
                    <a:pt x="41" y="52"/>
                  </a:lnTo>
                  <a:close/>
                  <a:moveTo>
                    <a:pt x="67" y="45"/>
                  </a:moveTo>
                  <a:lnTo>
                    <a:pt x="67" y="48"/>
                  </a:lnTo>
                  <a:lnTo>
                    <a:pt x="67" y="52"/>
                  </a:lnTo>
                  <a:lnTo>
                    <a:pt x="71" y="48"/>
                  </a:lnTo>
                  <a:lnTo>
                    <a:pt x="67" y="45"/>
                  </a:lnTo>
                  <a:lnTo>
                    <a:pt x="67" y="45"/>
                  </a:lnTo>
                  <a:close/>
                  <a:moveTo>
                    <a:pt x="52" y="37"/>
                  </a:moveTo>
                  <a:lnTo>
                    <a:pt x="49" y="41"/>
                  </a:lnTo>
                  <a:lnTo>
                    <a:pt x="52" y="41"/>
                  </a:lnTo>
                  <a:lnTo>
                    <a:pt x="52" y="45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5"/>
                  </a:lnTo>
                  <a:lnTo>
                    <a:pt x="52" y="41"/>
                  </a:lnTo>
                  <a:lnTo>
                    <a:pt x="52" y="37"/>
                  </a:lnTo>
                  <a:lnTo>
                    <a:pt x="52" y="37"/>
                  </a:lnTo>
                  <a:close/>
                  <a:moveTo>
                    <a:pt x="37" y="26"/>
                  </a:moveTo>
                  <a:lnTo>
                    <a:pt x="41" y="26"/>
                  </a:lnTo>
                  <a:lnTo>
                    <a:pt x="45" y="30"/>
                  </a:lnTo>
                  <a:lnTo>
                    <a:pt x="45" y="37"/>
                  </a:lnTo>
                  <a:lnTo>
                    <a:pt x="41" y="37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5" y="34"/>
                  </a:lnTo>
                  <a:lnTo>
                    <a:pt x="41" y="30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close/>
                  <a:moveTo>
                    <a:pt x="19" y="0"/>
                  </a:moveTo>
                  <a:lnTo>
                    <a:pt x="26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6" y="19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30" y="8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0"/>
                  </a:lnTo>
                  <a:close/>
                  <a:moveTo>
                    <a:pt x="0" y="4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19" y="30"/>
                  </a:moveTo>
                  <a:lnTo>
                    <a:pt x="26" y="30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3" y="34"/>
                  </a:lnTo>
                  <a:lnTo>
                    <a:pt x="19" y="30"/>
                  </a:lnTo>
                  <a:lnTo>
                    <a:pt x="19" y="30"/>
                  </a:lnTo>
                  <a:close/>
                  <a:moveTo>
                    <a:pt x="15" y="45"/>
                  </a:moveTo>
                  <a:lnTo>
                    <a:pt x="15" y="45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5" y="45"/>
                  </a:lnTo>
                  <a:close/>
                  <a:moveTo>
                    <a:pt x="11" y="45"/>
                  </a:moveTo>
                  <a:lnTo>
                    <a:pt x="15" y="45"/>
                  </a:lnTo>
                  <a:lnTo>
                    <a:pt x="15" y="48"/>
                  </a:lnTo>
                  <a:lnTo>
                    <a:pt x="11" y="45"/>
                  </a:lnTo>
                  <a:lnTo>
                    <a:pt x="11" y="45"/>
                  </a:lnTo>
                  <a:close/>
                  <a:moveTo>
                    <a:pt x="15" y="41"/>
                  </a:moveTo>
                  <a:lnTo>
                    <a:pt x="19" y="41"/>
                  </a:lnTo>
                  <a:lnTo>
                    <a:pt x="15" y="34"/>
                  </a:lnTo>
                  <a:lnTo>
                    <a:pt x="15" y="30"/>
                  </a:lnTo>
                  <a:lnTo>
                    <a:pt x="11" y="30"/>
                  </a:lnTo>
                  <a:lnTo>
                    <a:pt x="11" y="34"/>
                  </a:lnTo>
                  <a:lnTo>
                    <a:pt x="8" y="37"/>
                  </a:lnTo>
                  <a:lnTo>
                    <a:pt x="11" y="41"/>
                  </a:lnTo>
                  <a:lnTo>
                    <a:pt x="11" y="37"/>
                  </a:lnTo>
                  <a:lnTo>
                    <a:pt x="15" y="41"/>
                  </a:lnTo>
                  <a:lnTo>
                    <a:pt x="15" y="41"/>
                  </a:lnTo>
                  <a:close/>
                  <a:moveTo>
                    <a:pt x="19" y="45"/>
                  </a:moveTo>
                  <a:lnTo>
                    <a:pt x="15" y="48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0" name="Freeform 169"/>
            <p:cNvSpPr/>
            <p:nvPr/>
          </p:nvSpPr>
          <p:spPr bwMode="auto">
            <a:xfrm>
              <a:off x="2558641" y="2990694"/>
              <a:ext cx="119657" cy="47606"/>
            </a:xfrm>
            <a:custGeom>
              <a:avLst/>
              <a:gdLst>
                <a:gd name="T0" fmla="*/ 82 w 93"/>
                <a:gd name="T1" fmla="*/ 33 h 37"/>
                <a:gd name="T2" fmla="*/ 74 w 93"/>
                <a:gd name="T3" fmla="*/ 26 h 37"/>
                <a:gd name="T4" fmla="*/ 78 w 93"/>
                <a:gd name="T5" fmla="*/ 18 h 37"/>
                <a:gd name="T6" fmla="*/ 82 w 93"/>
                <a:gd name="T7" fmla="*/ 18 h 37"/>
                <a:gd name="T8" fmla="*/ 78 w 93"/>
                <a:gd name="T9" fmla="*/ 15 h 37"/>
                <a:gd name="T10" fmla="*/ 78 w 93"/>
                <a:gd name="T11" fmla="*/ 18 h 37"/>
                <a:gd name="T12" fmla="*/ 74 w 93"/>
                <a:gd name="T13" fmla="*/ 15 h 37"/>
                <a:gd name="T14" fmla="*/ 67 w 93"/>
                <a:gd name="T15" fmla="*/ 11 h 37"/>
                <a:gd name="T16" fmla="*/ 63 w 93"/>
                <a:gd name="T17" fmla="*/ 7 h 37"/>
                <a:gd name="T18" fmla="*/ 56 w 93"/>
                <a:gd name="T19" fmla="*/ 11 h 37"/>
                <a:gd name="T20" fmla="*/ 56 w 93"/>
                <a:gd name="T21" fmla="*/ 15 h 37"/>
                <a:gd name="T22" fmla="*/ 52 w 93"/>
                <a:gd name="T23" fmla="*/ 18 h 37"/>
                <a:gd name="T24" fmla="*/ 41 w 93"/>
                <a:gd name="T25" fmla="*/ 22 h 37"/>
                <a:gd name="T26" fmla="*/ 45 w 93"/>
                <a:gd name="T27" fmla="*/ 26 h 37"/>
                <a:gd name="T28" fmla="*/ 48 w 93"/>
                <a:gd name="T29" fmla="*/ 29 h 37"/>
                <a:gd name="T30" fmla="*/ 48 w 93"/>
                <a:gd name="T31" fmla="*/ 33 h 37"/>
                <a:gd name="T32" fmla="*/ 41 w 93"/>
                <a:gd name="T33" fmla="*/ 33 h 37"/>
                <a:gd name="T34" fmla="*/ 34 w 93"/>
                <a:gd name="T35" fmla="*/ 37 h 37"/>
                <a:gd name="T36" fmla="*/ 34 w 93"/>
                <a:gd name="T37" fmla="*/ 33 h 37"/>
                <a:gd name="T38" fmla="*/ 34 w 93"/>
                <a:gd name="T39" fmla="*/ 29 h 37"/>
                <a:gd name="T40" fmla="*/ 30 w 93"/>
                <a:gd name="T41" fmla="*/ 26 h 37"/>
                <a:gd name="T42" fmla="*/ 30 w 93"/>
                <a:gd name="T43" fmla="*/ 29 h 37"/>
                <a:gd name="T44" fmla="*/ 26 w 93"/>
                <a:gd name="T45" fmla="*/ 29 h 37"/>
                <a:gd name="T46" fmla="*/ 22 w 93"/>
                <a:gd name="T47" fmla="*/ 26 h 37"/>
                <a:gd name="T48" fmla="*/ 15 w 93"/>
                <a:gd name="T49" fmla="*/ 22 h 37"/>
                <a:gd name="T50" fmla="*/ 15 w 93"/>
                <a:gd name="T51" fmla="*/ 18 h 37"/>
                <a:gd name="T52" fmla="*/ 11 w 93"/>
                <a:gd name="T53" fmla="*/ 18 h 37"/>
                <a:gd name="T54" fmla="*/ 4 w 93"/>
                <a:gd name="T55" fmla="*/ 18 h 37"/>
                <a:gd name="T56" fmla="*/ 4 w 93"/>
                <a:gd name="T57" fmla="*/ 18 h 37"/>
                <a:gd name="T58" fmla="*/ 4 w 93"/>
                <a:gd name="T59" fmla="*/ 15 h 37"/>
                <a:gd name="T60" fmla="*/ 4 w 93"/>
                <a:gd name="T61" fmla="*/ 11 h 37"/>
                <a:gd name="T62" fmla="*/ 0 w 93"/>
                <a:gd name="T63" fmla="*/ 7 h 37"/>
                <a:gd name="T64" fmla="*/ 4 w 93"/>
                <a:gd name="T65" fmla="*/ 3 h 37"/>
                <a:gd name="T66" fmla="*/ 8 w 93"/>
                <a:gd name="T67" fmla="*/ 0 h 37"/>
                <a:gd name="T68" fmla="*/ 11 w 93"/>
                <a:gd name="T69" fmla="*/ 3 h 37"/>
                <a:gd name="T70" fmla="*/ 15 w 93"/>
                <a:gd name="T71" fmla="*/ 7 h 37"/>
                <a:gd name="T72" fmla="*/ 15 w 93"/>
                <a:gd name="T73" fmla="*/ 7 h 37"/>
                <a:gd name="T74" fmla="*/ 15 w 93"/>
                <a:gd name="T75" fmla="*/ 7 h 37"/>
                <a:gd name="T76" fmla="*/ 19 w 93"/>
                <a:gd name="T77" fmla="*/ 11 h 37"/>
                <a:gd name="T78" fmla="*/ 19 w 93"/>
                <a:gd name="T79" fmla="*/ 7 h 37"/>
                <a:gd name="T80" fmla="*/ 22 w 93"/>
                <a:gd name="T81" fmla="*/ 7 h 37"/>
                <a:gd name="T82" fmla="*/ 34 w 93"/>
                <a:gd name="T83" fmla="*/ 11 h 37"/>
                <a:gd name="T84" fmla="*/ 37 w 93"/>
                <a:gd name="T85" fmla="*/ 7 h 37"/>
                <a:gd name="T86" fmla="*/ 56 w 93"/>
                <a:gd name="T87" fmla="*/ 3 h 37"/>
                <a:gd name="T88" fmla="*/ 59 w 93"/>
                <a:gd name="T89" fmla="*/ 0 h 37"/>
                <a:gd name="T90" fmla="*/ 63 w 93"/>
                <a:gd name="T91" fmla="*/ 3 h 37"/>
                <a:gd name="T92" fmla="*/ 74 w 93"/>
                <a:gd name="T93" fmla="*/ 3 h 37"/>
                <a:gd name="T94" fmla="*/ 85 w 93"/>
                <a:gd name="T95" fmla="*/ 7 h 37"/>
                <a:gd name="T96" fmla="*/ 89 w 93"/>
                <a:gd name="T97" fmla="*/ 11 h 37"/>
                <a:gd name="T98" fmla="*/ 93 w 93"/>
                <a:gd name="T99" fmla="*/ 15 h 37"/>
                <a:gd name="T100" fmla="*/ 93 w 93"/>
                <a:gd name="T101" fmla="*/ 18 h 37"/>
                <a:gd name="T102" fmla="*/ 89 w 93"/>
                <a:gd name="T103" fmla="*/ 26 h 37"/>
                <a:gd name="T104" fmla="*/ 85 w 93"/>
                <a:gd name="T105" fmla="*/ 29 h 37"/>
                <a:gd name="T106" fmla="*/ 82 w 93"/>
                <a:gd name="T10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3" h="37">
                  <a:moveTo>
                    <a:pt x="82" y="37"/>
                  </a:moveTo>
                  <a:lnTo>
                    <a:pt x="82" y="33"/>
                  </a:lnTo>
                  <a:lnTo>
                    <a:pt x="78" y="29"/>
                  </a:lnTo>
                  <a:lnTo>
                    <a:pt x="74" y="26"/>
                  </a:lnTo>
                  <a:lnTo>
                    <a:pt x="78" y="22"/>
                  </a:lnTo>
                  <a:lnTo>
                    <a:pt x="78" y="18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2" y="15"/>
                  </a:lnTo>
                  <a:lnTo>
                    <a:pt x="78" y="15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18"/>
                  </a:lnTo>
                  <a:lnTo>
                    <a:pt x="74" y="15"/>
                  </a:lnTo>
                  <a:lnTo>
                    <a:pt x="71" y="11"/>
                  </a:lnTo>
                  <a:lnTo>
                    <a:pt x="67" y="11"/>
                  </a:lnTo>
                  <a:lnTo>
                    <a:pt x="67" y="7"/>
                  </a:lnTo>
                  <a:lnTo>
                    <a:pt x="63" y="7"/>
                  </a:lnTo>
                  <a:lnTo>
                    <a:pt x="59" y="7"/>
                  </a:lnTo>
                  <a:lnTo>
                    <a:pt x="56" y="11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2" y="18"/>
                  </a:lnTo>
                  <a:lnTo>
                    <a:pt x="45" y="18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8" y="29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5" y="33"/>
                  </a:lnTo>
                  <a:lnTo>
                    <a:pt x="41" y="33"/>
                  </a:lnTo>
                  <a:lnTo>
                    <a:pt x="41" y="37"/>
                  </a:lnTo>
                  <a:lnTo>
                    <a:pt x="34" y="37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6" y="11"/>
                  </a:lnTo>
                  <a:lnTo>
                    <a:pt x="34" y="11"/>
                  </a:lnTo>
                  <a:lnTo>
                    <a:pt x="37" y="11"/>
                  </a:lnTo>
                  <a:lnTo>
                    <a:pt x="37" y="7"/>
                  </a:lnTo>
                  <a:lnTo>
                    <a:pt x="48" y="3"/>
                  </a:lnTo>
                  <a:lnTo>
                    <a:pt x="56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67" y="3"/>
                  </a:lnTo>
                  <a:lnTo>
                    <a:pt x="74" y="3"/>
                  </a:lnTo>
                  <a:lnTo>
                    <a:pt x="78" y="3"/>
                  </a:lnTo>
                  <a:lnTo>
                    <a:pt x="85" y="7"/>
                  </a:lnTo>
                  <a:lnTo>
                    <a:pt x="85" y="11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3" y="15"/>
                  </a:lnTo>
                  <a:lnTo>
                    <a:pt x="89" y="15"/>
                  </a:lnTo>
                  <a:lnTo>
                    <a:pt x="93" y="18"/>
                  </a:lnTo>
                  <a:lnTo>
                    <a:pt x="93" y="22"/>
                  </a:lnTo>
                  <a:lnTo>
                    <a:pt x="89" y="26"/>
                  </a:lnTo>
                  <a:lnTo>
                    <a:pt x="89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2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1" name="Freeform 170"/>
            <p:cNvSpPr/>
            <p:nvPr/>
          </p:nvSpPr>
          <p:spPr bwMode="auto">
            <a:xfrm>
              <a:off x="2496883" y="2957241"/>
              <a:ext cx="72051" cy="61758"/>
            </a:xfrm>
            <a:custGeom>
              <a:avLst/>
              <a:gdLst>
                <a:gd name="T0" fmla="*/ 52 w 56"/>
                <a:gd name="T1" fmla="*/ 44 h 48"/>
                <a:gd name="T2" fmla="*/ 52 w 56"/>
                <a:gd name="T3" fmla="*/ 44 h 48"/>
                <a:gd name="T4" fmla="*/ 52 w 56"/>
                <a:gd name="T5" fmla="*/ 48 h 48"/>
                <a:gd name="T6" fmla="*/ 48 w 56"/>
                <a:gd name="T7" fmla="*/ 48 h 48"/>
                <a:gd name="T8" fmla="*/ 45 w 56"/>
                <a:gd name="T9" fmla="*/ 48 h 48"/>
                <a:gd name="T10" fmla="*/ 41 w 56"/>
                <a:gd name="T11" fmla="*/ 41 h 48"/>
                <a:gd name="T12" fmla="*/ 41 w 56"/>
                <a:gd name="T13" fmla="*/ 41 h 48"/>
                <a:gd name="T14" fmla="*/ 41 w 56"/>
                <a:gd name="T15" fmla="*/ 41 h 48"/>
                <a:gd name="T16" fmla="*/ 45 w 56"/>
                <a:gd name="T17" fmla="*/ 48 h 48"/>
                <a:gd name="T18" fmla="*/ 41 w 56"/>
                <a:gd name="T19" fmla="*/ 44 h 48"/>
                <a:gd name="T20" fmla="*/ 33 w 56"/>
                <a:gd name="T21" fmla="*/ 41 h 48"/>
                <a:gd name="T22" fmla="*/ 37 w 56"/>
                <a:gd name="T23" fmla="*/ 37 h 48"/>
                <a:gd name="T24" fmla="*/ 33 w 56"/>
                <a:gd name="T25" fmla="*/ 33 h 48"/>
                <a:gd name="T26" fmla="*/ 26 w 56"/>
                <a:gd name="T27" fmla="*/ 29 h 48"/>
                <a:gd name="T28" fmla="*/ 22 w 56"/>
                <a:gd name="T29" fmla="*/ 26 h 48"/>
                <a:gd name="T30" fmla="*/ 19 w 56"/>
                <a:gd name="T31" fmla="*/ 18 h 48"/>
                <a:gd name="T32" fmla="*/ 15 w 56"/>
                <a:gd name="T33" fmla="*/ 15 h 48"/>
                <a:gd name="T34" fmla="*/ 11 w 56"/>
                <a:gd name="T35" fmla="*/ 18 h 48"/>
                <a:gd name="T36" fmla="*/ 19 w 56"/>
                <a:gd name="T37" fmla="*/ 26 h 48"/>
                <a:gd name="T38" fmla="*/ 15 w 56"/>
                <a:gd name="T39" fmla="*/ 26 h 48"/>
                <a:gd name="T40" fmla="*/ 11 w 56"/>
                <a:gd name="T41" fmla="*/ 22 h 48"/>
                <a:gd name="T42" fmla="*/ 0 w 56"/>
                <a:gd name="T43" fmla="*/ 18 h 48"/>
                <a:gd name="T44" fmla="*/ 4 w 56"/>
                <a:gd name="T45" fmla="*/ 15 h 48"/>
                <a:gd name="T46" fmla="*/ 4 w 56"/>
                <a:gd name="T47" fmla="*/ 7 h 48"/>
                <a:gd name="T48" fmla="*/ 0 w 56"/>
                <a:gd name="T49" fmla="*/ 7 h 48"/>
                <a:gd name="T50" fmla="*/ 4 w 56"/>
                <a:gd name="T51" fmla="*/ 3 h 48"/>
                <a:gd name="T52" fmla="*/ 4 w 56"/>
                <a:gd name="T53" fmla="*/ 3 h 48"/>
                <a:gd name="T54" fmla="*/ 11 w 56"/>
                <a:gd name="T55" fmla="*/ 0 h 48"/>
                <a:gd name="T56" fmla="*/ 22 w 56"/>
                <a:gd name="T57" fmla="*/ 3 h 48"/>
                <a:gd name="T58" fmla="*/ 26 w 56"/>
                <a:gd name="T59" fmla="*/ 3 h 48"/>
                <a:gd name="T60" fmla="*/ 30 w 56"/>
                <a:gd name="T61" fmla="*/ 7 h 48"/>
                <a:gd name="T62" fmla="*/ 33 w 56"/>
                <a:gd name="T63" fmla="*/ 7 h 48"/>
                <a:gd name="T64" fmla="*/ 37 w 56"/>
                <a:gd name="T65" fmla="*/ 11 h 48"/>
                <a:gd name="T66" fmla="*/ 41 w 56"/>
                <a:gd name="T67" fmla="*/ 7 h 48"/>
                <a:gd name="T68" fmla="*/ 41 w 56"/>
                <a:gd name="T69" fmla="*/ 11 h 48"/>
                <a:gd name="T70" fmla="*/ 45 w 56"/>
                <a:gd name="T71" fmla="*/ 18 h 48"/>
                <a:gd name="T72" fmla="*/ 48 w 56"/>
                <a:gd name="T73" fmla="*/ 22 h 48"/>
                <a:gd name="T74" fmla="*/ 52 w 56"/>
                <a:gd name="T75" fmla="*/ 26 h 48"/>
                <a:gd name="T76" fmla="*/ 56 w 56"/>
                <a:gd name="T77" fmla="*/ 26 h 48"/>
                <a:gd name="T78" fmla="*/ 52 w 56"/>
                <a:gd name="T79" fmla="*/ 29 h 48"/>
                <a:gd name="T80" fmla="*/ 48 w 56"/>
                <a:gd name="T81" fmla="*/ 33 h 48"/>
                <a:gd name="T82" fmla="*/ 52 w 56"/>
                <a:gd name="T83" fmla="*/ 37 h 48"/>
                <a:gd name="T84" fmla="*/ 52 w 56"/>
                <a:gd name="T85" fmla="*/ 41 h 48"/>
                <a:gd name="T86" fmla="*/ 52 w 56"/>
                <a:gd name="T87" fmla="*/ 44 h 48"/>
                <a:gd name="T88" fmla="*/ 52 w 56"/>
                <a:gd name="T8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" h="48">
                  <a:moveTo>
                    <a:pt x="52" y="44"/>
                  </a:move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5" y="44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5" y="44"/>
                  </a:lnTo>
                  <a:lnTo>
                    <a:pt x="45" y="48"/>
                  </a:lnTo>
                  <a:lnTo>
                    <a:pt x="41" y="48"/>
                  </a:lnTo>
                  <a:lnTo>
                    <a:pt x="41" y="44"/>
                  </a:lnTo>
                  <a:lnTo>
                    <a:pt x="37" y="44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3" y="33"/>
                  </a:lnTo>
                  <a:lnTo>
                    <a:pt x="30" y="33"/>
                  </a:lnTo>
                  <a:lnTo>
                    <a:pt x="26" y="29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9" y="22"/>
                  </a:lnTo>
                  <a:lnTo>
                    <a:pt x="19" y="18"/>
                  </a:lnTo>
                  <a:lnTo>
                    <a:pt x="15" y="18"/>
                  </a:lnTo>
                  <a:lnTo>
                    <a:pt x="15" y="15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9" y="22"/>
                  </a:lnTo>
                  <a:lnTo>
                    <a:pt x="19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3" y="11"/>
                  </a:lnTo>
                  <a:lnTo>
                    <a:pt x="33" y="7"/>
                  </a:lnTo>
                  <a:lnTo>
                    <a:pt x="37" y="7"/>
                  </a:lnTo>
                  <a:lnTo>
                    <a:pt x="37" y="11"/>
                  </a:lnTo>
                  <a:lnTo>
                    <a:pt x="41" y="11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48" y="22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2" y="26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48" y="33"/>
                  </a:lnTo>
                  <a:lnTo>
                    <a:pt x="48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2" y="4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2" name="Freeform 171"/>
            <p:cNvSpPr/>
            <p:nvPr/>
          </p:nvSpPr>
          <p:spPr bwMode="auto">
            <a:xfrm>
              <a:off x="2463432" y="2885191"/>
              <a:ext cx="100357" cy="86205"/>
            </a:xfrm>
            <a:custGeom>
              <a:avLst/>
              <a:gdLst>
                <a:gd name="T0" fmla="*/ 8 w 21"/>
                <a:gd name="T1" fmla="*/ 16 h 18"/>
                <a:gd name="T2" fmla="*/ 10 w 21"/>
                <a:gd name="T3" fmla="*/ 15 h 18"/>
                <a:gd name="T4" fmla="*/ 13 w 21"/>
                <a:gd name="T5" fmla="*/ 16 h 18"/>
                <a:gd name="T6" fmla="*/ 14 w 21"/>
                <a:gd name="T7" fmla="*/ 16 h 18"/>
                <a:gd name="T8" fmla="*/ 15 w 21"/>
                <a:gd name="T9" fmla="*/ 17 h 18"/>
                <a:gd name="T10" fmla="*/ 16 w 21"/>
                <a:gd name="T11" fmla="*/ 17 h 18"/>
                <a:gd name="T12" fmla="*/ 17 w 21"/>
                <a:gd name="T13" fmla="*/ 17 h 18"/>
                <a:gd name="T14" fmla="*/ 17 w 21"/>
                <a:gd name="T15" fmla="*/ 17 h 18"/>
                <a:gd name="T16" fmla="*/ 17 w 21"/>
                <a:gd name="T17" fmla="*/ 15 h 18"/>
                <a:gd name="T18" fmla="*/ 17 w 21"/>
                <a:gd name="T19" fmla="*/ 14 h 18"/>
                <a:gd name="T20" fmla="*/ 17 w 21"/>
                <a:gd name="T21" fmla="*/ 13 h 18"/>
                <a:gd name="T22" fmla="*/ 17 w 21"/>
                <a:gd name="T23" fmla="*/ 14 h 18"/>
                <a:gd name="T24" fmla="*/ 17 w 21"/>
                <a:gd name="T25" fmla="*/ 13 h 18"/>
                <a:gd name="T26" fmla="*/ 17 w 21"/>
                <a:gd name="T27" fmla="*/ 11 h 18"/>
                <a:gd name="T28" fmla="*/ 18 w 21"/>
                <a:gd name="T29" fmla="*/ 9 h 18"/>
                <a:gd name="T30" fmla="*/ 18 w 21"/>
                <a:gd name="T31" fmla="*/ 10 h 18"/>
                <a:gd name="T32" fmla="*/ 18 w 21"/>
                <a:gd name="T33" fmla="*/ 11 h 18"/>
                <a:gd name="T34" fmla="*/ 18 w 21"/>
                <a:gd name="T35" fmla="*/ 11 h 18"/>
                <a:gd name="T36" fmla="*/ 19 w 21"/>
                <a:gd name="T37" fmla="*/ 7 h 18"/>
                <a:gd name="T38" fmla="*/ 18 w 21"/>
                <a:gd name="T39" fmla="*/ 7 h 18"/>
                <a:gd name="T40" fmla="*/ 18 w 21"/>
                <a:gd name="T41" fmla="*/ 6 h 18"/>
                <a:gd name="T42" fmla="*/ 19 w 21"/>
                <a:gd name="T43" fmla="*/ 6 h 18"/>
                <a:gd name="T44" fmla="*/ 19 w 21"/>
                <a:gd name="T45" fmla="*/ 5 h 18"/>
                <a:gd name="T46" fmla="*/ 20 w 21"/>
                <a:gd name="T47" fmla="*/ 4 h 18"/>
                <a:gd name="T48" fmla="*/ 20 w 21"/>
                <a:gd name="T49" fmla="*/ 3 h 18"/>
                <a:gd name="T50" fmla="*/ 20 w 21"/>
                <a:gd name="T51" fmla="*/ 2 h 18"/>
                <a:gd name="T52" fmla="*/ 20 w 21"/>
                <a:gd name="T53" fmla="*/ 0 h 18"/>
                <a:gd name="T54" fmla="*/ 21 w 21"/>
                <a:gd name="T55" fmla="*/ 0 h 18"/>
                <a:gd name="T56" fmla="*/ 19 w 21"/>
                <a:gd name="T57" fmla="*/ 0 h 18"/>
                <a:gd name="T58" fmla="*/ 19 w 21"/>
                <a:gd name="T59" fmla="*/ 0 h 18"/>
                <a:gd name="T60" fmla="*/ 18 w 21"/>
                <a:gd name="T61" fmla="*/ 0 h 18"/>
                <a:gd name="T62" fmla="*/ 17 w 21"/>
                <a:gd name="T63" fmla="*/ 1 h 18"/>
                <a:gd name="T64" fmla="*/ 16 w 21"/>
                <a:gd name="T65" fmla="*/ 2 h 18"/>
                <a:gd name="T66" fmla="*/ 14 w 21"/>
                <a:gd name="T67" fmla="*/ 2 h 18"/>
                <a:gd name="T68" fmla="*/ 14 w 21"/>
                <a:gd name="T69" fmla="*/ 1 h 18"/>
                <a:gd name="T70" fmla="*/ 13 w 21"/>
                <a:gd name="T71" fmla="*/ 2 h 18"/>
                <a:gd name="T72" fmla="*/ 12 w 21"/>
                <a:gd name="T73" fmla="*/ 3 h 18"/>
                <a:gd name="T74" fmla="*/ 11 w 21"/>
                <a:gd name="T75" fmla="*/ 3 h 18"/>
                <a:gd name="T76" fmla="*/ 9 w 21"/>
                <a:gd name="T77" fmla="*/ 4 h 18"/>
                <a:gd name="T78" fmla="*/ 8 w 21"/>
                <a:gd name="T79" fmla="*/ 5 h 18"/>
                <a:gd name="T80" fmla="*/ 8 w 21"/>
                <a:gd name="T81" fmla="*/ 4 h 18"/>
                <a:gd name="T82" fmla="*/ 5 w 21"/>
                <a:gd name="T83" fmla="*/ 5 h 18"/>
                <a:gd name="T84" fmla="*/ 4 w 21"/>
                <a:gd name="T85" fmla="*/ 6 h 18"/>
                <a:gd name="T86" fmla="*/ 4 w 21"/>
                <a:gd name="T87" fmla="*/ 7 h 18"/>
                <a:gd name="T88" fmla="*/ 2 w 21"/>
                <a:gd name="T89" fmla="*/ 8 h 18"/>
                <a:gd name="T90" fmla="*/ 1 w 21"/>
                <a:gd name="T91" fmla="*/ 8 h 18"/>
                <a:gd name="T92" fmla="*/ 0 w 21"/>
                <a:gd name="T93" fmla="*/ 8 h 18"/>
                <a:gd name="T94" fmla="*/ 2 w 21"/>
                <a:gd name="T95" fmla="*/ 10 h 18"/>
                <a:gd name="T96" fmla="*/ 2 w 21"/>
                <a:gd name="T97" fmla="*/ 11 h 18"/>
                <a:gd name="T98" fmla="*/ 5 w 21"/>
                <a:gd name="T99" fmla="*/ 14 h 18"/>
                <a:gd name="T100" fmla="*/ 7 w 21"/>
                <a:gd name="T10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" h="18"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3" name="Freeform 172"/>
            <p:cNvSpPr/>
            <p:nvPr/>
          </p:nvSpPr>
          <p:spPr bwMode="auto">
            <a:xfrm>
              <a:off x="2420973" y="2862031"/>
              <a:ext cx="142816" cy="61758"/>
            </a:xfrm>
            <a:custGeom>
              <a:avLst/>
              <a:gdLst>
                <a:gd name="T0" fmla="*/ 41 w 111"/>
                <a:gd name="T1" fmla="*/ 48 h 48"/>
                <a:gd name="T2" fmla="*/ 48 w 111"/>
                <a:gd name="T3" fmla="*/ 44 h 48"/>
                <a:gd name="T4" fmla="*/ 48 w 111"/>
                <a:gd name="T5" fmla="*/ 40 h 48"/>
                <a:gd name="T6" fmla="*/ 52 w 111"/>
                <a:gd name="T7" fmla="*/ 37 h 48"/>
                <a:gd name="T8" fmla="*/ 63 w 111"/>
                <a:gd name="T9" fmla="*/ 33 h 48"/>
                <a:gd name="T10" fmla="*/ 63 w 111"/>
                <a:gd name="T11" fmla="*/ 37 h 48"/>
                <a:gd name="T12" fmla="*/ 66 w 111"/>
                <a:gd name="T13" fmla="*/ 33 h 48"/>
                <a:gd name="T14" fmla="*/ 74 w 111"/>
                <a:gd name="T15" fmla="*/ 29 h 48"/>
                <a:gd name="T16" fmla="*/ 78 w 111"/>
                <a:gd name="T17" fmla="*/ 29 h 48"/>
                <a:gd name="T18" fmla="*/ 81 w 111"/>
                <a:gd name="T19" fmla="*/ 26 h 48"/>
                <a:gd name="T20" fmla="*/ 85 w 111"/>
                <a:gd name="T21" fmla="*/ 22 h 48"/>
                <a:gd name="T22" fmla="*/ 85 w 111"/>
                <a:gd name="T23" fmla="*/ 26 h 48"/>
                <a:gd name="T24" fmla="*/ 92 w 111"/>
                <a:gd name="T25" fmla="*/ 26 h 48"/>
                <a:gd name="T26" fmla="*/ 96 w 111"/>
                <a:gd name="T27" fmla="*/ 22 h 48"/>
                <a:gd name="T28" fmla="*/ 100 w 111"/>
                <a:gd name="T29" fmla="*/ 18 h 48"/>
                <a:gd name="T30" fmla="*/ 104 w 111"/>
                <a:gd name="T31" fmla="*/ 18 h 48"/>
                <a:gd name="T32" fmla="*/ 104 w 111"/>
                <a:gd name="T33" fmla="*/ 18 h 48"/>
                <a:gd name="T34" fmla="*/ 111 w 111"/>
                <a:gd name="T35" fmla="*/ 18 h 48"/>
                <a:gd name="T36" fmla="*/ 111 w 111"/>
                <a:gd name="T37" fmla="*/ 14 h 48"/>
                <a:gd name="T38" fmla="*/ 104 w 111"/>
                <a:gd name="T39" fmla="*/ 11 h 48"/>
                <a:gd name="T40" fmla="*/ 104 w 111"/>
                <a:gd name="T41" fmla="*/ 14 h 48"/>
                <a:gd name="T42" fmla="*/ 96 w 111"/>
                <a:gd name="T43" fmla="*/ 14 h 48"/>
                <a:gd name="T44" fmla="*/ 89 w 111"/>
                <a:gd name="T45" fmla="*/ 11 h 48"/>
                <a:gd name="T46" fmla="*/ 89 w 111"/>
                <a:gd name="T47" fmla="*/ 11 h 48"/>
                <a:gd name="T48" fmla="*/ 89 w 111"/>
                <a:gd name="T49" fmla="*/ 7 h 48"/>
                <a:gd name="T50" fmla="*/ 96 w 111"/>
                <a:gd name="T51" fmla="*/ 7 h 48"/>
                <a:gd name="T52" fmla="*/ 100 w 111"/>
                <a:gd name="T53" fmla="*/ 11 h 48"/>
                <a:gd name="T54" fmla="*/ 92 w 111"/>
                <a:gd name="T55" fmla="*/ 7 h 48"/>
                <a:gd name="T56" fmla="*/ 89 w 111"/>
                <a:gd name="T57" fmla="*/ 7 h 48"/>
                <a:gd name="T58" fmla="*/ 85 w 111"/>
                <a:gd name="T59" fmla="*/ 7 h 48"/>
                <a:gd name="T60" fmla="*/ 74 w 111"/>
                <a:gd name="T61" fmla="*/ 3 h 48"/>
                <a:gd name="T62" fmla="*/ 63 w 111"/>
                <a:gd name="T63" fmla="*/ 0 h 48"/>
                <a:gd name="T64" fmla="*/ 59 w 111"/>
                <a:gd name="T65" fmla="*/ 3 h 48"/>
                <a:gd name="T66" fmla="*/ 59 w 111"/>
                <a:gd name="T67" fmla="*/ 3 h 48"/>
                <a:gd name="T68" fmla="*/ 55 w 111"/>
                <a:gd name="T69" fmla="*/ 3 h 48"/>
                <a:gd name="T70" fmla="*/ 41 w 111"/>
                <a:gd name="T71" fmla="*/ 3 h 48"/>
                <a:gd name="T72" fmla="*/ 29 w 111"/>
                <a:gd name="T73" fmla="*/ 7 h 48"/>
                <a:gd name="T74" fmla="*/ 26 w 111"/>
                <a:gd name="T75" fmla="*/ 7 h 48"/>
                <a:gd name="T76" fmla="*/ 22 w 111"/>
                <a:gd name="T77" fmla="*/ 11 h 48"/>
                <a:gd name="T78" fmla="*/ 15 w 111"/>
                <a:gd name="T79" fmla="*/ 14 h 48"/>
                <a:gd name="T80" fmla="*/ 7 w 111"/>
                <a:gd name="T81" fmla="*/ 18 h 48"/>
                <a:gd name="T82" fmla="*/ 7 w 111"/>
                <a:gd name="T83" fmla="*/ 26 h 48"/>
                <a:gd name="T84" fmla="*/ 4 w 111"/>
                <a:gd name="T85" fmla="*/ 29 h 48"/>
                <a:gd name="T86" fmla="*/ 4 w 111"/>
                <a:gd name="T87" fmla="*/ 29 h 48"/>
                <a:gd name="T88" fmla="*/ 4 w 111"/>
                <a:gd name="T89" fmla="*/ 40 h 48"/>
                <a:gd name="T90" fmla="*/ 11 w 111"/>
                <a:gd name="T91" fmla="*/ 44 h 48"/>
                <a:gd name="T92" fmla="*/ 15 w 111"/>
                <a:gd name="T93" fmla="*/ 44 h 48"/>
                <a:gd name="T94" fmla="*/ 15 w 111"/>
                <a:gd name="T95" fmla="*/ 44 h 48"/>
                <a:gd name="T96" fmla="*/ 18 w 111"/>
                <a:gd name="T97" fmla="*/ 48 h 48"/>
                <a:gd name="T98" fmla="*/ 29 w 111"/>
                <a:gd name="T99" fmla="*/ 48 h 48"/>
                <a:gd name="T100" fmla="*/ 29 w 111"/>
                <a:gd name="T101" fmla="*/ 44 h 48"/>
                <a:gd name="T102" fmla="*/ 33 w 111"/>
                <a:gd name="T103" fmla="*/ 44 h 48"/>
                <a:gd name="T104" fmla="*/ 37 w 111"/>
                <a:gd name="T105" fmla="*/ 44 h 48"/>
                <a:gd name="T106" fmla="*/ 37 w 111"/>
                <a:gd name="T107" fmla="*/ 44 h 48"/>
                <a:gd name="T108" fmla="*/ 37 w 111"/>
                <a:gd name="T10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1" h="48">
                  <a:moveTo>
                    <a:pt x="37" y="48"/>
                  </a:moveTo>
                  <a:lnTo>
                    <a:pt x="41" y="48"/>
                  </a:lnTo>
                  <a:lnTo>
                    <a:pt x="44" y="48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37"/>
                  </a:lnTo>
                  <a:lnTo>
                    <a:pt x="52" y="37"/>
                  </a:lnTo>
                  <a:lnTo>
                    <a:pt x="55" y="33"/>
                  </a:lnTo>
                  <a:lnTo>
                    <a:pt x="63" y="33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66" y="37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4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6"/>
                  </a:lnTo>
                  <a:lnTo>
                    <a:pt x="81" y="26"/>
                  </a:lnTo>
                  <a:lnTo>
                    <a:pt x="81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6"/>
                  </a:lnTo>
                  <a:lnTo>
                    <a:pt x="89" y="22"/>
                  </a:lnTo>
                  <a:lnTo>
                    <a:pt x="92" y="26"/>
                  </a:lnTo>
                  <a:lnTo>
                    <a:pt x="92" y="22"/>
                  </a:lnTo>
                  <a:lnTo>
                    <a:pt x="96" y="22"/>
                  </a:lnTo>
                  <a:lnTo>
                    <a:pt x="100" y="22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7" y="18"/>
                  </a:lnTo>
                  <a:lnTo>
                    <a:pt x="111" y="18"/>
                  </a:lnTo>
                  <a:lnTo>
                    <a:pt x="111" y="14"/>
                  </a:lnTo>
                  <a:lnTo>
                    <a:pt x="111" y="14"/>
                  </a:lnTo>
                  <a:lnTo>
                    <a:pt x="107" y="11"/>
                  </a:lnTo>
                  <a:lnTo>
                    <a:pt x="104" y="11"/>
                  </a:lnTo>
                  <a:lnTo>
                    <a:pt x="100" y="11"/>
                  </a:lnTo>
                  <a:lnTo>
                    <a:pt x="104" y="14"/>
                  </a:lnTo>
                  <a:lnTo>
                    <a:pt x="100" y="14"/>
                  </a:lnTo>
                  <a:lnTo>
                    <a:pt x="96" y="14"/>
                  </a:lnTo>
                  <a:lnTo>
                    <a:pt x="92" y="11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2" y="11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6" y="7"/>
                  </a:lnTo>
                  <a:lnTo>
                    <a:pt x="100" y="11"/>
                  </a:lnTo>
                  <a:lnTo>
                    <a:pt x="100" y="11"/>
                  </a:lnTo>
                  <a:lnTo>
                    <a:pt x="96" y="7"/>
                  </a:lnTo>
                  <a:lnTo>
                    <a:pt x="92" y="7"/>
                  </a:lnTo>
                  <a:lnTo>
                    <a:pt x="89" y="3"/>
                  </a:lnTo>
                  <a:lnTo>
                    <a:pt x="89" y="7"/>
                  </a:lnTo>
                  <a:lnTo>
                    <a:pt x="85" y="3"/>
                  </a:lnTo>
                  <a:lnTo>
                    <a:pt x="85" y="7"/>
                  </a:lnTo>
                  <a:lnTo>
                    <a:pt x="81" y="7"/>
                  </a:lnTo>
                  <a:lnTo>
                    <a:pt x="74" y="3"/>
                  </a:lnTo>
                  <a:lnTo>
                    <a:pt x="66" y="3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63" y="3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48" y="3"/>
                  </a:lnTo>
                  <a:lnTo>
                    <a:pt x="41" y="3"/>
                  </a:lnTo>
                  <a:lnTo>
                    <a:pt x="33" y="3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22" y="11"/>
                  </a:lnTo>
                  <a:lnTo>
                    <a:pt x="18" y="14"/>
                  </a:lnTo>
                  <a:lnTo>
                    <a:pt x="15" y="14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11" y="22"/>
                  </a:lnTo>
                  <a:lnTo>
                    <a:pt x="7" y="26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0" y="37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11" y="44"/>
                  </a:lnTo>
                  <a:lnTo>
                    <a:pt x="15" y="48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22" y="48"/>
                  </a:lnTo>
                  <a:lnTo>
                    <a:pt x="29" y="48"/>
                  </a:lnTo>
                  <a:lnTo>
                    <a:pt x="33" y="44"/>
                  </a:lnTo>
                  <a:lnTo>
                    <a:pt x="29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7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4" name="Freeform 173"/>
            <p:cNvSpPr/>
            <p:nvPr/>
          </p:nvSpPr>
          <p:spPr bwMode="auto">
            <a:xfrm>
              <a:off x="2410678" y="2895484"/>
              <a:ext cx="52752" cy="28306"/>
            </a:xfrm>
            <a:custGeom>
              <a:avLst/>
              <a:gdLst>
                <a:gd name="T0" fmla="*/ 15 w 41"/>
                <a:gd name="T1" fmla="*/ 0 h 22"/>
                <a:gd name="T2" fmla="*/ 19 w 41"/>
                <a:gd name="T3" fmla="*/ 0 h 22"/>
                <a:gd name="T4" fmla="*/ 19 w 41"/>
                <a:gd name="T5" fmla="*/ 3 h 22"/>
                <a:gd name="T6" fmla="*/ 19 w 41"/>
                <a:gd name="T7" fmla="*/ 3 h 22"/>
                <a:gd name="T8" fmla="*/ 23 w 41"/>
                <a:gd name="T9" fmla="*/ 3 h 22"/>
                <a:gd name="T10" fmla="*/ 26 w 41"/>
                <a:gd name="T11" fmla="*/ 3 h 22"/>
                <a:gd name="T12" fmla="*/ 26 w 41"/>
                <a:gd name="T13" fmla="*/ 3 h 22"/>
                <a:gd name="T14" fmla="*/ 30 w 41"/>
                <a:gd name="T15" fmla="*/ 7 h 22"/>
                <a:gd name="T16" fmla="*/ 30 w 41"/>
                <a:gd name="T17" fmla="*/ 7 h 22"/>
                <a:gd name="T18" fmla="*/ 34 w 41"/>
                <a:gd name="T19" fmla="*/ 11 h 22"/>
                <a:gd name="T20" fmla="*/ 34 w 41"/>
                <a:gd name="T21" fmla="*/ 7 h 22"/>
                <a:gd name="T22" fmla="*/ 34 w 41"/>
                <a:gd name="T23" fmla="*/ 7 h 22"/>
                <a:gd name="T24" fmla="*/ 37 w 41"/>
                <a:gd name="T25" fmla="*/ 7 h 22"/>
                <a:gd name="T26" fmla="*/ 37 w 41"/>
                <a:gd name="T27" fmla="*/ 7 h 22"/>
                <a:gd name="T28" fmla="*/ 41 w 41"/>
                <a:gd name="T29" fmla="*/ 7 h 22"/>
                <a:gd name="T30" fmla="*/ 41 w 41"/>
                <a:gd name="T31" fmla="*/ 11 h 22"/>
                <a:gd name="T32" fmla="*/ 41 w 41"/>
                <a:gd name="T33" fmla="*/ 11 h 22"/>
                <a:gd name="T34" fmla="*/ 41 w 41"/>
                <a:gd name="T35" fmla="*/ 14 h 22"/>
                <a:gd name="T36" fmla="*/ 37 w 41"/>
                <a:gd name="T37" fmla="*/ 14 h 22"/>
                <a:gd name="T38" fmla="*/ 41 w 41"/>
                <a:gd name="T39" fmla="*/ 18 h 22"/>
                <a:gd name="T40" fmla="*/ 37 w 41"/>
                <a:gd name="T41" fmla="*/ 18 h 22"/>
                <a:gd name="T42" fmla="*/ 41 w 41"/>
                <a:gd name="T43" fmla="*/ 18 h 22"/>
                <a:gd name="T44" fmla="*/ 37 w 41"/>
                <a:gd name="T45" fmla="*/ 22 h 22"/>
                <a:gd name="T46" fmla="*/ 30 w 41"/>
                <a:gd name="T47" fmla="*/ 22 h 22"/>
                <a:gd name="T48" fmla="*/ 26 w 41"/>
                <a:gd name="T49" fmla="*/ 22 h 22"/>
                <a:gd name="T50" fmla="*/ 26 w 41"/>
                <a:gd name="T51" fmla="*/ 18 h 22"/>
                <a:gd name="T52" fmla="*/ 23 w 41"/>
                <a:gd name="T53" fmla="*/ 18 h 22"/>
                <a:gd name="T54" fmla="*/ 23 w 41"/>
                <a:gd name="T55" fmla="*/ 18 h 22"/>
                <a:gd name="T56" fmla="*/ 23 w 41"/>
                <a:gd name="T57" fmla="*/ 18 h 22"/>
                <a:gd name="T58" fmla="*/ 23 w 41"/>
                <a:gd name="T59" fmla="*/ 22 h 22"/>
                <a:gd name="T60" fmla="*/ 19 w 41"/>
                <a:gd name="T61" fmla="*/ 18 h 22"/>
                <a:gd name="T62" fmla="*/ 12 w 41"/>
                <a:gd name="T63" fmla="*/ 14 h 22"/>
                <a:gd name="T64" fmla="*/ 12 w 41"/>
                <a:gd name="T65" fmla="*/ 14 h 22"/>
                <a:gd name="T66" fmla="*/ 8 w 41"/>
                <a:gd name="T67" fmla="*/ 14 h 22"/>
                <a:gd name="T68" fmla="*/ 4 w 41"/>
                <a:gd name="T69" fmla="*/ 14 h 22"/>
                <a:gd name="T70" fmla="*/ 0 w 41"/>
                <a:gd name="T71" fmla="*/ 14 h 22"/>
                <a:gd name="T72" fmla="*/ 0 w 41"/>
                <a:gd name="T73" fmla="*/ 11 h 22"/>
                <a:gd name="T74" fmla="*/ 0 w 41"/>
                <a:gd name="T75" fmla="*/ 11 h 22"/>
                <a:gd name="T76" fmla="*/ 0 w 41"/>
                <a:gd name="T77" fmla="*/ 11 h 22"/>
                <a:gd name="T78" fmla="*/ 4 w 41"/>
                <a:gd name="T79" fmla="*/ 7 h 22"/>
                <a:gd name="T80" fmla="*/ 8 w 41"/>
                <a:gd name="T81" fmla="*/ 7 h 22"/>
                <a:gd name="T82" fmla="*/ 12 w 41"/>
                <a:gd name="T83" fmla="*/ 3 h 22"/>
                <a:gd name="T84" fmla="*/ 12 w 41"/>
                <a:gd name="T85" fmla="*/ 3 h 22"/>
                <a:gd name="T86" fmla="*/ 15 w 41"/>
                <a:gd name="T8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22">
                  <a:moveTo>
                    <a:pt x="15" y="0"/>
                  </a:moveTo>
                  <a:lnTo>
                    <a:pt x="19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4"/>
                  </a:lnTo>
                  <a:lnTo>
                    <a:pt x="37" y="14"/>
                  </a:lnTo>
                  <a:lnTo>
                    <a:pt x="41" y="18"/>
                  </a:lnTo>
                  <a:lnTo>
                    <a:pt x="37" y="18"/>
                  </a:lnTo>
                  <a:lnTo>
                    <a:pt x="41" y="18"/>
                  </a:lnTo>
                  <a:lnTo>
                    <a:pt x="37" y="22"/>
                  </a:lnTo>
                  <a:lnTo>
                    <a:pt x="30" y="22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22"/>
                  </a:lnTo>
                  <a:lnTo>
                    <a:pt x="19" y="18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8" y="14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7"/>
                  </a:lnTo>
                  <a:lnTo>
                    <a:pt x="8" y="7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5" name="Freeform 174"/>
            <p:cNvSpPr/>
            <p:nvPr/>
          </p:nvSpPr>
          <p:spPr bwMode="auto">
            <a:xfrm>
              <a:off x="2435126" y="2818286"/>
              <a:ext cx="23159" cy="47606"/>
            </a:xfrm>
            <a:custGeom>
              <a:avLst/>
              <a:gdLst>
                <a:gd name="T0" fmla="*/ 0 w 18"/>
                <a:gd name="T1" fmla="*/ 8 h 37"/>
                <a:gd name="T2" fmla="*/ 0 w 18"/>
                <a:gd name="T3" fmla="*/ 8 h 37"/>
                <a:gd name="T4" fmla="*/ 0 w 18"/>
                <a:gd name="T5" fmla="*/ 8 h 37"/>
                <a:gd name="T6" fmla="*/ 0 w 18"/>
                <a:gd name="T7" fmla="*/ 4 h 37"/>
                <a:gd name="T8" fmla="*/ 4 w 18"/>
                <a:gd name="T9" fmla="*/ 4 h 37"/>
                <a:gd name="T10" fmla="*/ 4 w 18"/>
                <a:gd name="T11" fmla="*/ 8 h 37"/>
                <a:gd name="T12" fmla="*/ 4 w 18"/>
                <a:gd name="T13" fmla="*/ 8 h 37"/>
                <a:gd name="T14" fmla="*/ 4 w 18"/>
                <a:gd name="T15" fmla="*/ 8 h 37"/>
                <a:gd name="T16" fmla="*/ 7 w 18"/>
                <a:gd name="T17" fmla="*/ 8 h 37"/>
                <a:gd name="T18" fmla="*/ 7 w 18"/>
                <a:gd name="T19" fmla="*/ 4 h 37"/>
                <a:gd name="T20" fmla="*/ 7 w 18"/>
                <a:gd name="T21" fmla="*/ 4 h 37"/>
                <a:gd name="T22" fmla="*/ 11 w 18"/>
                <a:gd name="T23" fmla="*/ 0 h 37"/>
                <a:gd name="T24" fmla="*/ 11 w 18"/>
                <a:gd name="T25" fmla="*/ 0 h 37"/>
                <a:gd name="T26" fmla="*/ 11 w 18"/>
                <a:gd name="T27" fmla="*/ 0 h 37"/>
                <a:gd name="T28" fmla="*/ 15 w 18"/>
                <a:gd name="T29" fmla="*/ 0 h 37"/>
                <a:gd name="T30" fmla="*/ 15 w 18"/>
                <a:gd name="T31" fmla="*/ 0 h 37"/>
                <a:gd name="T32" fmla="*/ 15 w 18"/>
                <a:gd name="T33" fmla="*/ 0 h 37"/>
                <a:gd name="T34" fmla="*/ 18 w 18"/>
                <a:gd name="T35" fmla="*/ 0 h 37"/>
                <a:gd name="T36" fmla="*/ 18 w 18"/>
                <a:gd name="T37" fmla="*/ 0 h 37"/>
                <a:gd name="T38" fmla="*/ 18 w 18"/>
                <a:gd name="T39" fmla="*/ 0 h 37"/>
                <a:gd name="T40" fmla="*/ 18 w 18"/>
                <a:gd name="T41" fmla="*/ 8 h 37"/>
                <a:gd name="T42" fmla="*/ 15 w 18"/>
                <a:gd name="T43" fmla="*/ 11 h 37"/>
                <a:gd name="T44" fmla="*/ 15 w 18"/>
                <a:gd name="T45" fmla="*/ 15 h 37"/>
                <a:gd name="T46" fmla="*/ 15 w 18"/>
                <a:gd name="T47" fmla="*/ 19 h 37"/>
                <a:gd name="T48" fmla="*/ 15 w 18"/>
                <a:gd name="T49" fmla="*/ 22 h 37"/>
                <a:gd name="T50" fmla="*/ 15 w 18"/>
                <a:gd name="T51" fmla="*/ 26 h 37"/>
                <a:gd name="T52" fmla="*/ 11 w 18"/>
                <a:gd name="T53" fmla="*/ 34 h 37"/>
                <a:gd name="T54" fmla="*/ 7 w 18"/>
                <a:gd name="T55" fmla="*/ 30 h 37"/>
                <a:gd name="T56" fmla="*/ 4 w 18"/>
                <a:gd name="T57" fmla="*/ 34 h 37"/>
                <a:gd name="T58" fmla="*/ 4 w 18"/>
                <a:gd name="T59" fmla="*/ 37 h 37"/>
                <a:gd name="T60" fmla="*/ 4 w 18"/>
                <a:gd name="T61" fmla="*/ 37 h 37"/>
                <a:gd name="T62" fmla="*/ 4 w 18"/>
                <a:gd name="T63" fmla="*/ 37 h 37"/>
                <a:gd name="T64" fmla="*/ 0 w 18"/>
                <a:gd name="T65" fmla="*/ 37 h 37"/>
                <a:gd name="T66" fmla="*/ 0 w 18"/>
                <a:gd name="T67" fmla="*/ 37 h 37"/>
                <a:gd name="T68" fmla="*/ 0 w 18"/>
                <a:gd name="T69" fmla="*/ 8 h 37"/>
                <a:gd name="T70" fmla="*/ 0 w 18"/>
                <a:gd name="T71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" h="37">
                  <a:moveTo>
                    <a:pt x="0" y="8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5" y="26"/>
                  </a:lnTo>
                  <a:lnTo>
                    <a:pt x="11" y="34"/>
                  </a:lnTo>
                  <a:lnTo>
                    <a:pt x="7" y="30"/>
                  </a:lnTo>
                  <a:lnTo>
                    <a:pt x="4" y="34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6" name="Freeform 175"/>
            <p:cNvSpPr/>
            <p:nvPr/>
          </p:nvSpPr>
          <p:spPr bwMode="auto">
            <a:xfrm>
              <a:off x="2368222" y="2828579"/>
              <a:ext cx="86205" cy="81058"/>
            </a:xfrm>
            <a:custGeom>
              <a:avLst/>
              <a:gdLst>
                <a:gd name="T0" fmla="*/ 33 w 67"/>
                <a:gd name="T1" fmla="*/ 63 h 63"/>
                <a:gd name="T2" fmla="*/ 33 w 67"/>
                <a:gd name="T3" fmla="*/ 63 h 63"/>
                <a:gd name="T4" fmla="*/ 33 w 67"/>
                <a:gd name="T5" fmla="*/ 63 h 63"/>
                <a:gd name="T6" fmla="*/ 37 w 67"/>
                <a:gd name="T7" fmla="*/ 59 h 63"/>
                <a:gd name="T8" fmla="*/ 41 w 67"/>
                <a:gd name="T9" fmla="*/ 59 h 63"/>
                <a:gd name="T10" fmla="*/ 45 w 67"/>
                <a:gd name="T11" fmla="*/ 55 h 63"/>
                <a:gd name="T12" fmla="*/ 45 w 67"/>
                <a:gd name="T13" fmla="*/ 55 h 63"/>
                <a:gd name="T14" fmla="*/ 48 w 67"/>
                <a:gd name="T15" fmla="*/ 52 h 63"/>
                <a:gd name="T16" fmla="*/ 52 w 67"/>
                <a:gd name="T17" fmla="*/ 48 h 63"/>
                <a:gd name="T18" fmla="*/ 48 w 67"/>
                <a:gd name="T19" fmla="*/ 44 h 63"/>
                <a:gd name="T20" fmla="*/ 52 w 67"/>
                <a:gd name="T21" fmla="*/ 44 h 63"/>
                <a:gd name="T22" fmla="*/ 56 w 67"/>
                <a:gd name="T23" fmla="*/ 40 h 63"/>
                <a:gd name="T24" fmla="*/ 59 w 67"/>
                <a:gd name="T25" fmla="*/ 40 h 63"/>
                <a:gd name="T26" fmla="*/ 63 w 67"/>
                <a:gd name="T27" fmla="*/ 37 h 63"/>
                <a:gd name="T28" fmla="*/ 63 w 67"/>
                <a:gd name="T29" fmla="*/ 33 h 63"/>
                <a:gd name="T30" fmla="*/ 67 w 67"/>
                <a:gd name="T31" fmla="*/ 33 h 63"/>
                <a:gd name="T32" fmla="*/ 67 w 67"/>
                <a:gd name="T33" fmla="*/ 33 h 63"/>
                <a:gd name="T34" fmla="*/ 67 w 67"/>
                <a:gd name="T35" fmla="*/ 29 h 63"/>
                <a:gd name="T36" fmla="*/ 63 w 67"/>
                <a:gd name="T37" fmla="*/ 29 h 63"/>
                <a:gd name="T38" fmla="*/ 63 w 67"/>
                <a:gd name="T39" fmla="*/ 33 h 63"/>
                <a:gd name="T40" fmla="*/ 59 w 67"/>
                <a:gd name="T41" fmla="*/ 29 h 63"/>
                <a:gd name="T42" fmla="*/ 56 w 67"/>
                <a:gd name="T43" fmla="*/ 29 h 63"/>
                <a:gd name="T44" fmla="*/ 56 w 67"/>
                <a:gd name="T45" fmla="*/ 29 h 63"/>
                <a:gd name="T46" fmla="*/ 56 w 67"/>
                <a:gd name="T47" fmla="*/ 29 h 63"/>
                <a:gd name="T48" fmla="*/ 52 w 67"/>
                <a:gd name="T49" fmla="*/ 29 h 63"/>
                <a:gd name="T50" fmla="*/ 52 w 67"/>
                <a:gd name="T51" fmla="*/ 29 h 63"/>
                <a:gd name="T52" fmla="*/ 52 w 67"/>
                <a:gd name="T53" fmla="*/ 0 h 63"/>
                <a:gd name="T54" fmla="*/ 52 w 67"/>
                <a:gd name="T55" fmla="*/ 0 h 63"/>
                <a:gd name="T56" fmla="*/ 22 w 67"/>
                <a:gd name="T57" fmla="*/ 0 h 63"/>
                <a:gd name="T58" fmla="*/ 22 w 67"/>
                <a:gd name="T59" fmla="*/ 7 h 63"/>
                <a:gd name="T60" fmla="*/ 15 w 67"/>
                <a:gd name="T61" fmla="*/ 7 h 63"/>
                <a:gd name="T62" fmla="*/ 19 w 67"/>
                <a:gd name="T63" fmla="*/ 11 h 63"/>
                <a:gd name="T64" fmla="*/ 19 w 67"/>
                <a:gd name="T65" fmla="*/ 11 h 63"/>
                <a:gd name="T66" fmla="*/ 22 w 67"/>
                <a:gd name="T67" fmla="*/ 14 h 63"/>
                <a:gd name="T68" fmla="*/ 22 w 67"/>
                <a:gd name="T69" fmla="*/ 14 h 63"/>
                <a:gd name="T70" fmla="*/ 26 w 67"/>
                <a:gd name="T71" fmla="*/ 14 h 63"/>
                <a:gd name="T72" fmla="*/ 26 w 67"/>
                <a:gd name="T73" fmla="*/ 18 h 63"/>
                <a:gd name="T74" fmla="*/ 26 w 67"/>
                <a:gd name="T75" fmla="*/ 22 h 63"/>
                <a:gd name="T76" fmla="*/ 30 w 67"/>
                <a:gd name="T77" fmla="*/ 22 h 63"/>
                <a:gd name="T78" fmla="*/ 30 w 67"/>
                <a:gd name="T79" fmla="*/ 22 h 63"/>
                <a:gd name="T80" fmla="*/ 33 w 67"/>
                <a:gd name="T81" fmla="*/ 22 h 63"/>
                <a:gd name="T82" fmla="*/ 33 w 67"/>
                <a:gd name="T83" fmla="*/ 26 h 63"/>
                <a:gd name="T84" fmla="*/ 30 w 67"/>
                <a:gd name="T85" fmla="*/ 26 h 63"/>
                <a:gd name="T86" fmla="*/ 11 w 67"/>
                <a:gd name="T87" fmla="*/ 26 h 63"/>
                <a:gd name="T88" fmla="*/ 0 w 67"/>
                <a:gd name="T89" fmla="*/ 40 h 63"/>
                <a:gd name="T90" fmla="*/ 0 w 67"/>
                <a:gd name="T91" fmla="*/ 44 h 63"/>
                <a:gd name="T92" fmla="*/ 0 w 67"/>
                <a:gd name="T93" fmla="*/ 44 h 63"/>
                <a:gd name="T94" fmla="*/ 0 w 67"/>
                <a:gd name="T95" fmla="*/ 44 h 63"/>
                <a:gd name="T96" fmla="*/ 0 w 67"/>
                <a:gd name="T97" fmla="*/ 48 h 63"/>
                <a:gd name="T98" fmla="*/ 4 w 67"/>
                <a:gd name="T99" fmla="*/ 48 h 63"/>
                <a:gd name="T100" fmla="*/ 0 w 67"/>
                <a:gd name="T101" fmla="*/ 48 h 63"/>
                <a:gd name="T102" fmla="*/ 0 w 67"/>
                <a:gd name="T103" fmla="*/ 48 h 63"/>
                <a:gd name="T104" fmla="*/ 0 w 67"/>
                <a:gd name="T105" fmla="*/ 52 h 63"/>
                <a:gd name="T106" fmla="*/ 0 w 67"/>
                <a:gd name="T107" fmla="*/ 52 h 63"/>
                <a:gd name="T108" fmla="*/ 0 w 67"/>
                <a:gd name="T109" fmla="*/ 55 h 63"/>
                <a:gd name="T110" fmla="*/ 4 w 67"/>
                <a:gd name="T111" fmla="*/ 55 h 63"/>
                <a:gd name="T112" fmla="*/ 8 w 67"/>
                <a:gd name="T113" fmla="*/ 55 h 63"/>
                <a:gd name="T114" fmla="*/ 8 w 67"/>
                <a:gd name="T115" fmla="*/ 59 h 63"/>
                <a:gd name="T116" fmla="*/ 19 w 67"/>
                <a:gd name="T117" fmla="*/ 63 h 63"/>
                <a:gd name="T118" fmla="*/ 22 w 67"/>
                <a:gd name="T119" fmla="*/ 63 h 63"/>
                <a:gd name="T120" fmla="*/ 26 w 67"/>
                <a:gd name="T121" fmla="*/ 63 h 63"/>
                <a:gd name="T122" fmla="*/ 33 w 67"/>
                <a:gd name="T12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" h="63">
                  <a:moveTo>
                    <a:pt x="33" y="63"/>
                  </a:moveTo>
                  <a:lnTo>
                    <a:pt x="33" y="63"/>
                  </a:lnTo>
                  <a:lnTo>
                    <a:pt x="33" y="63"/>
                  </a:lnTo>
                  <a:lnTo>
                    <a:pt x="37" y="59"/>
                  </a:lnTo>
                  <a:lnTo>
                    <a:pt x="41" y="59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8" y="52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52" y="44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63" y="37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29"/>
                  </a:lnTo>
                  <a:lnTo>
                    <a:pt x="63" y="29"/>
                  </a:lnTo>
                  <a:lnTo>
                    <a:pt x="63" y="33"/>
                  </a:lnTo>
                  <a:lnTo>
                    <a:pt x="59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22" y="0"/>
                  </a:lnTo>
                  <a:lnTo>
                    <a:pt x="22" y="7"/>
                  </a:lnTo>
                  <a:lnTo>
                    <a:pt x="15" y="7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6" y="14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3" y="22"/>
                  </a:lnTo>
                  <a:lnTo>
                    <a:pt x="33" y="26"/>
                  </a:lnTo>
                  <a:lnTo>
                    <a:pt x="30" y="26"/>
                  </a:lnTo>
                  <a:lnTo>
                    <a:pt x="11" y="2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4" y="55"/>
                  </a:lnTo>
                  <a:lnTo>
                    <a:pt x="8" y="55"/>
                  </a:lnTo>
                  <a:lnTo>
                    <a:pt x="8" y="59"/>
                  </a:lnTo>
                  <a:lnTo>
                    <a:pt x="19" y="63"/>
                  </a:lnTo>
                  <a:lnTo>
                    <a:pt x="22" y="63"/>
                  </a:lnTo>
                  <a:lnTo>
                    <a:pt x="26" y="63"/>
                  </a:lnTo>
                  <a:lnTo>
                    <a:pt x="33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1892168" y="2488908"/>
              <a:ext cx="604717" cy="406575"/>
            </a:xfrm>
            <a:custGeom>
              <a:avLst/>
              <a:gdLst>
                <a:gd name="T0" fmla="*/ 174 w 470"/>
                <a:gd name="T1" fmla="*/ 30 h 316"/>
                <a:gd name="T2" fmla="*/ 189 w 470"/>
                <a:gd name="T3" fmla="*/ 41 h 316"/>
                <a:gd name="T4" fmla="*/ 196 w 470"/>
                <a:gd name="T5" fmla="*/ 60 h 316"/>
                <a:gd name="T6" fmla="*/ 207 w 470"/>
                <a:gd name="T7" fmla="*/ 71 h 316"/>
                <a:gd name="T8" fmla="*/ 222 w 470"/>
                <a:gd name="T9" fmla="*/ 67 h 316"/>
                <a:gd name="T10" fmla="*/ 244 w 470"/>
                <a:gd name="T11" fmla="*/ 60 h 316"/>
                <a:gd name="T12" fmla="*/ 259 w 470"/>
                <a:gd name="T13" fmla="*/ 78 h 316"/>
                <a:gd name="T14" fmla="*/ 274 w 470"/>
                <a:gd name="T15" fmla="*/ 104 h 316"/>
                <a:gd name="T16" fmla="*/ 292 w 470"/>
                <a:gd name="T17" fmla="*/ 126 h 316"/>
                <a:gd name="T18" fmla="*/ 303 w 470"/>
                <a:gd name="T19" fmla="*/ 134 h 316"/>
                <a:gd name="T20" fmla="*/ 296 w 470"/>
                <a:gd name="T21" fmla="*/ 149 h 316"/>
                <a:gd name="T22" fmla="*/ 289 w 470"/>
                <a:gd name="T23" fmla="*/ 186 h 316"/>
                <a:gd name="T24" fmla="*/ 292 w 470"/>
                <a:gd name="T25" fmla="*/ 212 h 316"/>
                <a:gd name="T26" fmla="*/ 318 w 470"/>
                <a:gd name="T27" fmla="*/ 249 h 316"/>
                <a:gd name="T28" fmla="*/ 355 w 470"/>
                <a:gd name="T29" fmla="*/ 252 h 316"/>
                <a:gd name="T30" fmla="*/ 385 w 470"/>
                <a:gd name="T31" fmla="*/ 256 h 316"/>
                <a:gd name="T32" fmla="*/ 400 w 470"/>
                <a:gd name="T33" fmla="*/ 234 h 316"/>
                <a:gd name="T34" fmla="*/ 440 w 470"/>
                <a:gd name="T35" fmla="*/ 204 h 316"/>
                <a:gd name="T36" fmla="*/ 463 w 470"/>
                <a:gd name="T37" fmla="*/ 219 h 316"/>
                <a:gd name="T38" fmla="*/ 452 w 470"/>
                <a:gd name="T39" fmla="*/ 241 h 316"/>
                <a:gd name="T40" fmla="*/ 444 w 470"/>
                <a:gd name="T41" fmla="*/ 249 h 316"/>
                <a:gd name="T42" fmla="*/ 426 w 470"/>
                <a:gd name="T43" fmla="*/ 264 h 316"/>
                <a:gd name="T44" fmla="*/ 389 w 470"/>
                <a:gd name="T45" fmla="*/ 275 h 316"/>
                <a:gd name="T46" fmla="*/ 381 w 470"/>
                <a:gd name="T47" fmla="*/ 290 h 316"/>
                <a:gd name="T48" fmla="*/ 366 w 470"/>
                <a:gd name="T49" fmla="*/ 312 h 316"/>
                <a:gd name="T50" fmla="*/ 333 w 470"/>
                <a:gd name="T51" fmla="*/ 290 h 316"/>
                <a:gd name="T52" fmla="*/ 333 w 470"/>
                <a:gd name="T53" fmla="*/ 290 h 316"/>
                <a:gd name="T54" fmla="*/ 329 w 470"/>
                <a:gd name="T55" fmla="*/ 290 h 316"/>
                <a:gd name="T56" fmla="*/ 274 w 470"/>
                <a:gd name="T57" fmla="*/ 290 h 316"/>
                <a:gd name="T58" fmla="*/ 237 w 470"/>
                <a:gd name="T59" fmla="*/ 275 h 316"/>
                <a:gd name="T60" fmla="*/ 196 w 470"/>
                <a:gd name="T61" fmla="*/ 256 h 316"/>
                <a:gd name="T62" fmla="*/ 170 w 470"/>
                <a:gd name="T63" fmla="*/ 241 h 316"/>
                <a:gd name="T64" fmla="*/ 163 w 470"/>
                <a:gd name="T65" fmla="*/ 219 h 316"/>
                <a:gd name="T66" fmla="*/ 159 w 470"/>
                <a:gd name="T67" fmla="*/ 189 h 316"/>
                <a:gd name="T68" fmla="*/ 126 w 470"/>
                <a:gd name="T69" fmla="*/ 149 h 316"/>
                <a:gd name="T70" fmla="*/ 107 w 470"/>
                <a:gd name="T71" fmla="*/ 130 h 316"/>
                <a:gd name="T72" fmla="*/ 111 w 470"/>
                <a:gd name="T73" fmla="*/ 115 h 316"/>
                <a:gd name="T74" fmla="*/ 92 w 470"/>
                <a:gd name="T75" fmla="*/ 93 h 316"/>
                <a:gd name="T76" fmla="*/ 74 w 470"/>
                <a:gd name="T77" fmla="*/ 78 h 316"/>
                <a:gd name="T78" fmla="*/ 63 w 470"/>
                <a:gd name="T79" fmla="*/ 52 h 316"/>
                <a:gd name="T80" fmla="*/ 52 w 470"/>
                <a:gd name="T81" fmla="*/ 26 h 316"/>
                <a:gd name="T82" fmla="*/ 33 w 470"/>
                <a:gd name="T83" fmla="*/ 30 h 316"/>
                <a:gd name="T84" fmla="*/ 44 w 470"/>
                <a:gd name="T85" fmla="*/ 67 h 316"/>
                <a:gd name="T86" fmla="*/ 63 w 470"/>
                <a:gd name="T87" fmla="*/ 93 h 316"/>
                <a:gd name="T88" fmla="*/ 70 w 470"/>
                <a:gd name="T89" fmla="*/ 108 h 316"/>
                <a:gd name="T90" fmla="*/ 81 w 470"/>
                <a:gd name="T91" fmla="*/ 137 h 316"/>
                <a:gd name="T92" fmla="*/ 89 w 470"/>
                <a:gd name="T93" fmla="*/ 152 h 316"/>
                <a:gd name="T94" fmla="*/ 92 w 470"/>
                <a:gd name="T95" fmla="*/ 178 h 316"/>
                <a:gd name="T96" fmla="*/ 70 w 470"/>
                <a:gd name="T97" fmla="*/ 152 h 316"/>
                <a:gd name="T98" fmla="*/ 59 w 470"/>
                <a:gd name="T99" fmla="*/ 119 h 316"/>
                <a:gd name="T100" fmla="*/ 41 w 470"/>
                <a:gd name="T101" fmla="*/ 104 h 316"/>
                <a:gd name="T102" fmla="*/ 26 w 470"/>
                <a:gd name="T103" fmla="*/ 89 h 316"/>
                <a:gd name="T104" fmla="*/ 37 w 470"/>
                <a:gd name="T105" fmla="*/ 82 h 316"/>
                <a:gd name="T106" fmla="*/ 15 w 470"/>
                <a:gd name="T107" fmla="*/ 56 h 316"/>
                <a:gd name="T108" fmla="*/ 11 w 470"/>
                <a:gd name="T109" fmla="*/ 26 h 316"/>
                <a:gd name="T110" fmla="*/ 85 w 470"/>
                <a:gd name="T111" fmla="*/ 141 h 316"/>
                <a:gd name="T112" fmla="*/ 89 w 470"/>
                <a:gd name="T113" fmla="*/ 149 h 316"/>
                <a:gd name="T114" fmla="*/ 296 w 470"/>
                <a:gd name="T115" fmla="*/ 149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0" h="316">
                  <a:moveTo>
                    <a:pt x="0" y="0"/>
                  </a:moveTo>
                  <a:lnTo>
                    <a:pt x="37" y="0"/>
                  </a:lnTo>
                  <a:lnTo>
                    <a:pt x="41" y="0"/>
                  </a:lnTo>
                  <a:lnTo>
                    <a:pt x="37" y="4"/>
                  </a:lnTo>
                  <a:lnTo>
                    <a:pt x="96" y="26"/>
                  </a:lnTo>
                  <a:lnTo>
                    <a:pt x="141" y="26"/>
                  </a:lnTo>
                  <a:lnTo>
                    <a:pt x="141" y="22"/>
                  </a:lnTo>
                  <a:lnTo>
                    <a:pt x="166" y="22"/>
                  </a:lnTo>
                  <a:lnTo>
                    <a:pt x="170" y="22"/>
                  </a:lnTo>
                  <a:lnTo>
                    <a:pt x="174" y="26"/>
                  </a:lnTo>
                  <a:lnTo>
                    <a:pt x="174" y="30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81" y="34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81" y="37"/>
                  </a:lnTo>
                  <a:lnTo>
                    <a:pt x="185" y="41"/>
                  </a:lnTo>
                  <a:lnTo>
                    <a:pt x="185" y="41"/>
                  </a:lnTo>
                  <a:lnTo>
                    <a:pt x="189" y="41"/>
                  </a:lnTo>
                  <a:lnTo>
                    <a:pt x="189" y="45"/>
                  </a:lnTo>
                  <a:lnTo>
                    <a:pt x="189" y="48"/>
                  </a:lnTo>
                  <a:lnTo>
                    <a:pt x="192" y="48"/>
                  </a:lnTo>
                  <a:lnTo>
                    <a:pt x="192" y="48"/>
                  </a:lnTo>
                  <a:lnTo>
                    <a:pt x="192" y="48"/>
                  </a:lnTo>
                  <a:lnTo>
                    <a:pt x="192" y="52"/>
                  </a:lnTo>
                  <a:lnTo>
                    <a:pt x="192" y="52"/>
                  </a:lnTo>
                  <a:lnTo>
                    <a:pt x="189" y="52"/>
                  </a:lnTo>
                  <a:lnTo>
                    <a:pt x="189" y="56"/>
                  </a:lnTo>
                  <a:lnTo>
                    <a:pt x="192" y="60"/>
                  </a:lnTo>
                  <a:lnTo>
                    <a:pt x="196" y="60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196" y="63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200" y="67"/>
                  </a:lnTo>
                  <a:lnTo>
                    <a:pt x="203" y="67"/>
                  </a:lnTo>
                  <a:lnTo>
                    <a:pt x="203" y="67"/>
                  </a:lnTo>
                  <a:lnTo>
                    <a:pt x="203" y="67"/>
                  </a:lnTo>
                  <a:lnTo>
                    <a:pt x="207" y="71"/>
                  </a:lnTo>
                  <a:lnTo>
                    <a:pt x="207" y="71"/>
                  </a:lnTo>
                  <a:lnTo>
                    <a:pt x="211" y="71"/>
                  </a:lnTo>
                  <a:lnTo>
                    <a:pt x="215" y="74"/>
                  </a:lnTo>
                  <a:lnTo>
                    <a:pt x="215" y="74"/>
                  </a:lnTo>
                  <a:lnTo>
                    <a:pt x="218" y="74"/>
                  </a:lnTo>
                  <a:lnTo>
                    <a:pt x="218" y="74"/>
                  </a:lnTo>
                  <a:lnTo>
                    <a:pt x="218" y="71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22" y="71"/>
                  </a:lnTo>
                  <a:lnTo>
                    <a:pt x="222" y="67"/>
                  </a:lnTo>
                  <a:lnTo>
                    <a:pt x="226" y="67"/>
                  </a:lnTo>
                  <a:lnTo>
                    <a:pt x="226" y="63"/>
                  </a:lnTo>
                  <a:lnTo>
                    <a:pt x="229" y="60"/>
                  </a:lnTo>
                  <a:lnTo>
                    <a:pt x="229" y="60"/>
                  </a:lnTo>
                  <a:lnTo>
                    <a:pt x="233" y="60"/>
                  </a:lnTo>
                  <a:lnTo>
                    <a:pt x="233" y="60"/>
                  </a:lnTo>
                  <a:lnTo>
                    <a:pt x="233" y="60"/>
                  </a:lnTo>
                  <a:lnTo>
                    <a:pt x="233" y="60"/>
                  </a:lnTo>
                  <a:lnTo>
                    <a:pt x="237" y="60"/>
                  </a:lnTo>
                  <a:lnTo>
                    <a:pt x="241" y="60"/>
                  </a:lnTo>
                  <a:lnTo>
                    <a:pt x="244" y="60"/>
                  </a:lnTo>
                  <a:lnTo>
                    <a:pt x="244" y="60"/>
                  </a:lnTo>
                  <a:lnTo>
                    <a:pt x="244" y="60"/>
                  </a:lnTo>
                  <a:lnTo>
                    <a:pt x="248" y="60"/>
                  </a:lnTo>
                  <a:lnTo>
                    <a:pt x="248" y="63"/>
                  </a:lnTo>
                  <a:lnTo>
                    <a:pt x="252" y="63"/>
                  </a:lnTo>
                  <a:lnTo>
                    <a:pt x="255" y="67"/>
                  </a:lnTo>
                  <a:lnTo>
                    <a:pt x="255" y="71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9" y="82"/>
                  </a:lnTo>
                  <a:lnTo>
                    <a:pt x="263" y="82"/>
                  </a:lnTo>
                  <a:lnTo>
                    <a:pt x="263" y="89"/>
                  </a:lnTo>
                  <a:lnTo>
                    <a:pt x="266" y="89"/>
                  </a:lnTo>
                  <a:lnTo>
                    <a:pt x="266" y="89"/>
                  </a:lnTo>
                  <a:lnTo>
                    <a:pt x="270" y="93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4" y="100"/>
                  </a:lnTo>
                  <a:lnTo>
                    <a:pt x="274" y="104"/>
                  </a:lnTo>
                  <a:lnTo>
                    <a:pt x="274" y="104"/>
                  </a:lnTo>
                  <a:lnTo>
                    <a:pt x="274" y="108"/>
                  </a:lnTo>
                  <a:lnTo>
                    <a:pt x="274" y="108"/>
                  </a:lnTo>
                  <a:lnTo>
                    <a:pt x="278" y="115"/>
                  </a:lnTo>
                  <a:lnTo>
                    <a:pt x="278" y="119"/>
                  </a:lnTo>
                  <a:lnTo>
                    <a:pt x="278" y="123"/>
                  </a:lnTo>
                  <a:lnTo>
                    <a:pt x="278" y="123"/>
                  </a:lnTo>
                  <a:lnTo>
                    <a:pt x="281" y="123"/>
                  </a:lnTo>
                  <a:lnTo>
                    <a:pt x="281" y="123"/>
                  </a:lnTo>
                  <a:lnTo>
                    <a:pt x="285" y="123"/>
                  </a:lnTo>
                  <a:lnTo>
                    <a:pt x="285" y="126"/>
                  </a:lnTo>
                  <a:lnTo>
                    <a:pt x="292" y="126"/>
                  </a:lnTo>
                  <a:lnTo>
                    <a:pt x="296" y="130"/>
                  </a:lnTo>
                  <a:lnTo>
                    <a:pt x="300" y="130"/>
                  </a:lnTo>
                  <a:lnTo>
                    <a:pt x="300" y="130"/>
                  </a:lnTo>
                  <a:lnTo>
                    <a:pt x="300" y="130"/>
                  </a:lnTo>
                  <a:lnTo>
                    <a:pt x="300" y="134"/>
                  </a:lnTo>
                  <a:lnTo>
                    <a:pt x="303" y="130"/>
                  </a:lnTo>
                  <a:lnTo>
                    <a:pt x="303" y="126"/>
                  </a:lnTo>
                  <a:lnTo>
                    <a:pt x="307" y="126"/>
                  </a:lnTo>
                  <a:lnTo>
                    <a:pt x="307" y="126"/>
                  </a:lnTo>
                  <a:lnTo>
                    <a:pt x="303" y="130"/>
                  </a:lnTo>
                  <a:lnTo>
                    <a:pt x="303" y="134"/>
                  </a:lnTo>
                  <a:lnTo>
                    <a:pt x="303" y="137"/>
                  </a:lnTo>
                  <a:lnTo>
                    <a:pt x="300" y="137"/>
                  </a:lnTo>
                  <a:lnTo>
                    <a:pt x="300" y="141"/>
                  </a:lnTo>
                  <a:lnTo>
                    <a:pt x="296" y="141"/>
                  </a:lnTo>
                  <a:lnTo>
                    <a:pt x="300" y="141"/>
                  </a:lnTo>
                  <a:lnTo>
                    <a:pt x="300" y="137"/>
                  </a:lnTo>
                  <a:lnTo>
                    <a:pt x="296" y="137"/>
                  </a:lnTo>
                  <a:lnTo>
                    <a:pt x="296" y="141"/>
                  </a:lnTo>
                  <a:lnTo>
                    <a:pt x="292" y="145"/>
                  </a:lnTo>
                  <a:lnTo>
                    <a:pt x="296" y="145"/>
                  </a:lnTo>
                  <a:lnTo>
                    <a:pt x="296" y="149"/>
                  </a:lnTo>
                  <a:lnTo>
                    <a:pt x="296" y="152"/>
                  </a:lnTo>
                  <a:lnTo>
                    <a:pt x="292" y="152"/>
                  </a:lnTo>
                  <a:lnTo>
                    <a:pt x="292" y="156"/>
                  </a:lnTo>
                  <a:lnTo>
                    <a:pt x="292" y="156"/>
                  </a:lnTo>
                  <a:lnTo>
                    <a:pt x="292" y="160"/>
                  </a:lnTo>
                  <a:lnTo>
                    <a:pt x="292" y="160"/>
                  </a:lnTo>
                  <a:lnTo>
                    <a:pt x="292" y="167"/>
                  </a:lnTo>
                  <a:lnTo>
                    <a:pt x="292" y="175"/>
                  </a:lnTo>
                  <a:lnTo>
                    <a:pt x="292" y="182"/>
                  </a:lnTo>
                  <a:lnTo>
                    <a:pt x="289" y="182"/>
                  </a:lnTo>
                  <a:lnTo>
                    <a:pt x="289" y="186"/>
                  </a:lnTo>
                  <a:lnTo>
                    <a:pt x="289" y="193"/>
                  </a:lnTo>
                  <a:lnTo>
                    <a:pt x="289" y="193"/>
                  </a:lnTo>
                  <a:lnTo>
                    <a:pt x="296" y="201"/>
                  </a:lnTo>
                  <a:lnTo>
                    <a:pt x="296" y="204"/>
                  </a:lnTo>
                  <a:lnTo>
                    <a:pt x="292" y="208"/>
                  </a:lnTo>
                  <a:lnTo>
                    <a:pt x="292" y="201"/>
                  </a:lnTo>
                  <a:lnTo>
                    <a:pt x="289" y="197"/>
                  </a:lnTo>
                  <a:lnTo>
                    <a:pt x="289" y="201"/>
                  </a:lnTo>
                  <a:lnTo>
                    <a:pt x="292" y="201"/>
                  </a:lnTo>
                  <a:lnTo>
                    <a:pt x="292" y="208"/>
                  </a:lnTo>
                  <a:lnTo>
                    <a:pt x="292" y="212"/>
                  </a:lnTo>
                  <a:lnTo>
                    <a:pt x="292" y="212"/>
                  </a:lnTo>
                  <a:lnTo>
                    <a:pt x="296" y="215"/>
                  </a:lnTo>
                  <a:lnTo>
                    <a:pt x="296" y="219"/>
                  </a:lnTo>
                  <a:lnTo>
                    <a:pt x="303" y="226"/>
                  </a:lnTo>
                  <a:lnTo>
                    <a:pt x="307" y="230"/>
                  </a:lnTo>
                  <a:lnTo>
                    <a:pt x="307" y="234"/>
                  </a:lnTo>
                  <a:lnTo>
                    <a:pt x="307" y="238"/>
                  </a:lnTo>
                  <a:lnTo>
                    <a:pt x="311" y="238"/>
                  </a:lnTo>
                  <a:lnTo>
                    <a:pt x="315" y="245"/>
                  </a:lnTo>
                  <a:lnTo>
                    <a:pt x="318" y="249"/>
                  </a:lnTo>
                  <a:lnTo>
                    <a:pt x="318" y="249"/>
                  </a:lnTo>
                  <a:lnTo>
                    <a:pt x="326" y="249"/>
                  </a:lnTo>
                  <a:lnTo>
                    <a:pt x="326" y="249"/>
                  </a:lnTo>
                  <a:lnTo>
                    <a:pt x="329" y="249"/>
                  </a:lnTo>
                  <a:lnTo>
                    <a:pt x="333" y="256"/>
                  </a:lnTo>
                  <a:lnTo>
                    <a:pt x="337" y="260"/>
                  </a:lnTo>
                  <a:lnTo>
                    <a:pt x="340" y="256"/>
                  </a:lnTo>
                  <a:lnTo>
                    <a:pt x="344" y="256"/>
                  </a:lnTo>
                  <a:lnTo>
                    <a:pt x="348" y="256"/>
                  </a:lnTo>
                  <a:lnTo>
                    <a:pt x="348" y="256"/>
                  </a:lnTo>
                  <a:lnTo>
                    <a:pt x="355" y="252"/>
                  </a:lnTo>
                  <a:lnTo>
                    <a:pt x="355" y="252"/>
                  </a:lnTo>
                  <a:lnTo>
                    <a:pt x="363" y="252"/>
                  </a:lnTo>
                  <a:lnTo>
                    <a:pt x="366" y="252"/>
                  </a:lnTo>
                  <a:lnTo>
                    <a:pt x="370" y="249"/>
                  </a:lnTo>
                  <a:lnTo>
                    <a:pt x="374" y="249"/>
                  </a:lnTo>
                  <a:lnTo>
                    <a:pt x="378" y="252"/>
                  </a:lnTo>
                  <a:lnTo>
                    <a:pt x="378" y="249"/>
                  </a:lnTo>
                  <a:lnTo>
                    <a:pt x="381" y="249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81" y="256"/>
                  </a:lnTo>
                  <a:lnTo>
                    <a:pt x="385" y="256"/>
                  </a:lnTo>
                  <a:lnTo>
                    <a:pt x="385" y="256"/>
                  </a:lnTo>
                  <a:lnTo>
                    <a:pt x="385" y="256"/>
                  </a:lnTo>
                  <a:lnTo>
                    <a:pt x="389" y="252"/>
                  </a:lnTo>
                  <a:lnTo>
                    <a:pt x="389" y="249"/>
                  </a:lnTo>
                  <a:lnTo>
                    <a:pt x="392" y="245"/>
                  </a:lnTo>
                  <a:lnTo>
                    <a:pt x="389" y="249"/>
                  </a:lnTo>
                  <a:lnTo>
                    <a:pt x="389" y="245"/>
                  </a:lnTo>
                  <a:lnTo>
                    <a:pt x="396" y="241"/>
                  </a:lnTo>
                  <a:lnTo>
                    <a:pt x="396" y="241"/>
                  </a:lnTo>
                  <a:lnTo>
                    <a:pt x="400" y="238"/>
                  </a:lnTo>
                  <a:lnTo>
                    <a:pt x="400" y="234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19"/>
                  </a:lnTo>
                  <a:lnTo>
                    <a:pt x="411" y="212"/>
                  </a:lnTo>
                  <a:lnTo>
                    <a:pt x="411" y="212"/>
                  </a:lnTo>
                  <a:lnTo>
                    <a:pt x="411" y="208"/>
                  </a:lnTo>
                  <a:lnTo>
                    <a:pt x="422" y="208"/>
                  </a:lnTo>
                  <a:lnTo>
                    <a:pt x="433" y="208"/>
                  </a:lnTo>
                  <a:lnTo>
                    <a:pt x="437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4" y="204"/>
                  </a:lnTo>
                  <a:lnTo>
                    <a:pt x="444" y="201"/>
                  </a:lnTo>
                  <a:lnTo>
                    <a:pt x="452" y="201"/>
                  </a:lnTo>
                  <a:lnTo>
                    <a:pt x="459" y="204"/>
                  </a:lnTo>
                  <a:lnTo>
                    <a:pt x="463" y="204"/>
                  </a:lnTo>
                  <a:lnTo>
                    <a:pt x="463" y="201"/>
                  </a:lnTo>
                  <a:lnTo>
                    <a:pt x="463" y="201"/>
                  </a:lnTo>
                  <a:lnTo>
                    <a:pt x="470" y="204"/>
                  </a:lnTo>
                  <a:lnTo>
                    <a:pt x="470" y="208"/>
                  </a:lnTo>
                  <a:lnTo>
                    <a:pt x="466" y="212"/>
                  </a:lnTo>
                  <a:lnTo>
                    <a:pt x="463" y="219"/>
                  </a:lnTo>
                  <a:lnTo>
                    <a:pt x="455" y="223"/>
                  </a:lnTo>
                  <a:lnTo>
                    <a:pt x="455" y="226"/>
                  </a:lnTo>
                  <a:lnTo>
                    <a:pt x="455" y="230"/>
                  </a:lnTo>
                  <a:lnTo>
                    <a:pt x="452" y="234"/>
                  </a:lnTo>
                  <a:lnTo>
                    <a:pt x="448" y="234"/>
                  </a:lnTo>
                  <a:lnTo>
                    <a:pt x="452" y="234"/>
                  </a:lnTo>
                  <a:lnTo>
                    <a:pt x="455" y="234"/>
                  </a:lnTo>
                  <a:lnTo>
                    <a:pt x="455" y="238"/>
                  </a:lnTo>
                  <a:lnTo>
                    <a:pt x="452" y="241"/>
                  </a:lnTo>
                  <a:lnTo>
                    <a:pt x="452" y="241"/>
                  </a:lnTo>
                  <a:lnTo>
                    <a:pt x="452" y="241"/>
                  </a:lnTo>
                  <a:lnTo>
                    <a:pt x="452" y="241"/>
                  </a:lnTo>
                  <a:lnTo>
                    <a:pt x="455" y="241"/>
                  </a:lnTo>
                  <a:lnTo>
                    <a:pt x="452" y="245"/>
                  </a:lnTo>
                  <a:lnTo>
                    <a:pt x="452" y="252"/>
                  </a:lnTo>
                  <a:lnTo>
                    <a:pt x="448" y="256"/>
                  </a:lnTo>
                  <a:lnTo>
                    <a:pt x="448" y="260"/>
                  </a:lnTo>
                  <a:lnTo>
                    <a:pt x="444" y="256"/>
                  </a:lnTo>
                  <a:lnTo>
                    <a:pt x="440" y="252"/>
                  </a:lnTo>
                  <a:lnTo>
                    <a:pt x="440" y="252"/>
                  </a:lnTo>
                  <a:lnTo>
                    <a:pt x="444" y="252"/>
                  </a:lnTo>
                  <a:lnTo>
                    <a:pt x="444" y="249"/>
                  </a:lnTo>
                  <a:lnTo>
                    <a:pt x="440" y="249"/>
                  </a:lnTo>
                  <a:lnTo>
                    <a:pt x="437" y="252"/>
                  </a:lnTo>
                  <a:lnTo>
                    <a:pt x="437" y="256"/>
                  </a:lnTo>
                  <a:lnTo>
                    <a:pt x="437" y="256"/>
                  </a:lnTo>
                  <a:lnTo>
                    <a:pt x="433" y="256"/>
                  </a:lnTo>
                  <a:lnTo>
                    <a:pt x="433" y="256"/>
                  </a:lnTo>
                  <a:lnTo>
                    <a:pt x="433" y="256"/>
                  </a:lnTo>
                  <a:lnTo>
                    <a:pt x="429" y="260"/>
                  </a:lnTo>
                  <a:lnTo>
                    <a:pt x="429" y="260"/>
                  </a:lnTo>
                  <a:lnTo>
                    <a:pt x="429" y="264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6" y="260"/>
                  </a:lnTo>
                  <a:lnTo>
                    <a:pt x="422" y="260"/>
                  </a:lnTo>
                  <a:lnTo>
                    <a:pt x="422" y="264"/>
                  </a:lnTo>
                  <a:lnTo>
                    <a:pt x="422" y="264"/>
                  </a:lnTo>
                  <a:lnTo>
                    <a:pt x="392" y="264"/>
                  </a:lnTo>
                  <a:lnTo>
                    <a:pt x="392" y="271"/>
                  </a:lnTo>
                  <a:lnTo>
                    <a:pt x="385" y="271"/>
                  </a:lnTo>
                  <a:lnTo>
                    <a:pt x="389" y="275"/>
                  </a:lnTo>
                  <a:lnTo>
                    <a:pt x="389" y="275"/>
                  </a:lnTo>
                  <a:lnTo>
                    <a:pt x="392" y="278"/>
                  </a:lnTo>
                  <a:lnTo>
                    <a:pt x="392" y="278"/>
                  </a:lnTo>
                  <a:lnTo>
                    <a:pt x="396" y="278"/>
                  </a:lnTo>
                  <a:lnTo>
                    <a:pt x="396" y="282"/>
                  </a:lnTo>
                  <a:lnTo>
                    <a:pt x="396" y="286"/>
                  </a:lnTo>
                  <a:lnTo>
                    <a:pt x="400" y="286"/>
                  </a:lnTo>
                  <a:lnTo>
                    <a:pt x="400" y="286"/>
                  </a:lnTo>
                  <a:lnTo>
                    <a:pt x="403" y="286"/>
                  </a:lnTo>
                  <a:lnTo>
                    <a:pt x="403" y="290"/>
                  </a:lnTo>
                  <a:lnTo>
                    <a:pt x="400" y="290"/>
                  </a:lnTo>
                  <a:lnTo>
                    <a:pt x="381" y="290"/>
                  </a:lnTo>
                  <a:lnTo>
                    <a:pt x="370" y="304"/>
                  </a:lnTo>
                  <a:lnTo>
                    <a:pt x="370" y="308"/>
                  </a:lnTo>
                  <a:lnTo>
                    <a:pt x="370" y="308"/>
                  </a:lnTo>
                  <a:lnTo>
                    <a:pt x="370" y="308"/>
                  </a:lnTo>
                  <a:lnTo>
                    <a:pt x="370" y="312"/>
                  </a:lnTo>
                  <a:lnTo>
                    <a:pt x="374" y="312"/>
                  </a:lnTo>
                  <a:lnTo>
                    <a:pt x="370" y="312"/>
                  </a:lnTo>
                  <a:lnTo>
                    <a:pt x="370" y="312"/>
                  </a:lnTo>
                  <a:lnTo>
                    <a:pt x="370" y="316"/>
                  </a:lnTo>
                  <a:lnTo>
                    <a:pt x="370" y="316"/>
                  </a:lnTo>
                  <a:lnTo>
                    <a:pt x="366" y="312"/>
                  </a:lnTo>
                  <a:lnTo>
                    <a:pt x="363" y="308"/>
                  </a:lnTo>
                  <a:lnTo>
                    <a:pt x="363" y="308"/>
                  </a:lnTo>
                  <a:lnTo>
                    <a:pt x="359" y="304"/>
                  </a:lnTo>
                  <a:lnTo>
                    <a:pt x="348" y="297"/>
                  </a:lnTo>
                  <a:lnTo>
                    <a:pt x="344" y="297"/>
                  </a:lnTo>
                  <a:lnTo>
                    <a:pt x="344" y="293"/>
                  </a:lnTo>
                  <a:lnTo>
                    <a:pt x="344" y="290"/>
                  </a:lnTo>
                  <a:lnTo>
                    <a:pt x="340" y="290"/>
                  </a:lnTo>
                  <a:lnTo>
                    <a:pt x="337" y="290"/>
                  </a:lnTo>
                  <a:lnTo>
                    <a:pt x="337" y="290"/>
                  </a:lnTo>
                  <a:lnTo>
                    <a:pt x="333" y="290"/>
                  </a:lnTo>
                  <a:lnTo>
                    <a:pt x="333" y="290"/>
                  </a:lnTo>
                  <a:lnTo>
                    <a:pt x="340" y="290"/>
                  </a:lnTo>
                  <a:lnTo>
                    <a:pt x="344" y="293"/>
                  </a:lnTo>
                  <a:lnTo>
                    <a:pt x="344" y="297"/>
                  </a:lnTo>
                  <a:lnTo>
                    <a:pt x="340" y="293"/>
                  </a:lnTo>
                  <a:lnTo>
                    <a:pt x="337" y="290"/>
                  </a:lnTo>
                  <a:lnTo>
                    <a:pt x="333" y="290"/>
                  </a:lnTo>
                  <a:lnTo>
                    <a:pt x="333" y="290"/>
                  </a:lnTo>
                  <a:lnTo>
                    <a:pt x="329" y="290"/>
                  </a:lnTo>
                  <a:lnTo>
                    <a:pt x="329" y="290"/>
                  </a:lnTo>
                  <a:lnTo>
                    <a:pt x="333" y="290"/>
                  </a:lnTo>
                  <a:lnTo>
                    <a:pt x="333" y="286"/>
                  </a:lnTo>
                  <a:lnTo>
                    <a:pt x="329" y="286"/>
                  </a:lnTo>
                  <a:lnTo>
                    <a:pt x="329" y="290"/>
                  </a:lnTo>
                  <a:lnTo>
                    <a:pt x="329" y="286"/>
                  </a:lnTo>
                  <a:lnTo>
                    <a:pt x="326" y="286"/>
                  </a:lnTo>
                  <a:lnTo>
                    <a:pt x="322" y="290"/>
                  </a:lnTo>
                  <a:lnTo>
                    <a:pt x="322" y="290"/>
                  </a:lnTo>
                  <a:lnTo>
                    <a:pt x="326" y="290"/>
                  </a:lnTo>
                  <a:lnTo>
                    <a:pt x="329" y="290"/>
                  </a:lnTo>
                  <a:lnTo>
                    <a:pt x="329" y="290"/>
                  </a:lnTo>
                  <a:lnTo>
                    <a:pt x="329" y="290"/>
                  </a:lnTo>
                  <a:lnTo>
                    <a:pt x="322" y="290"/>
                  </a:lnTo>
                  <a:lnTo>
                    <a:pt x="322" y="290"/>
                  </a:lnTo>
                  <a:lnTo>
                    <a:pt x="315" y="293"/>
                  </a:lnTo>
                  <a:lnTo>
                    <a:pt x="311" y="293"/>
                  </a:lnTo>
                  <a:lnTo>
                    <a:pt x="303" y="297"/>
                  </a:lnTo>
                  <a:lnTo>
                    <a:pt x="300" y="297"/>
                  </a:lnTo>
                  <a:lnTo>
                    <a:pt x="292" y="293"/>
                  </a:lnTo>
                  <a:lnTo>
                    <a:pt x="289" y="293"/>
                  </a:lnTo>
                  <a:lnTo>
                    <a:pt x="281" y="293"/>
                  </a:lnTo>
                  <a:lnTo>
                    <a:pt x="278" y="290"/>
                  </a:lnTo>
                  <a:lnTo>
                    <a:pt x="274" y="290"/>
                  </a:lnTo>
                  <a:lnTo>
                    <a:pt x="270" y="290"/>
                  </a:lnTo>
                  <a:lnTo>
                    <a:pt x="270" y="290"/>
                  </a:lnTo>
                  <a:lnTo>
                    <a:pt x="266" y="286"/>
                  </a:lnTo>
                  <a:lnTo>
                    <a:pt x="263" y="286"/>
                  </a:lnTo>
                  <a:lnTo>
                    <a:pt x="263" y="282"/>
                  </a:lnTo>
                  <a:lnTo>
                    <a:pt x="259" y="286"/>
                  </a:lnTo>
                  <a:lnTo>
                    <a:pt x="255" y="282"/>
                  </a:lnTo>
                  <a:lnTo>
                    <a:pt x="252" y="282"/>
                  </a:lnTo>
                  <a:lnTo>
                    <a:pt x="248" y="278"/>
                  </a:lnTo>
                  <a:lnTo>
                    <a:pt x="244" y="278"/>
                  </a:lnTo>
                  <a:lnTo>
                    <a:pt x="237" y="275"/>
                  </a:lnTo>
                  <a:lnTo>
                    <a:pt x="229" y="275"/>
                  </a:lnTo>
                  <a:lnTo>
                    <a:pt x="226" y="271"/>
                  </a:lnTo>
                  <a:lnTo>
                    <a:pt x="222" y="267"/>
                  </a:lnTo>
                  <a:lnTo>
                    <a:pt x="215" y="264"/>
                  </a:lnTo>
                  <a:lnTo>
                    <a:pt x="215" y="260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07" y="260"/>
                  </a:lnTo>
                  <a:lnTo>
                    <a:pt x="200" y="260"/>
                  </a:lnTo>
                  <a:lnTo>
                    <a:pt x="200" y="260"/>
                  </a:lnTo>
                  <a:lnTo>
                    <a:pt x="196" y="256"/>
                  </a:lnTo>
                  <a:lnTo>
                    <a:pt x="196" y="260"/>
                  </a:lnTo>
                  <a:lnTo>
                    <a:pt x="192" y="256"/>
                  </a:lnTo>
                  <a:lnTo>
                    <a:pt x="189" y="252"/>
                  </a:lnTo>
                  <a:lnTo>
                    <a:pt x="185" y="249"/>
                  </a:lnTo>
                  <a:lnTo>
                    <a:pt x="181" y="245"/>
                  </a:lnTo>
                  <a:lnTo>
                    <a:pt x="178" y="245"/>
                  </a:lnTo>
                  <a:lnTo>
                    <a:pt x="178" y="245"/>
                  </a:lnTo>
                  <a:lnTo>
                    <a:pt x="181" y="241"/>
                  </a:lnTo>
                  <a:lnTo>
                    <a:pt x="178" y="241"/>
                  </a:lnTo>
                  <a:lnTo>
                    <a:pt x="174" y="241"/>
                  </a:lnTo>
                  <a:lnTo>
                    <a:pt x="170" y="241"/>
                  </a:lnTo>
                  <a:lnTo>
                    <a:pt x="166" y="238"/>
                  </a:lnTo>
                  <a:lnTo>
                    <a:pt x="166" y="238"/>
                  </a:lnTo>
                  <a:lnTo>
                    <a:pt x="163" y="238"/>
                  </a:lnTo>
                  <a:lnTo>
                    <a:pt x="163" y="234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26"/>
                  </a:lnTo>
                  <a:lnTo>
                    <a:pt x="155" y="223"/>
                  </a:lnTo>
                  <a:lnTo>
                    <a:pt x="155" y="219"/>
                  </a:lnTo>
                  <a:lnTo>
                    <a:pt x="159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3" y="212"/>
                  </a:lnTo>
                  <a:lnTo>
                    <a:pt x="166" y="208"/>
                  </a:lnTo>
                  <a:lnTo>
                    <a:pt x="166" y="204"/>
                  </a:lnTo>
                  <a:lnTo>
                    <a:pt x="163" y="197"/>
                  </a:lnTo>
                  <a:lnTo>
                    <a:pt x="159" y="193"/>
                  </a:lnTo>
                  <a:lnTo>
                    <a:pt x="159" y="189"/>
                  </a:lnTo>
                  <a:lnTo>
                    <a:pt x="159" y="189"/>
                  </a:lnTo>
                  <a:lnTo>
                    <a:pt x="159" y="186"/>
                  </a:lnTo>
                  <a:lnTo>
                    <a:pt x="152" y="178"/>
                  </a:lnTo>
                  <a:lnTo>
                    <a:pt x="152" y="175"/>
                  </a:lnTo>
                  <a:lnTo>
                    <a:pt x="148" y="171"/>
                  </a:lnTo>
                  <a:lnTo>
                    <a:pt x="144" y="163"/>
                  </a:lnTo>
                  <a:lnTo>
                    <a:pt x="141" y="160"/>
                  </a:lnTo>
                  <a:lnTo>
                    <a:pt x="133" y="156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29" y="149"/>
                  </a:lnTo>
                  <a:lnTo>
                    <a:pt x="126" y="149"/>
                  </a:lnTo>
                  <a:lnTo>
                    <a:pt x="126" y="149"/>
                  </a:lnTo>
                  <a:lnTo>
                    <a:pt x="126" y="149"/>
                  </a:lnTo>
                  <a:lnTo>
                    <a:pt x="129" y="145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6" y="137"/>
                  </a:lnTo>
                  <a:lnTo>
                    <a:pt x="122" y="137"/>
                  </a:lnTo>
                  <a:lnTo>
                    <a:pt x="118" y="137"/>
                  </a:lnTo>
                  <a:lnTo>
                    <a:pt x="111" y="134"/>
                  </a:lnTo>
                  <a:lnTo>
                    <a:pt x="111" y="130"/>
                  </a:lnTo>
                  <a:lnTo>
                    <a:pt x="107" y="130"/>
                  </a:lnTo>
                  <a:lnTo>
                    <a:pt x="104" y="130"/>
                  </a:lnTo>
                  <a:lnTo>
                    <a:pt x="104" y="126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11" y="119"/>
                  </a:lnTo>
                  <a:lnTo>
                    <a:pt x="115" y="119"/>
                  </a:lnTo>
                  <a:lnTo>
                    <a:pt x="115" y="119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1" y="115"/>
                  </a:lnTo>
                  <a:lnTo>
                    <a:pt x="111" y="115"/>
                  </a:lnTo>
                  <a:lnTo>
                    <a:pt x="107" y="111"/>
                  </a:lnTo>
                  <a:lnTo>
                    <a:pt x="107" y="111"/>
                  </a:lnTo>
                  <a:lnTo>
                    <a:pt x="104" y="111"/>
                  </a:lnTo>
                  <a:lnTo>
                    <a:pt x="100" y="111"/>
                  </a:lnTo>
                  <a:lnTo>
                    <a:pt x="100" y="108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96" y="104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2" y="93"/>
                  </a:lnTo>
                  <a:lnTo>
                    <a:pt x="92" y="89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5" y="89"/>
                  </a:lnTo>
                  <a:lnTo>
                    <a:pt x="81" y="89"/>
                  </a:lnTo>
                  <a:lnTo>
                    <a:pt x="81" y="86"/>
                  </a:lnTo>
                  <a:lnTo>
                    <a:pt x="81" y="82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4" y="78"/>
                  </a:lnTo>
                  <a:lnTo>
                    <a:pt x="74" y="74"/>
                  </a:lnTo>
                  <a:lnTo>
                    <a:pt x="74" y="71"/>
                  </a:lnTo>
                  <a:lnTo>
                    <a:pt x="70" y="71"/>
                  </a:lnTo>
                  <a:lnTo>
                    <a:pt x="70" y="67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66" y="60"/>
                  </a:lnTo>
                  <a:lnTo>
                    <a:pt x="63" y="56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59" y="45"/>
                  </a:lnTo>
                  <a:lnTo>
                    <a:pt x="59" y="41"/>
                  </a:lnTo>
                  <a:lnTo>
                    <a:pt x="59" y="37"/>
                  </a:lnTo>
                  <a:lnTo>
                    <a:pt x="59" y="34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2" y="26"/>
                  </a:lnTo>
                  <a:lnTo>
                    <a:pt x="52" y="22"/>
                  </a:lnTo>
                  <a:lnTo>
                    <a:pt x="48" y="26"/>
                  </a:lnTo>
                  <a:lnTo>
                    <a:pt x="44" y="26"/>
                  </a:lnTo>
                  <a:lnTo>
                    <a:pt x="44" y="22"/>
                  </a:lnTo>
                  <a:lnTo>
                    <a:pt x="41" y="19"/>
                  </a:lnTo>
                  <a:lnTo>
                    <a:pt x="37" y="19"/>
                  </a:lnTo>
                  <a:lnTo>
                    <a:pt x="33" y="15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3" y="26"/>
                  </a:lnTo>
                  <a:lnTo>
                    <a:pt x="33" y="30"/>
                  </a:lnTo>
                  <a:lnTo>
                    <a:pt x="33" y="34"/>
                  </a:lnTo>
                  <a:lnTo>
                    <a:pt x="33" y="45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7" y="52"/>
                  </a:lnTo>
                  <a:lnTo>
                    <a:pt x="37" y="56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4" y="63"/>
                  </a:lnTo>
                  <a:lnTo>
                    <a:pt x="44" y="67"/>
                  </a:lnTo>
                  <a:lnTo>
                    <a:pt x="44" y="67"/>
                  </a:lnTo>
                  <a:lnTo>
                    <a:pt x="44" y="71"/>
                  </a:lnTo>
                  <a:lnTo>
                    <a:pt x="48" y="71"/>
                  </a:lnTo>
                  <a:lnTo>
                    <a:pt x="52" y="74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5" y="78"/>
                  </a:lnTo>
                  <a:lnTo>
                    <a:pt x="59" y="82"/>
                  </a:lnTo>
                  <a:lnTo>
                    <a:pt x="55" y="86"/>
                  </a:lnTo>
                  <a:lnTo>
                    <a:pt x="55" y="89"/>
                  </a:lnTo>
                  <a:lnTo>
                    <a:pt x="59" y="93"/>
                  </a:lnTo>
                  <a:lnTo>
                    <a:pt x="63" y="93"/>
                  </a:lnTo>
                  <a:lnTo>
                    <a:pt x="63" y="97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8"/>
                  </a:lnTo>
                  <a:lnTo>
                    <a:pt x="70" y="111"/>
                  </a:lnTo>
                  <a:lnTo>
                    <a:pt x="70" y="111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4" y="111"/>
                  </a:lnTo>
                  <a:lnTo>
                    <a:pt x="74" y="111"/>
                  </a:lnTo>
                  <a:lnTo>
                    <a:pt x="78" y="119"/>
                  </a:lnTo>
                  <a:lnTo>
                    <a:pt x="74" y="123"/>
                  </a:lnTo>
                  <a:lnTo>
                    <a:pt x="74" y="126"/>
                  </a:lnTo>
                  <a:lnTo>
                    <a:pt x="78" y="126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8" y="134"/>
                  </a:lnTo>
                  <a:lnTo>
                    <a:pt x="81" y="134"/>
                  </a:lnTo>
                  <a:lnTo>
                    <a:pt x="81" y="137"/>
                  </a:lnTo>
                  <a:lnTo>
                    <a:pt x="78" y="137"/>
                  </a:lnTo>
                  <a:lnTo>
                    <a:pt x="81" y="141"/>
                  </a:lnTo>
                  <a:lnTo>
                    <a:pt x="81" y="145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5" y="152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89" y="152"/>
                  </a:lnTo>
                  <a:lnTo>
                    <a:pt x="89" y="152"/>
                  </a:lnTo>
                  <a:lnTo>
                    <a:pt x="89" y="152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6" y="160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71"/>
                  </a:lnTo>
                  <a:lnTo>
                    <a:pt x="96" y="175"/>
                  </a:lnTo>
                  <a:lnTo>
                    <a:pt x="92" y="178"/>
                  </a:lnTo>
                  <a:lnTo>
                    <a:pt x="89" y="175"/>
                  </a:lnTo>
                  <a:lnTo>
                    <a:pt x="89" y="175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5" y="167"/>
                  </a:lnTo>
                  <a:lnTo>
                    <a:pt x="85" y="163"/>
                  </a:lnTo>
                  <a:lnTo>
                    <a:pt x="81" y="163"/>
                  </a:lnTo>
                  <a:lnTo>
                    <a:pt x="78" y="160"/>
                  </a:lnTo>
                  <a:lnTo>
                    <a:pt x="78" y="160"/>
                  </a:lnTo>
                  <a:lnTo>
                    <a:pt x="74" y="156"/>
                  </a:lnTo>
                  <a:lnTo>
                    <a:pt x="70" y="152"/>
                  </a:lnTo>
                  <a:lnTo>
                    <a:pt x="66" y="149"/>
                  </a:lnTo>
                  <a:lnTo>
                    <a:pt x="63" y="149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59" y="145"/>
                  </a:lnTo>
                  <a:lnTo>
                    <a:pt x="59" y="141"/>
                  </a:lnTo>
                  <a:lnTo>
                    <a:pt x="59" y="137"/>
                  </a:lnTo>
                  <a:lnTo>
                    <a:pt x="63" y="130"/>
                  </a:lnTo>
                  <a:lnTo>
                    <a:pt x="63" y="126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5" y="119"/>
                  </a:lnTo>
                  <a:lnTo>
                    <a:pt x="55" y="119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37" y="108"/>
                  </a:lnTo>
                  <a:lnTo>
                    <a:pt x="41" y="104"/>
                  </a:lnTo>
                  <a:lnTo>
                    <a:pt x="37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6" y="97"/>
                  </a:lnTo>
                  <a:lnTo>
                    <a:pt x="26" y="97"/>
                  </a:lnTo>
                  <a:lnTo>
                    <a:pt x="22" y="93"/>
                  </a:lnTo>
                  <a:lnTo>
                    <a:pt x="18" y="89"/>
                  </a:lnTo>
                  <a:lnTo>
                    <a:pt x="22" y="89"/>
                  </a:lnTo>
                  <a:lnTo>
                    <a:pt x="26" y="89"/>
                  </a:lnTo>
                  <a:lnTo>
                    <a:pt x="26" y="89"/>
                  </a:lnTo>
                  <a:lnTo>
                    <a:pt x="33" y="89"/>
                  </a:lnTo>
                  <a:lnTo>
                    <a:pt x="33" y="93"/>
                  </a:lnTo>
                  <a:lnTo>
                    <a:pt x="33" y="89"/>
                  </a:lnTo>
                  <a:lnTo>
                    <a:pt x="37" y="89"/>
                  </a:lnTo>
                  <a:lnTo>
                    <a:pt x="33" y="89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7" y="86"/>
                  </a:lnTo>
                  <a:lnTo>
                    <a:pt x="37" y="86"/>
                  </a:lnTo>
                  <a:lnTo>
                    <a:pt x="37" y="82"/>
                  </a:lnTo>
                  <a:lnTo>
                    <a:pt x="37" y="82"/>
                  </a:lnTo>
                  <a:lnTo>
                    <a:pt x="37" y="78"/>
                  </a:lnTo>
                  <a:lnTo>
                    <a:pt x="37" y="74"/>
                  </a:lnTo>
                  <a:lnTo>
                    <a:pt x="33" y="74"/>
                  </a:lnTo>
                  <a:lnTo>
                    <a:pt x="33" y="71"/>
                  </a:lnTo>
                  <a:lnTo>
                    <a:pt x="29" y="67"/>
                  </a:lnTo>
                  <a:lnTo>
                    <a:pt x="29" y="63"/>
                  </a:lnTo>
                  <a:lnTo>
                    <a:pt x="26" y="60"/>
                  </a:lnTo>
                  <a:lnTo>
                    <a:pt x="22" y="56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2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85" y="145"/>
                  </a:moveTo>
                  <a:lnTo>
                    <a:pt x="85" y="141"/>
                  </a:lnTo>
                  <a:lnTo>
                    <a:pt x="85" y="141"/>
                  </a:lnTo>
                  <a:lnTo>
                    <a:pt x="85" y="137"/>
                  </a:lnTo>
                  <a:lnTo>
                    <a:pt x="81" y="137"/>
                  </a:lnTo>
                  <a:lnTo>
                    <a:pt x="85" y="141"/>
                  </a:lnTo>
                  <a:lnTo>
                    <a:pt x="85" y="145"/>
                  </a:lnTo>
                  <a:lnTo>
                    <a:pt x="85" y="145"/>
                  </a:lnTo>
                  <a:close/>
                  <a:moveTo>
                    <a:pt x="89" y="149"/>
                  </a:moveTo>
                  <a:lnTo>
                    <a:pt x="89" y="152"/>
                  </a:lnTo>
                  <a:lnTo>
                    <a:pt x="89" y="152"/>
                  </a:lnTo>
                  <a:lnTo>
                    <a:pt x="89" y="149"/>
                  </a:lnTo>
                  <a:lnTo>
                    <a:pt x="89" y="149"/>
                  </a:lnTo>
                  <a:lnTo>
                    <a:pt x="89" y="149"/>
                  </a:lnTo>
                  <a:close/>
                  <a:moveTo>
                    <a:pt x="296" y="145"/>
                  </a:moveTo>
                  <a:lnTo>
                    <a:pt x="300" y="145"/>
                  </a:lnTo>
                  <a:lnTo>
                    <a:pt x="300" y="145"/>
                  </a:lnTo>
                  <a:lnTo>
                    <a:pt x="296" y="145"/>
                  </a:lnTo>
                  <a:lnTo>
                    <a:pt x="296" y="145"/>
                  </a:lnTo>
                  <a:lnTo>
                    <a:pt x="296" y="145"/>
                  </a:lnTo>
                  <a:close/>
                  <a:moveTo>
                    <a:pt x="296" y="149"/>
                  </a:moveTo>
                  <a:lnTo>
                    <a:pt x="296" y="149"/>
                  </a:lnTo>
                  <a:lnTo>
                    <a:pt x="296" y="149"/>
                  </a:lnTo>
                  <a:lnTo>
                    <a:pt x="296" y="149"/>
                  </a:lnTo>
                  <a:lnTo>
                    <a:pt x="296" y="149"/>
                  </a:lnTo>
                  <a:lnTo>
                    <a:pt x="296" y="149"/>
                  </a:lnTo>
                  <a:close/>
                  <a:moveTo>
                    <a:pt x="296" y="156"/>
                  </a:moveTo>
                  <a:lnTo>
                    <a:pt x="296" y="152"/>
                  </a:lnTo>
                  <a:lnTo>
                    <a:pt x="296" y="152"/>
                  </a:lnTo>
                  <a:lnTo>
                    <a:pt x="296" y="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8" name="Freeform 177"/>
            <p:cNvSpPr>
              <a:spLocks noEditPoints="1"/>
            </p:cNvSpPr>
            <p:nvPr/>
          </p:nvSpPr>
          <p:spPr bwMode="auto">
            <a:xfrm>
              <a:off x="2749063" y="3075611"/>
              <a:ext cx="829877" cy="788705"/>
            </a:xfrm>
            <a:custGeom>
              <a:avLst/>
              <a:gdLst>
                <a:gd name="T0" fmla="*/ 103 w 174"/>
                <a:gd name="T1" fmla="*/ 22 h 165"/>
                <a:gd name="T2" fmla="*/ 105 w 174"/>
                <a:gd name="T3" fmla="*/ 21 h 165"/>
                <a:gd name="T4" fmla="*/ 106 w 174"/>
                <a:gd name="T5" fmla="*/ 21 h 165"/>
                <a:gd name="T6" fmla="*/ 109 w 174"/>
                <a:gd name="T7" fmla="*/ 22 h 165"/>
                <a:gd name="T8" fmla="*/ 100 w 174"/>
                <a:gd name="T9" fmla="*/ 5 h 165"/>
                <a:gd name="T10" fmla="*/ 94 w 174"/>
                <a:gd name="T11" fmla="*/ 12 h 165"/>
                <a:gd name="T12" fmla="*/ 88 w 174"/>
                <a:gd name="T13" fmla="*/ 13 h 165"/>
                <a:gd name="T14" fmla="*/ 79 w 174"/>
                <a:gd name="T15" fmla="*/ 12 h 165"/>
                <a:gd name="T16" fmla="*/ 75 w 174"/>
                <a:gd name="T17" fmla="*/ 13 h 165"/>
                <a:gd name="T18" fmla="*/ 64 w 174"/>
                <a:gd name="T19" fmla="*/ 15 h 165"/>
                <a:gd name="T20" fmla="*/ 64 w 174"/>
                <a:gd name="T21" fmla="*/ 5 h 165"/>
                <a:gd name="T22" fmla="*/ 59 w 174"/>
                <a:gd name="T23" fmla="*/ 0 h 165"/>
                <a:gd name="T24" fmla="*/ 44 w 174"/>
                <a:gd name="T25" fmla="*/ 6 h 165"/>
                <a:gd name="T26" fmla="*/ 47 w 174"/>
                <a:gd name="T27" fmla="*/ 12 h 165"/>
                <a:gd name="T28" fmla="*/ 30 w 174"/>
                <a:gd name="T29" fmla="*/ 17 h 165"/>
                <a:gd name="T30" fmla="*/ 18 w 174"/>
                <a:gd name="T31" fmla="*/ 16 h 165"/>
                <a:gd name="T32" fmla="*/ 20 w 174"/>
                <a:gd name="T33" fmla="*/ 28 h 165"/>
                <a:gd name="T34" fmla="*/ 10 w 174"/>
                <a:gd name="T35" fmla="*/ 40 h 165"/>
                <a:gd name="T36" fmla="*/ 3 w 174"/>
                <a:gd name="T37" fmla="*/ 49 h 165"/>
                <a:gd name="T38" fmla="*/ 5 w 174"/>
                <a:gd name="T39" fmla="*/ 60 h 165"/>
                <a:gd name="T40" fmla="*/ 16 w 174"/>
                <a:gd name="T41" fmla="*/ 67 h 165"/>
                <a:gd name="T42" fmla="*/ 27 w 174"/>
                <a:gd name="T43" fmla="*/ 66 h 165"/>
                <a:gd name="T44" fmla="*/ 38 w 174"/>
                <a:gd name="T45" fmla="*/ 65 h 165"/>
                <a:gd name="T46" fmla="*/ 50 w 174"/>
                <a:gd name="T47" fmla="*/ 75 h 165"/>
                <a:gd name="T48" fmla="*/ 62 w 174"/>
                <a:gd name="T49" fmla="*/ 86 h 165"/>
                <a:gd name="T50" fmla="*/ 74 w 174"/>
                <a:gd name="T51" fmla="*/ 106 h 165"/>
                <a:gd name="T52" fmla="*/ 84 w 174"/>
                <a:gd name="T53" fmla="*/ 114 h 165"/>
                <a:gd name="T54" fmla="*/ 90 w 174"/>
                <a:gd name="T55" fmla="*/ 127 h 165"/>
                <a:gd name="T56" fmla="*/ 92 w 174"/>
                <a:gd name="T57" fmla="*/ 136 h 165"/>
                <a:gd name="T58" fmla="*/ 83 w 174"/>
                <a:gd name="T59" fmla="*/ 143 h 165"/>
                <a:gd name="T60" fmla="*/ 84 w 174"/>
                <a:gd name="T61" fmla="*/ 150 h 165"/>
                <a:gd name="T62" fmla="*/ 95 w 174"/>
                <a:gd name="T63" fmla="*/ 157 h 165"/>
                <a:gd name="T64" fmla="*/ 102 w 174"/>
                <a:gd name="T65" fmla="*/ 159 h 165"/>
                <a:gd name="T66" fmla="*/ 105 w 174"/>
                <a:gd name="T67" fmla="*/ 152 h 165"/>
                <a:gd name="T68" fmla="*/ 108 w 174"/>
                <a:gd name="T69" fmla="*/ 149 h 165"/>
                <a:gd name="T70" fmla="*/ 104 w 174"/>
                <a:gd name="T71" fmla="*/ 156 h 165"/>
                <a:gd name="T72" fmla="*/ 116 w 174"/>
                <a:gd name="T73" fmla="*/ 140 h 165"/>
                <a:gd name="T74" fmla="*/ 116 w 174"/>
                <a:gd name="T75" fmla="*/ 133 h 165"/>
                <a:gd name="T76" fmla="*/ 119 w 174"/>
                <a:gd name="T77" fmla="*/ 126 h 165"/>
                <a:gd name="T78" fmla="*/ 131 w 174"/>
                <a:gd name="T79" fmla="*/ 119 h 165"/>
                <a:gd name="T80" fmla="*/ 136 w 174"/>
                <a:gd name="T81" fmla="*/ 115 h 165"/>
                <a:gd name="T82" fmla="*/ 141 w 174"/>
                <a:gd name="T83" fmla="*/ 116 h 165"/>
                <a:gd name="T84" fmla="*/ 149 w 174"/>
                <a:gd name="T85" fmla="*/ 109 h 165"/>
                <a:gd name="T86" fmla="*/ 154 w 174"/>
                <a:gd name="T87" fmla="*/ 96 h 165"/>
                <a:gd name="T88" fmla="*/ 156 w 174"/>
                <a:gd name="T89" fmla="*/ 78 h 165"/>
                <a:gd name="T90" fmla="*/ 155 w 174"/>
                <a:gd name="T91" fmla="*/ 73 h 165"/>
                <a:gd name="T92" fmla="*/ 161 w 174"/>
                <a:gd name="T93" fmla="*/ 71 h 165"/>
                <a:gd name="T94" fmla="*/ 173 w 174"/>
                <a:gd name="T95" fmla="*/ 56 h 165"/>
                <a:gd name="T96" fmla="*/ 168 w 174"/>
                <a:gd name="T97" fmla="*/ 42 h 165"/>
                <a:gd name="T98" fmla="*/ 151 w 174"/>
                <a:gd name="T99" fmla="*/ 33 h 165"/>
                <a:gd name="T100" fmla="*/ 142 w 174"/>
                <a:gd name="T101" fmla="*/ 33 h 165"/>
                <a:gd name="T102" fmla="*/ 134 w 174"/>
                <a:gd name="T103" fmla="*/ 32 h 165"/>
                <a:gd name="T104" fmla="*/ 130 w 174"/>
                <a:gd name="T105" fmla="*/ 35 h 165"/>
                <a:gd name="T106" fmla="*/ 126 w 174"/>
                <a:gd name="T107" fmla="*/ 29 h 165"/>
                <a:gd name="T108" fmla="*/ 120 w 174"/>
                <a:gd name="T109" fmla="*/ 25 h 165"/>
                <a:gd name="T110" fmla="*/ 113 w 174"/>
                <a:gd name="T111" fmla="*/ 27 h 165"/>
                <a:gd name="T112" fmla="*/ 107 w 174"/>
                <a:gd name="T113" fmla="*/ 33 h 165"/>
                <a:gd name="T114" fmla="*/ 105 w 174"/>
                <a:gd name="T115" fmla="*/ 29 h 165"/>
                <a:gd name="T116" fmla="*/ 113 w 174"/>
                <a:gd name="T117" fmla="*/ 24 h 165"/>
                <a:gd name="T118" fmla="*/ 104 w 174"/>
                <a:gd name="T119" fmla="*/ 25 h 165"/>
                <a:gd name="T120" fmla="*/ 99 w 174"/>
                <a:gd name="T121" fmla="*/ 25 h 165"/>
                <a:gd name="T122" fmla="*/ 106 w 174"/>
                <a:gd name="T123" fmla="*/ 17 h 165"/>
                <a:gd name="T124" fmla="*/ 102 w 174"/>
                <a:gd name="T125" fmla="*/ 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165">
                  <a:moveTo>
                    <a:pt x="102" y="24"/>
                  </a:moveTo>
                  <a:cubicBezTo>
                    <a:pt x="102" y="24"/>
                    <a:pt x="102" y="24"/>
                    <a:pt x="102" y="24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4"/>
                    <a:pt x="102" y="24"/>
                    <a:pt x="102" y="24"/>
                  </a:cubicBezTo>
                  <a:close/>
                  <a:moveTo>
                    <a:pt x="101" y="24"/>
                  </a:moveTo>
                  <a:cubicBezTo>
                    <a:pt x="101" y="24"/>
                    <a:pt x="101" y="24"/>
                    <a:pt x="101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1" y="24"/>
                    <a:pt x="101" y="24"/>
                    <a:pt x="101" y="24"/>
                  </a:cubicBezTo>
                  <a:close/>
                  <a:moveTo>
                    <a:pt x="105" y="21"/>
                  </a:move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5" y="21"/>
                    <a:pt x="105" y="21"/>
                    <a:pt x="105" y="21"/>
                  </a:cubicBezTo>
                  <a:close/>
                  <a:moveTo>
                    <a:pt x="105" y="21"/>
                  </a:moveTo>
                  <a:cubicBezTo>
                    <a:pt x="104" y="20"/>
                    <a:pt x="104" y="20"/>
                    <a:pt x="104" y="20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1"/>
                    <a:pt x="105" y="21"/>
                    <a:pt x="105" y="21"/>
                  </a:cubicBezTo>
                  <a:close/>
                  <a:moveTo>
                    <a:pt x="105" y="21"/>
                  </a:moveTo>
                  <a:cubicBezTo>
                    <a:pt x="105" y="21"/>
                    <a:pt x="105" y="21"/>
                    <a:pt x="105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5" y="21"/>
                    <a:pt x="105" y="21"/>
                  </a:cubicBezTo>
                  <a:close/>
                  <a:moveTo>
                    <a:pt x="107" y="22"/>
                  </a:moveTo>
                  <a:cubicBezTo>
                    <a:pt x="108" y="22"/>
                    <a:pt x="108" y="22"/>
                    <a:pt x="108" y="22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7" y="22"/>
                    <a:pt x="107" y="22"/>
                    <a:pt x="107" y="22"/>
                  </a:cubicBezTo>
                  <a:close/>
                  <a:moveTo>
                    <a:pt x="105" y="14"/>
                  </a:moveTo>
                  <a:cubicBezTo>
                    <a:pt x="104" y="13"/>
                    <a:pt x="104" y="13"/>
                    <a:pt x="104" y="13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lose/>
                  <a:moveTo>
                    <a:pt x="101" y="6"/>
                  </a:moveTo>
                  <a:cubicBezTo>
                    <a:pt x="100" y="5"/>
                    <a:pt x="100" y="5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5" y="97"/>
                    <a:pt x="75" y="97"/>
                    <a:pt x="75" y="97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4" y="112"/>
                    <a:pt x="74" y="112"/>
                    <a:pt x="74" y="112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83" y="114"/>
                    <a:pt x="83" y="114"/>
                    <a:pt x="83" y="114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1" y="122"/>
                    <a:pt x="91" y="122"/>
                    <a:pt x="91" y="122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90" y="126"/>
                    <a:pt x="90" y="126"/>
                    <a:pt x="90" y="126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8"/>
                    <a:pt x="90" y="128"/>
                    <a:pt x="90" y="128"/>
                  </a:cubicBezTo>
                  <a:cubicBezTo>
                    <a:pt x="91" y="127"/>
                    <a:pt x="91" y="127"/>
                    <a:pt x="91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94" y="130"/>
                    <a:pt x="94" y="130"/>
                    <a:pt x="94" y="130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88" y="138"/>
                    <a:pt x="88" y="138"/>
                    <a:pt x="88" y="138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6" y="140"/>
                    <a:pt x="86" y="140"/>
                    <a:pt x="86" y="140"/>
                  </a:cubicBezTo>
                  <a:cubicBezTo>
                    <a:pt x="85" y="140"/>
                    <a:pt x="85" y="140"/>
                    <a:pt x="85" y="140"/>
                  </a:cubicBezTo>
                  <a:cubicBezTo>
                    <a:pt x="85" y="140"/>
                    <a:pt x="85" y="140"/>
                    <a:pt x="85" y="140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3" y="143"/>
                    <a:pt x="83" y="143"/>
                    <a:pt x="83" y="143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2" y="144"/>
                    <a:pt x="82" y="144"/>
                    <a:pt x="82" y="144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8"/>
                    <a:pt x="80" y="148"/>
                    <a:pt x="80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2" y="148"/>
                    <a:pt x="82" y="148"/>
                    <a:pt x="82" y="148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5" y="157"/>
                    <a:pt x="95" y="157"/>
                    <a:pt x="95" y="157"/>
                  </a:cubicBezTo>
                  <a:cubicBezTo>
                    <a:pt x="96" y="158"/>
                    <a:pt x="96" y="158"/>
                    <a:pt x="96" y="158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1" y="162"/>
                    <a:pt x="101" y="162"/>
                    <a:pt x="101" y="162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3" y="158"/>
                    <a:pt x="103" y="158"/>
                    <a:pt x="103" y="158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2" y="156"/>
                    <a:pt x="102" y="156"/>
                    <a:pt x="102" y="156"/>
                  </a:cubicBezTo>
                  <a:cubicBezTo>
                    <a:pt x="102" y="155"/>
                    <a:pt x="102" y="155"/>
                    <a:pt x="102" y="155"/>
                  </a:cubicBezTo>
                  <a:cubicBezTo>
                    <a:pt x="103" y="155"/>
                    <a:pt x="103" y="155"/>
                    <a:pt x="103" y="155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5" y="153"/>
                    <a:pt x="105" y="153"/>
                    <a:pt x="105" y="153"/>
                  </a:cubicBezTo>
                  <a:cubicBezTo>
                    <a:pt x="105" y="153"/>
                    <a:pt x="105" y="153"/>
                    <a:pt x="105" y="153"/>
                  </a:cubicBezTo>
                  <a:cubicBezTo>
                    <a:pt x="105" y="152"/>
                    <a:pt x="105" y="152"/>
                    <a:pt x="105" y="152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49"/>
                    <a:pt x="107" y="149"/>
                  </a:cubicBezTo>
                  <a:cubicBezTo>
                    <a:pt x="107" y="149"/>
                    <a:pt x="107" y="149"/>
                    <a:pt x="107" y="149"/>
                  </a:cubicBezTo>
                  <a:cubicBezTo>
                    <a:pt x="106" y="148"/>
                    <a:pt x="106" y="148"/>
                    <a:pt x="106" y="148"/>
                  </a:cubicBezTo>
                  <a:cubicBezTo>
                    <a:pt x="106" y="147"/>
                    <a:pt x="106" y="147"/>
                    <a:pt x="106" y="147"/>
                  </a:cubicBezTo>
                  <a:cubicBezTo>
                    <a:pt x="106" y="147"/>
                    <a:pt x="106" y="147"/>
                    <a:pt x="106" y="147"/>
                  </a:cubicBezTo>
                  <a:cubicBezTo>
                    <a:pt x="106" y="147"/>
                    <a:pt x="106" y="147"/>
                    <a:pt x="106" y="147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5"/>
                    <a:pt x="104" y="155"/>
                    <a:pt x="104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7" y="155"/>
                    <a:pt x="107" y="155"/>
                    <a:pt x="107" y="155"/>
                  </a:cubicBezTo>
                  <a:cubicBezTo>
                    <a:pt x="108" y="153"/>
                    <a:pt x="108" y="153"/>
                    <a:pt x="108" y="153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11" y="148"/>
                    <a:pt x="111" y="148"/>
                    <a:pt x="111" y="148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6" y="141"/>
                    <a:pt x="116" y="141"/>
                    <a:pt x="116" y="141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39"/>
                    <a:pt x="116" y="139"/>
                    <a:pt x="116" y="139"/>
                  </a:cubicBezTo>
                  <a:cubicBezTo>
                    <a:pt x="116" y="139"/>
                    <a:pt x="116" y="139"/>
                    <a:pt x="116" y="139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6"/>
                    <a:pt x="117" y="136"/>
                    <a:pt x="117" y="136"/>
                  </a:cubicBezTo>
                  <a:cubicBezTo>
                    <a:pt x="117" y="136"/>
                    <a:pt x="117" y="136"/>
                    <a:pt x="117" y="136"/>
                  </a:cubicBezTo>
                  <a:cubicBezTo>
                    <a:pt x="117" y="135"/>
                    <a:pt x="117" y="135"/>
                    <a:pt x="117" y="135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5" y="130"/>
                    <a:pt x="115" y="130"/>
                    <a:pt x="115" y="130"/>
                  </a:cubicBezTo>
                  <a:cubicBezTo>
                    <a:pt x="116" y="130"/>
                    <a:pt x="116" y="130"/>
                    <a:pt x="116" y="130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9" y="126"/>
                    <a:pt x="119" y="126"/>
                    <a:pt x="119" y="126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2" y="116"/>
                    <a:pt x="132" y="116"/>
                    <a:pt x="132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39" y="115"/>
                    <a:pt x="139" y="116"/>
                    <a:pt x="139" y="116"/>
                  </a:cubicBezTo>
                  <a:cubicBezTo>
                    <a:pt x="139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51" y="105"/>
                    <a:pt x="151" y="105"/>
                    <a:pt x="151" y="105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6"/>
                    <a:pt x="153" y="96"/>
                    <a:pt x="153" y="96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4" y="95"/>
                    <a:pt x="154" y="95"/>
                    <a:pt x="154" y="95"/>
                  </a:cubicBezTo>
                  <a:cubicBezTo>
                    <a:pt x="155" y="94"/>
                    <a:pt x="155" y="94"/>
                    <a:pt x="155" y="94"/>
                  </a:cubicBezTo>
                  <a:cubicBezTo>
                    <a:pt x="155" y="94"/>
                    <a:pt x="155" y="94"/>
                    <a:pt x="155" y="94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6" y="91"/>
                    <a:pt x="156" y="91"/>
                    <a:pt x="156" y="91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56" y="86"/>
                    <a:pt x="156" y="86"/>
                    <a:pt x="156" y="86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6" y="80"/>
                    <a:pt x="156" y="80"/>
                    <a:pt x="156" y="80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6" y="78"/>
                    <a:pt x="156" y="78"/>
                    <a:pt x="156" y="78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6" y="73"/>
                    <a:pt x="156" y="73"/>
                    <a:pt x="156" y="73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6" y="73"/>
                    <a:pt x="156" y="73"/>
                    <a:pt x="156" y="73"/>
                  </a:cubicBezTo>
                  <a:cubicBezTo>
                    <a:pt x="157" y="73"/>
                    <a:pt x="157" y="73"/>
                    <a:pt x="157" y="73"/>
                  </a:cubicBezTo>
                  <a:cubicBezTo>
                    <a:pt x="157" y="72"/>
                    <a:pt x="157" y="72"/>
                    <a:pt x="157" y="72"/>
                  </a:cubicBezTo>
                  <a:cubicBezTo>
                    <a:pt x="157" y="72"/>
                    <a:pt x="157" y="72"/>
                    <a:pt x="157" y="72"/>
                  </a:cubicBezTo>
                  <a:cubicBezTo>
                    <a:pt x="158" y="73"/>
                    <a:pt x="158" y="73"/>
                    <a:pt x="158" y="73"/>
                  </a:cubicBezTo>
                  <a:cubicBezTo>
                    <a:pt x="158" y="73"/>
                    <a:pt x="158" y="73"/>
                    <a:pt x="158" y="73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61" y="71"/>
                    <a:pt x="161" y="71"/>
                    <a:pt x="161" y="71"/>
                  </a:cubicBezTo>
                  <a:cubicBezTo>
                    <a:pt x="162" y="70"/>
                    <a:pt x="162" y="70"/>
                    <a:pt x="162" y="70"/>
                  </a:cubicBezTo>
                  <a:cubicBezTo>
                    <a:pt x="162" y="69"/>
                    <a:pt x="162" y="69"/>
                    <a:pt x="162" y="69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7" y="64"/>
                    <a:pt x="167" y="64"/>
                    <a:pt x="167" y="64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71" y="59"/>
                    <a:pt x="171" y="59"/>
                    <a:pt x="171" y="59"/>
                  </a:cubicBezTo>
                  <a:cubicBezTo>
                    <a:pt x="172" y="58"/>
                    <a:pt x="172" y="58"/>
                    <a:pt x="172" y="58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4" y="54"/>
                    <a:pt x="174" y="54"/>
                    <a:pt x="174" y="54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74" y="50"/>
                    <a:pt x="174" y="50"/>
                    <a:pt x="174" y="50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1" y="46"/>
                    <a:pt x="171" y="46"/>
                    <a:pt x="171" y="46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68" y="42"/>
                    <a:pt x="168" y="42"/>
                    <a:pt x="168" y="42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0" y="33"/>
                    <a:pt x="150" y="33"/>
                    <a:pt x="150" y="33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5" y="33"/>
                    <a:pt x="145" y="33"/>
                    <a:pt x="145" y="33"/>
                  </a:cubicBezTo>
                  <a:cubicBezTo>
                    <a:pt x="145" y="33"/>
                    <a:pt x="145" y="33"/>
                    <a:pt x="145" y="33"/>
                  </a:cubicBezTo>
                  <a:cubicBezTo>
                    <a:pt x="144" y="33"/>
                    <a:pt x="144" y="33"/>
                    <a:pt x="144" y="33"/>
                  </a:cubicBezTo>
                  <a:cubicBezTo>
                    <a:pt x="143" y="32"/>
                    <a:pt x="143" y="32"/>
                    <a:pt x="143" y="32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5" y="28"/>
                    <a:pt x="125" y="28"/>
                    <a:pt x="125" y="28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4" y="19"/>
                    <a:pt x="104" y="19"/>
                    <a:pt x="104" y="19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7"/>
                    <a:pt x="101" y="7"/>
                    <a:pt x="101" y="7"/>
                  </a:cubicBezTo>
                  <a:lnTo>
                    <a:pt x="101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9" name="Freeform 178"/>
            <p:cNvSpPr/>
            <p:nvPr/>
          </p:nvSpPr>
          <p:spPr bwMode="auto">
            <a:xfrm>
              <a:off x="3159498" y="3066605"/>
              <a:ext cx="61758" cy="81058"/>
            </a:xfrm>
            <a:custGeom>
              <a:avLst/>
              <a:gdLst>
                <a:gd name="T0" fmla="*/ 3 w 48"/>
                <a:gd name="T1" fmla="*/ 48 h 63"/>
                <a:gd name="T2" fmla="*/ 3 w 48"/>
                <a:gd name="T3" fmla="*/ 52 h 63"/>
                <a:gd name="T4" fmla="*/ 3 w 48"/>
                <a:gd name="T5" fmla="*/ 52 h 63"/>
                <a:gd name="T6" fmla="*/ 3 w 48"/>
                <a:gd name="T7" fmla="*/ 52 h 63"/>
                <a:gd name="T8" fmla="*/ 3 w 48"/>
                <a:gd name="T9" fmla="*/ 56 h 63"/>
                <a:gd name="T10" fmla="*/ 7 w 48"/>
                <a:gd name="T11" fmla="*/ 56 h 63"/>
                <a:gd name="T12" fmla="*/ 11 w 48"/>
                <a:gd name="T13" fmla="*/ 59 h 63"/>
                <a:gd name="T14" fmla="*/ 11 w 48"/>
                <a:gd name="T15" fmla="*/ 56 h 63"/>
                <a:gd name="T16" fmla="*/ 15 w 48"/>
                <a:gd name="T17" fmla="*/ 56 h 63"/>
                <a:gd name="T18" fmla="*/ 15 w 48"/>
                <a:gd name="T19" fmla="*/ 56 h 63"/>
                <a:gd name="T20" fmla="*/ 15 w 48"/>
                <a:gd name="T21" fmla="*/ 56 h 63"/>
                <a:gd name="T22" fmla="*/ 18 w 48"/>
                <a:gd name="T23" fmla="*/ 56 h 63"/>
                <a:gd name="T24" fmla="*/ 18 w 48"/>
                <a:gd name="T25" fmla="*/ 59 h 63"/>
                <a:gd name="T26" fmla="*/ 18 w 48"/>
                <a:gd name="T27" fmla="*/ 63 h 63"/>
                <a:gd name="T28" fmla="*/ 22 w 48"/>
                <a:gd name="T29" fmla="*/ 59 h 63"/>
                <a:gd name="T30" fmla="*/ 22 w 48"/>
                <a:gd name="T31" fmla="*/ 56 h 63"/>
                <a:gd name="T32" fmla="*/ 26 w 48"/>
                <a:gd name="T33" fmla="*/ 56 h 63"/>
                <a:gd name="T34" fmla="*/ 26 w 48"/>
                <a:gd name="T35" fmla="*/ 56 h 63"/>
                <a:gd name="T36" fmla="*/ 29 w 48"/>
                <a:gd name="T37" fmla="*/ 52 h 63"/>
                <a:gd name="T38" fmla="*/ 33 w 48"/>
                <a:gd name="T39" fmla="*/ 48 h 63"/>
                <a:gd name="T40" fmla="*/ 37 w 48"/>
                <a:gd name="T41" fmla="*/ 41 h 63"/>
                <a:gd name="T42" fmla="*/ 37 w 48"/>
                <a:gd name="T43" fmla="*/ 41 h 63"/>
                <a:gd name="T44" fmla="*/ 40 w 48"/>
                <a:gd name="T45" fmla="*/ 33 h 63"/>
                <a:gd name="T46" fmla="*/ 44 w 48"/>
                <a:gd name="T47" fmla="*/ 30 h 63"/>
                <a:gd name="T48" fmla="*/ 44 w 48"/>
                <a:gd name="T49" fmla="*/ 30 h 63"/>
                <a:gd name="T50" fmla="*/ 44 w 48"/>
                <a:gd name="T51" fmla="*/ 30 h 63"/>
                <a:gd name="T52" fmla="*/ 48 w 48"/>
                <a:gd name="T53" fmla="*/ 26 h 63"/>
                <a:gd name="T54" fmla="*/ 48 w 48"/>
                <a:gd name="T55" fmla="*/ 22 h 63"/>
                <a:gd name="T56" fmla="*/ 44 w 48"/>
                <a:gd name="T57" fmla="*/ 19 h 63"/>
                <a:gd name="T58" fmla="*/ 44 w 48"/>
                <a:gd name="T59" fmla="*/ 19 h 63"/>
                <a:gd name="T60" fmla="*/ 40 w 48"/>
                <a:gd name="T61" fmla="*/ 19 h 63"/>
                <a:gd name="T62" fmla="*/ 40 w 48"/>
                <a:gd name="T63" fmla="*/ 15 h 63"/>
                <a:gd name="T64" fmla="*/ 33 w 48"/>
                <a:gd name="T65" fmla="*/ 11 h 63"/>
                <a:gd name="T66" fmla="*/ 33 w 48"/>
                <a:gd name="T67" fmla="*/ 7 h 63"/>
                <a:gd name="T68" fmla="*/ 29 w 48"/>
                <a:gd name="T69" fmla="*/ 7 h 63"/>
                <a:gd name="T70" fmla="*/ 22 w 48"/>
                <a:gd name="T71" fmla="*/ 4 h 63"/>
                <a:gd name="T72" fmla="*/ 15 w 48"/>
                <a:gd name="T73" fmla="*/ 0 h 63"/>
                <a:gd name="T74" fmla="*/ 11 w 48"/>
                <a:gd name="T75" fmla="*/ 0 h 63"/>
                <a:gd name="T76" fmla="*/ 7 w 48"/>
                <a:gd name="T77" fmla="*/ 4 h 63"/>
                <a:gd name="T78" fmla="*/ 7 w 48"/>
                <a:gd name="T79" fmla="*/ 4 h 63"/>
                <a:gd name="T80" fmla="*/ 7 w 48"/>
                <a:gd name="T81" fmla="*/ 4 h 63"/>
                <a:gd name="T82" fmla="*/ 3 w 48"/>
                <a:gd name="T83" fmla="*/ 4 h 63"/>
                <a:gd name="T84" fmla="*/ 3 w 48"/>
                <a:gd name="T85" fmla="*/ 7 h 63"/>
                <a:gd name="T86" fmla="*/ 0 w 48"/>
                <a:gd name="T87" fmla="*/ 7 h 63"/>
                <a:gd name="T88" fmla="*/ 3 w 48"/>
                <a:gd name="T89" fmla="*/ 15 h 63"/>
                <a:gd name="T90" fmla="*/ 3 w 48"/>
                <a:gd name="T91" fmla="*/ 15 h 63"/>
                <a:gd name="T92" fmla="*/ 3 w 48"/>
                <a:gd name="T93" fmla="*/ 19 h 63"/>
                <a:gd name="T94" fmla="*/ 3 w 48"/>
                <a:gd name="T95" fmla="*/ 22 h 63"/>
                <a:gd name="T96" fmla="*/ 7 w 48"/>
                <a:gd name="T97" fmla="*/ 22 h 63"/>
                <a:gd name="T98" fmla="*/ 7 w 48"/>
                <a:gd name="T99" fmla="*/ 26 h 63"/>
                <a:gd name="T100" fmla="*/ 7 w 48"/>
                <a:gd name="T101" fmla="*/ 30 h 63"/>
                <a:gd name="T102" fmla="*/ 11 w 48"/>
                <a:gd name="T103" fmla="*/ 33 h 63"/>
                <a:gd name="T104" fmla="*/ 11 w 48"/>
                <a:gd name="T105" fmla="*/ 33 h 63"/>
                <a:gd name="T106" fmla="*/ 11 w 48"/>
                <a:gd name="T107" fmla="*/ 37 h 63"/>
                <a:gd name="T108" fmla="*/ 7 w 48"/>
                <a:gd name="T109" fmla="*/ 37 h 63"/>
                <a:gd name="T110" fmla="*/ 7 w 48"/>
                <a:gd name="T111" fmla="*/ 41 h 63"/>
                <a:gd name="T112" fmla="*/ 7 w 48"/>
                <a:gd name="T113" fmla="*/ 45 h 63"/>
                <a:gd name="T114" fmla="*/ 7 w 48"/>
                <a:gd name="T115" fmla="*/ 48 h 63"/>
                <a:gd name="T116" fmla="*/ 3 w 48"/>
                <a:gd name="T117" fmla="*/ 48 h 63"/>
                <a:gd name="T118" fmla="*/ 3 w 48"/>
                <a:gd name="T119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63">
                  <a:moveTo>
                    <a:pt x="3" y="48"/>
                  </a:move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6"/>
                  </a:lnTo>
                  <a:lnTo>
                    <a:pt x="7" y="56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8" y="56"/>
                  </a:lnTo>
                  <a:lnTo>
                    <a:pt x="18" y="59"/>
                  </a:lnTo>
                  <a:lnTo>
                    <a:pt x="18" y="63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9" y="52"/>
                  </a:lnTo>
                  <a:lnTo>
                    <a:pt x="33" y="48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40" y="33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8" y="26"/>
                  </a:lnTo>
                  <a:lnTo>
                    <a:pt x="48" y="22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lnTo>
                    <a:pt x="40" y="15"/>
                  </a:lnTo>
                  <a:lnTo>
                    <a:pt x="33" y="11"/>
                  </a:lnTo>
                  <a:lnTo>
                    <a:pt x="33" y="7"/>
                  </a:lnTo>
                  <a:lnTo>
                    <a:pt x="29" y="7"/>
                  </a:lnTo>
                  <a:lnTo>
                    <a:pt x="22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7" y="22"/>
                  </a:lnTo>
                  <a:lnTo>
                    <a:pt x="7" y="26"/>
                  </a:lnTo>
                  <a:lnTo>
                    <a:pt x="7" y="30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7"/>
                  </a:lnTo>
                  <a:lnTo>
                    <a:pt x="7" y="37"/>
                  </a:lnTo>
                  <a:lnTo>
                    <a:pt x="7" y="41"/>
                  </a:lnTo>
                  <a:lnTo>
                    <a:pt x="7" y="45"/>
                  </a:lnTo>
                  <a:lnTo>
                    <a:pt x="7" y="48"/>
                  </a:lnTo>
                  <a:lnTo>
                    <a:pt x="3" y="48"/>
                  </a:lnTo>
                  <a:lnTo>
                    <a:pt x="3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0" name="Freeform 179"/>
            <p:cNvSpPr/>
            <p:nvPr/>
          </p:nvSpPr>
          <p:spPr bwMode="auto">
            <a:xfrm>
              <a:off x="3087448" y="3061459"/>
              <a:ext cx="86205" cy="81058"/>
            </a:xfrm>
            <a:custGeom>
              <a:avLst/>
              <a:gdLst>
                <a:gd name="T0" fmla="*/ 26 w 67"/>
                <a:gd name="T1" fmla="*/ 63 h 63"/>
                <a:gd name="T2" fmla="*/ 30 w 67"/>
                <a:gd name="T3" fmla="*/ 63 h 63"/>
                <a:gd name="T4" fmla="*/ 37 w 67"/>
                <a:gd name="T5" fmla="*/ 63 h 63"/>
                <a:gd name="T6" fmla="*/ 34 w 67"/>
                <a:gd name="T7" fmla="*/ 60 h 63"/>
                <a:gd name="T8" fmla="*/ 30 w 67"/>
                <a:gd name="T9" fmla="*/ 56 h 63"/>
                <a:gd name="T10" fmla="*/ 34 w 67"/>
                <a:gd name="T11" fmla="*/ 52 h 63"/>
                <a:gd name="T12" fmla="*/ 45 w 67"/>
                <a:gd name="T13" fmla="*/ 52 h 63"/>
                <a:gd name="T14" fmla="*/ 52 w 67"/>
                <a:gd name="T15" fmla="*/ 49 h 63"/>
                <a:gd name="T16" fmla="*/ 59 w 67"/>
                <a:gd name="T17" fmla="*/ 52 h 63"/>
                <a:gd name="T18" fmla="*/ 63 w 67"/>
                <a:gd name="T19" fmla="*/ 49 h 63"/>
                <a:gd name="T20" fmla="*/ 63 w 67"/>
                <a:gd name="T21" fmla="*/ 41 h 63"/>
                <a:gd name="T22" fmla="*/ 67 w 67"/>
                <a:gd name="T23" fmla="*/ 37 h 63"/>
                <a:gd name="T24" fmla="*/ 63 w 67"/>
                <a:gd name="T25" fmla="*/ 34 h 63"/>
                <a:gd name="T26" fmla="*/ 63 w 67"/>
                <a:gd name="T27" fmla="*/ 26 h 63"/>
                <a:gd name="T28" fmla="*/ 59 w 67"/>
                <a:gd name="T29" fmla="*/ 23 h 63"/>
                <a:gd name="T30" fmla="*/ 59 w 67"/>
                <a:gd name="T31" fmla="*/ 19 h 63"/>
                <a:gd name="T32" fmla="*/ 59 w 67"/>
                <a:gd name="T33" fmla="*/ 11 h 63"/>
                <a:gd name="T34" fmla="*/ 63 w 67"/>
                <a:gd name="T35" fmla="*/ 8 h 63"/>
                <a:gd name="T36" fmla="*/ 63 w 67"/>
                <a:gd name="T37" fmla="*/ 4 h 63"/>
                <a:gd name="T38" fmla="*/ 56 w 67"/>
                <a:gd name="T39" fmla="*/ 0 h 63"/>
                <a:gd name="T40" fmla="*/ 48 w 67"/>
                <a:gd name="T41" fmla="*/ 0 h 63"/>
                <a:gd name="T42" fmla="*/ 37 w 67"/>
                <a:gd name="T43" fmla="*/ 0 h 63"/>
                <a:gd name="T44" fmla="*/ 26 w 67"/>
                <a:gd name="T45" fmla="*/ 0 h 63"/>
                <a:gd name="T46" fmla="*/ 15 w 67"/>
                <a:gd name="T47" fmla="*/ 0 h 63"/>
                <a:gd name="T48" fmla="*/ 15 w 67"/>
                <a:gd name="T49" fmla="*/ 4 h 63"/>
                <a:gd name="T50" fmla="*/ 15 w 67"/>
                <a:gd name="T51" fmla="*/ 8 h 63"/>
                <a:gd name="T52" fmla="*/ 8 w 67"/>
                <a:gd name="T53" fmla="*/ 15 h 63"/>
                <a:gd name="T54" fmla="*/ 4 w 67"/>
                <a:gd name="T55" fmla="*/ 19 h 63"/>
                <a:gd name="T56" fmla="*/ 0 w 67"/>
                <a:gd name="T57" fmla="*/ 26 h 63"/>
                <a:gd name="T58" fmla="*/ 4 w 67"/>
                <a:gd name="T59" fmla="*/ 30 h 63"/>
                <a:gd name="T60" fmla="*/ 4 w 67"/>
                <a:gd name="T61" fmla="*/ 34 h 63"/>
                <a:gd name="T62" fmla="*/ 8 w 67"/>
                <a:gd name="T63" fmla="*/ 37 h 63"/>
                <a:gd name="T64" fmla="*/ 11 w 67"/>
                <a:gd name="T65" fmla="*/ 37 h 63"/>
                <a:gd name="T66" fmla="*/ 15 w 67"/>
                <a:gd name="T67" fmla="*/ 41 h 63"/>
                <a:gd name="T68" fmla="*/ 15 w 67"/>
                <a:gd name="T69" fmla="*/ 49 h 63"/>
                <a:gd name="T70" fmla="*/ 19 w 67"/>
                <a:gd name="T71" fmla="*/ 52 h 63"/>
                <a:gd name="T72" fmla="*/ 22 w 67"/>
                <a:gd name="T73" fmla="*/ 56 h 63"/>
                <a:gd name="T74" fmla="*/ 22 w 67"/>
                <a:gd name="T75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63">
                  <a:moveTo>
                    <a:pt x="26" y="63"/>
                  </a:moveTo>
                  <a:lnTo>
                    <a:pt x="26" y="63"/>
                  </a:lnTo>
                  <a:lnTo>
                    <a:pt x="26" y="63"/>
                  </a:lnTo>
                  <a:lnTo>
                    <a:pt x="30" y="63"/>
                  </a:lnTo>
                  <a:lnTo>
                    <a:pt x="34" y="63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0" y="56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7" y="52"/>
                  </a:lnTo>
                  <a:lnTo>
                    <a:pt x="45" y="52"/>
                  </a:lnTo>
                  <a:lnTo>
                    <a:pt x="48" y="49"/>
                  </a:lnTo>
                  <a:lnTo>
                    <a:pt x="52" y="49"/>
                  </a:lnTo>
                  <a:lnTo>
                    <a:pt x="56" y="52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3" y="49"/>
                  </a:lnTo>
                  <a:lnTo>
                    <a:pt x="63" y="45"/>
                  </a:lnTo>
                  <a:lnTo>
                    <a:pt x="63" y="41"/>
                  </a:lnTo>
                  <a:lnTo>
                    <a:pt x="67" y="41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3" y="26"/>
                  </a:lnTo>
                  <a:lnTo>
                    <a:pt x="59" y="26"/>
                  </a:lnTo>
                  <a:lnTo>
                    <a:pt x="59" y="23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6" y="11"/>
                  </a:lnTo>
                  <a:lnTo>
                    <a:pt x="59" y="11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1" y="11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52"/>
                  </a:lnTo>
                  <a:lnTo>
                    <a:pt x="19" y="52"/>
                  </a:lnTo>
                  <a:lnTo>
                    <a:pt x="19" y="56"/>
                  </a:lnTo>
                  <a:lnTo>
                    <a:pt x="22" y="5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1" name="Freeform 180"/>
            <p:cNvSpPr/>
            <p:nvPr/>
          </p:nvSpPr>
          <p:spPr bwMode="auto">
            <a:xfrm>
              <a:off x="3016682" y="3013854"/>
              <a:ext cx="104218" cy="144103"/>
            </a:xfrm>
            <a:custGeom>
              <a:avLst/>
              <a:gdLst>
                <a:gd name="T0" fmla="*/ 11 w 81"/>
                <a:gd name="T1" fmla="*/ 48 h 112"/>
                <a:gd name="T2" fmla="*/ 14 w 81"/>
                <a:gd name="T3" fmla="*/ 48 h 112"/>
                <a:gd name="T4" fmla="*/ 22 w 81"/>
                <a:gd name="T5" fmla="*/ 52 h 112"/>
                <a:gd name="T6" fmla="*/ 18 w 81"/>
                <a:gd name="T7" fmla="*/ 60 h 112"/>
                <a:gd name="T8" fmla="*/ 22 w 81"/>
                <a:gd name="T9" fmla="*/ 63 h 112"/>
                <a:gd name="T10" fmla="*/ 26 w 81"/>
                <a:gd name="T11" fmla="*/ 63 h 112"/>
                <a:gd name="T12" fmla="*/ 29 w 81"/>
                <a:gd name="T13" fmla="*/ 67 h 112"/>
                <a:gd name="T14" fmla="*/ 26 w 81"/>
                <a:gd name="T15" fmla="*/ 71 h 112"/>
                <a:gd name="T16" fmla="*/ 22 w 81"/>
                <a:gd name="T17" fmla="*/ 82 h 112"/>
                <a:gd name="T18" fmla="*/ 22 w 81"/>
                <a:gd name="T19" fmla="*/ 86 h 112"/>
                <a:gd name="T20" fmla="*/ 22 w 81"/>
                <a:gd name="T21" fmla="*/ 89 h 112"/>
                <a:gd name="T22" fmla="*/ 22 w 81"/>
                <a:gd name="T23" fmla="*/ 93 h 112"/>
                <a:gd name="T24" fmla="*/ 29 w 81"/>
                <a:gd name="T25" fmla="*/ 100 h 112"/>
                <a:gd name="T26" fmla="*/ 29 w 81"/>
                <a:gd name="T27" fmla="*/ 104 h 112"/>
                <a:gd name="T28" fmla="*/ 40 w 81"/>
                <a:gd name="T29" fmla="*/ 112 h 112"/>
                <a:gd name="T30" fmla="*/ 44 w 81"/>
                <a:gd name="T31" fmla="*/ 108 h 112"/>
                <a:gd name="T32" fmla="*/ 48 w 81"/>
                <a:gd name="T33" fmla="*/ 108 h 112"/>
                <a:gd name="T34" fmla="*/ 52 w 81"/>
                <a:gd name="T35" fmla="*/ 104 h 112"/>
                <a:gd name="T36" fmla="*/ 63 w 81"/>
                <a:gd name="T37" fmla="*/ 104 h 112"/>
                <a:gd name="T38" fmla="*/ 66 w 81"/>
                <a:gd name="T39" fmla="*/ 100 h 112"/>
                <a:gd name="T40" fmla="*/ 74 w 81"/>
                <a:gd name="T41" fmla="*/ 100 h 112"/>
                <a:gd name="T42" fmla="*/ 81 w 81"/>
                <a:gd name="T43" fmla="*/ 100 h 112"/>
                <a:gd name="T44" fmla="*/ 77 w 81"/>
                <a:gd name="T45" fmla="*/ 97 h 112"/>
                <a:gd name="T46" fmla="*/ 74 w 81"/>
                <a:gd name="T47" fmla="*/ 93 h 112"/>
                <a:gd name="T48" fmla="*/ 70 w 81"/>
                <a:gd name="T49" fmla="*/ 89 h 112"/>
                <a:gd name="T50" fmla="*/ 70 w 81"/>
                <a:gd name="T51" fmla="*/ 86 h 112"/>
                <a:gd name="T52" fmla="*/ 66 w 81"/>
                <a:gd name="T53" fmla="*/ 78 h 112"/>
                <a:gd name="T54" fmla="*/ 63 w 81"/>
                <a:gd name="T55" fmla="*/ 74 h 112"/>
                <a:gd name="T56" fmla="*/ 63 w 81"/>
                <a:gd name="T57" fmla="*/ 74 h 112"/>
                <a:gd name="T58" fmla="*/ 59 w 81"/>
                <a:gd name="T59" fmla="*/ 67 h 112"/>
                <a:gd name="T60" fmla="*/ 55 w 81"/>
                <a:gd name="T61" fmla="*/ 67 h 112"/>
                <a:gd name="T62" fmla="*/ 59 w 81"/>
                <a:gd name="T63" fmla="*/ 56 h 112"/>
                <a:gd name="T64" fmla="*/ 59 w 81"/>
                <a:gd name="T65" fmla="*/ 52 h 112"/>
                <a:gd name="T66" fmla="*/ 66 w 81"/>
                <a:gd name="T67" fmla="*/ 48 h 112"/>
                <a:gd name="T68" fmla="*/ 70 w 81"/>
                <a:gd name="T69" fmla="*/ 45 h 112"/>
                <a:gd name="T70" fmla="*/ 70 w 81"/>
                <a:gd name="T71" fmla="*/ 41 h 112"/>
                <a:gd name="T72" fmla="*/ 70 w 81"/>
                <a:gd name="T73" fmla="*/ 37 h 112"/>
                <a:gd name="T74" fmla="*/ 66 w 81"/>
                <a:gd name="T75" fmla="*/ 34 h 112"/>
                <a:gd name="T76" fmla="*/ 55 w 81"/>
                <a:gd name="T77" fmla="*/ 26 h 112"/>
                <a:gd name="T78" fmla="*/ 52 w 81"/>
                <a:gd name="T79" fmla="*/ 26 h 112"/>
                <a:gd name="T80" fmla="*/ 44 w 81"/>
                <a:gd name="T81" fmla="*/ 26 h 112"/>
                <a:gd name="T82" fmla="*/ 44 w 81"/>
                <a:gd name="T83" fmla="*/ 26 h 112"/>
                <a:gd name="T84" fmla="*/ 48 w 81"/>
                <a:gd name="T85" fmla="*/ 19 h 112"/>
                <a:gd name="T86" fmla="*/ 40 w 81"/>
                <a:gd name="T87" fmla="*/ 11 h 112"/>
                <a:gd name="T88" fmla="*/ 33 w 81"/>
                <a:gd name="T89" fmla="*/ 4 h 112"/>
                <a:gd name="T90" fmla="*/ 29 w 81"/>
                <a:gd name="T91" fmla="*/ 0 h 112"/>
                <a:gd name="T92" fmla="*/ 22 w 81"/>
                <a:gd name="T93" fmla="*/ 0 h 112"/>
                <a:gd name="T94" fmla="*/ 18 w 81"/>
                <a:gd name="T95" fmla="*/ 4 h 112"/>
                <a:gd name="T96" fmla="*/ 11 w 81"/>
                <a:gd name="T97" fmla="*/ 8 h 112"/>
                <a:gd name="T98" fmla="*/ 11 w 81"/>
                <a:gd name="T99" fmla="*/ 15 h 112"/>
                <a:gd name="T100" fmla="*/ 14 w 81"/>
                <a:gd name="T101" fmla="*/ 19 h 112"/>
                <a:gd name="T102" fmla="*/ 18 w 81"/>
                <a:gd name="T103" fmla="*/ 23 h 112"/>
                <a:gd name="T104" fmla="*/ 11 w 81"/>
                <a:gd name="T105" fmla="*/ 26 h 112"/>
                <a:gd name="T106" fmla="*/ 3 w 81"/>
                <a:gd name="T107" fmla="*/ 26 h 112"/>
                <a:gd name="T108" fmla="*/ 3 w 81"/>
                <a:gd name="T109" fmla="*/ 30 h 112"/>
                <a:gd name="T110" fmla="*/ 0 w 81"/>
                <a:gd name="T111" fmla="*/ 37 h 112"/>
                <a:gd name="T112" fmla="*/ 11 w 81"/>
                <a:gd name="T11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" h="112">
                  <a:moveTo>
                    <a:pt x="11" y="48"/>
                  </a:moveTo>
                  <a:lnTo>
                    <a:pt x="11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48"/>
                  </a:lnTo>
                  <a:lnTo>
                    <a:pt x="22" y="52"/>
                  </a:lnTo>
                  <a:lnTo>
                    <a:pt x="22" y="56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22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6" y="71"/>
                  </a:lnTo>
                  <a:lnTo>
                    <a:pt x="26" y="74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2" y="86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6" y="97"/>
                  </a:lnTo>
                  <a:lnTo>
                    <a:pt x="29" y="100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7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5" y="104"/>
                  </a:lnTo>
                  <a:lnTo>
                    <a:pt x="63" y="104"/>
                  </a:lnTo>
                  <a:lnTo>
                    <a:pt x="63" y="100"/>
                  </a:lnTo>
                  <a:lnTo>
                    <a:pt x="66" y="100"/>
                  </a:lnTo>
                  <a:lnTo>
                    <a:pt x="70" y="97"/>
                  </a:lnTo>
                  <a:lnTo>
                    <a:pt x="74" y="100"/>
                  </a:lnTo>
                  <a:lnTo>
                    <a:pt x="77" y="100"/>
                  </a:lnTo>
                  <a:lnTo>
                    <a:pt x="81" y="10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77" y="93"/>
                  </a:lnTo>
                  <a:lnTo>
                    <a:pt x="74" y="93"/>
                  </a:lnTo>
                  <a:lnTo>
                    <a:pt x="74" y="89"/>
                  </a:lnTo>
                  <a:lnTo>
                    <a:pt x="70" y="89"/>
                  </a:lnTo>
                  <a:lnTo>
                    <a:pt x="70" y="86"/>
                  </a:lnTo>
                  <a:lnTo>
                    <a:pt x="70" y="86"/>
                  </a:lnTo>
                  <a:lnTo>
                    <a:pt x="70" y="78"/>
                  </a:lnTo>
                  <a:lnTo>
                    <a:pt x="66" y="78"/>
                  </a:lnTo>
                  <a:lnTo>
                    <a:pt x="66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59" y="71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5" y="67"/>
                  </a:lnTo>
                  <a:lnTo>
                    <a:pt x="55" y="63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6" y="48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66" y="34"/>
                  </a:lnTo>
                  <a:lnTo>
                    <a:pt x="63" y="30"/>
                  </a:lnTo>
                  <a:lnTo>
                    <a:pt x="55" y="26"/>
                  </a:lnTo>
                  <a:lnTo>
                    <a:pt x="52" y="23"/>
                  </a:lnTo>
                  <a:lnTo>
                    <a:pt x="52" y="26"/>
                  </a:lnTo>
                  <a:lnTo>
                    <a:pt x="48" y="26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4" y="26"/>
                  </a:lnTo>
                  <a:lnTo>
                    <a:pt x="44" y="23"/>
                  </a:lnTo>
                  <a:lnTo>
                    <a:pt x="48" y="19"/>
                  </a:lnTo>
                  <a:lnTo>
                    <a:pt x="44" y="15"/>
                  </a:lnTo>
                  <a:lnTo>
                    <a:pt x="40" y="11"/>
                  </a:lnTo>
                  <a:lnTo>
                    <a:pt x="37" y="11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18" y="23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5"/>
                  </a:lnTo>
                  <a:lnTo>
                    <a:pt x="11" y="48"/>
                  </a:lnTo>
                  <a:lnTo>
                    <a:pt x="11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2" name="Freeform 181"/>
            <p:cNvSpPr>
              <a:spLocks noEditPoints="1"/>
            </p:cNvSpPr>
            <p:nvPr/>
          </p:nvSpPr>
          <p:spPr bwMode="auto">
            <a:xfrm>
              <a:off x="2763217" y="2932796"/>
              <a:ext cx="281773" cy="234167"/>
            </a:xfrm>
            <a:custGeom>
              <a:avLst/>
              <a:gdLst>
                <a:gd name="T0" fmla="*/ 34 w 59"/>
                <a:gd name="T1" fmla="*/ 49 h 49"/>
                <a:gd name="T2" fmla="*/ 40 w 59"/>
                <a:gd name="T3" fmla="*/ 44 h 49"/>
                <a:gd name="T4" fmla="*/ 42 w 59"/>
                <a:gd name="T5" fmla="*/ 41 h 49"/>
                <a:gd name="T6" fmla="*/ 40 w 59"/>
                <a:gd name="T7" fmla="*/ 37 h 49"/>
                <a:gd name="T8" fmla="*/ 38 w 59"/>
                <a:gd name="T9" fmla="*/ 35 h 49"/>
                <a:gd name="T10" fmla="*/ 45 w 59"/>
                <a:gd name="T11" fmla="*/ 35 h 49"/>
                <a:gd name="T12" fmla="*/ 52 w 59"/>
                <a:gd name="T13" fmla="*/ 33 h 49"/>
                <a:gd name="T14" fmla="*/ 54 w 59"/>
                <a:gd name="T15" fmla="*/ 29 h 49"/>
                <a:gd name="T16" fmla="*/ 54 w 59"/>
                <a:gd name="T17" fmla="*/ 24 h 49"/>
                <a:gd name="T18" fmla="*/ 58 w 59"/>
                <a:gd name="T19" fmla="*/ 22 h 49"/>
                <a:gd name="T20" fmla="*/ 56 w 59"/>
                <a:gd name="T21" fmla="*/ 19 h 49"/>
                <a:gd name="T22" fmla="*/ 59 w 59"/>
                <a:gd name="T23" fmla="*/ 17 h 49"/>
                <a:gd name="T24" fmla="*/ 55 w 59"/>
                <a:gd name="T25" fmla="*/ 16 h 49"/>
                <a:gd name="T26" fmla="*/ 52 w 59"/>
                <a:gd name="T27" fmla="*/ 16 h 49"/>
                <a:gd name="T28" fmla="*/ 55 w 59"/>
                <a:gd name="T29" fmla="*/ 14 h 49"/>
                <a:gd name="T30" fmla="*/ 51 w 59"/>
                <a:gd name="T31" fmla="*/ 12 h 49"/>
                <a:gd name="T32" fmla="*/ 48 w 59"/>
                <a:gd name="T33" fmla="*/ 10 h 49"/>
                <a:gd name="T34" fmla="*/ 46 w 59"/>
                <a:gd name="T35" fmla="*/ 9 h 49"/>
                <a:gd name="T36" fmla="*/ 50 w 59"/>
                <a:gd name="T37" fmla="*/ 8 h 49"/>
                <a:gd name="T38" fmla="*/ 45 w 59"/>
                <a:gd name="T39" fmla="*/ 7 h 49"/>
                <a:gd name="T40" fmla="*/ 39 w 59"/>
                <a:gd name="T41" fmla="*/ 9 h 49"/>
                <a:gd name="T42" fmla="*/ 35 w 59"/>
                <a:gd name="T43" fmla="*/ 10 h 49"/>
                <a:gd name="T44" fmla="*/ 26 w 59"/>
                <a:gd name="T45" fmla="*/ 9 h 49"/>
                <a:gd name="T46" fmla="*/ 23 w 59"/>
                <a:gd name="T47" fmla="*/ 7 h 49"/>
                <a:gd name="T48" fmla="*/ 18 w 59"/>
                <a:gd name="T49" fmla="*/ 5 h 49"/>
                <a:gd name="T50" fmla="*/ 16 w 59"/>
                <a:gd name="T51" fmla="*/ 1 h 49"/>
                <a:gd name="T52" fmla="*/ 14 w 59"/>
                <a:gd name="T53" fmla="*/ 4 h 49"/>
                <a:gd name="T54" fmla="*/ 15 w 59"/>
                <a:gd name="T55" fmla="*/ 5 h 49"/>
                <a:gd name="T56" fmla="*/ 13 w 59"/>
                <a:gd name="T57" fmla="*/ 6 h 49"/>
                <a:gd name="T58" fmla="*/ 9 w 59"/>
                <a:gd name="T59" fmla="*/ 9 h 49"/>
                <a:gd name="T60" fmla="*/ 7 w 59"/>
                <a:gd name="T61" fmla="*/ 14 h 49"/>
                <a:gd name="T62" fmla="*/ 6 w 59"/>
                <a:gd name="T63" fmla="*/ 11 h 49"/>
                <a:gd name="T64" fmla="*/ 7 w 59"/>
                <a:gd name="T65" fmla="*/ 6 h 49"/>
                <a:gd name="T66" fmla="*/ 8 w 59"/>
                <a:gd name="T67" fmla="*/ 4 h 49"/>
                <a:gd name="T68" fmla="*/ 7 w 59"/>
                <a:gd name="T69" fmla="*/ 4 h 49"/>
                <a:gd name="T70" fmla="*/ 3 w 59"/>
                <a:gd name="T71" fmla="*/ 8 h 49"/>
                <a:gd name="T72" fmla="*/ 0 w 59"/>
                <a:gd name="T73" fmla="*/ 13 h 49"/>
                <a:gd name="T74" fmla="*/ 4 w 59"/>
                <a:gd name="T75" fmla="*/ 18 h 49"/>
                <a:gd name="T76" fmla="*/ 4 w 59"/>
                <a:gd name="T77" fmla="*/ 21 h 49"/>
                <a:gd name="T78" fmla="*/ 8 w 59"/>
                <a:gd name="T79" fmla="*/ 22 h 49"/>
                <a:gd name="T80" fmla="*/ 14 w 59"/>
                <a:gd name="T81" fmla="*/ 23 h 49"/>
                <a:gd name="T82" fmla="*/ 20 w 59"/>
                <a:gd name="T83" fmla="*/ 26 h 49"/>
                <a:gd name="T84" fmla="*/ 24 w 59"/>
                <a:gd name="T85" fmla="*/ 26 h 49"/>
                <a:gd name="T86" fmla="*/ 26 w 59"/>
                <a:gd name="T87" fmla="*/ 28 h 49"/>
                <a:gd name="T88" fmla="*/ 24 w 59"/>
                <a:gd name="T89" fmla="*/ 32 h 49"/>
                <a:gd name="T90" fmla="*/ 24 w 59"/>
                <a:gd name="T91" fmla="*/ 36 h 49"/>
                <a:gd name="T92" fmla="*/ 25 w 59"/>
                <a:gd name="T93" fmla="*/ 41 h 49"/>
                <a:gd name="T94" fmla="*/ 26 w 59"/>
                <a:gd name="T95" fmla="*/ 43 h 49"/>
                <a:gd name="T96" fmla="*/ 22 w 59"/>
                <a:gd name="T97" fmla="*/ 1 h 49"/>
                <a:gd name="T98" fmla="*/ 22 w 59"/>
                <a:gd name="T99" fmla="*/ 2 h 49"/>
                <a:gd name="T100" fmla="*/ 20 w 59"/>
                <a:gd name="T101" fmla="*/ 2 h 49"/>
                <a:gd name="T102" fmla="*/ 15 w 59"/>
                <a:gd name="T103" fmla="*/ 0 h 49"/>
                <a:gd name="T104" fmla="*/ 40 w 59"/>
                <a:gd name="T105" fmla="*/ 6 h 49"/>
                <a:gd name="T106" fmla="*/ 41 w 59"/>
                <a:gd name="T107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49">
                  <a:moveTo>
                    <a:pt x="27" y="47"/>
                  </a:moveTo>
                  <a:cubicBezTo>
                    <a:pt x="29" y="48"/>
                    <a:pt x="29" y="48"/>
                    <a:pt x="29" y="48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39" y="7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39" y="7"/>
                    <a:pt x="39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3" name="Freeform 182"/>
            <p:cNvSpPr/>
            <p:nvPr/>
          </p:nvSpPr>
          <p:spPr bwMode="auto">
            <a:xfrm>
              <a:off x="2639699" y="2932795"/>
              <a:ext cx="257326" cy="329377"/>
            </a:xfrm>
            <a:custGeom>
              <a:avLst/>
              <a:gdLst>
                <a:gd name="T0" fmla="*/ 163 w 200"/>
                <a:gd name="T1" fmla="*/ 208 h 256"/>
                <a:gd name="T2" fmla="*/ 159 w 200"/>
                <a:gd name="T3" fmla="*/ 186 h 256"/>
                <a:gd name="T4" fmla="*/ 159 w 200"/>
                <a:gd name="T5" fmla="*/ 175 h 256"/>
                <a:gd name="T6" fmla="*/ 174 w 200"/>
                <a:gd name="T7" fmla="*/ 163 h 256"/>
                <a:gd name="T8" fmla="*/ 189 w 200"/>
                <a:gd name="T9" fmla="*/ 160 h 256"/>
                <a:gd name="T10" fmla="*/ 200 w 200"/>
                <a:gd name="T11" fmla="*/ 175 h 256"/>
                <a:gd name="T12" fmla="*/ 193 w 200"/>
                <a:gd name="T13" fmla="*/ 156 h 256"/>
                <a:gd name="T14" fmla="*/ 185 w 200"/>
                <a:gd name="T15" fmla="*/ 152 h 256"/>
                <a:gd name="T16" fmla="*/ 185 w 200"/>
                <a:gd name="T17" fmla="*/ 126 h 256"/>
                <a:gd name="T18" fmla="*/ 185 w 200"/>
                <a:gd name="T19" fmla="*/ 111 h 256"/>
                <a:gd name="T20" fmla="*/ 193 w 200"/>
                <a:gd name="T21" fmla="*/ 97 h 256"/>
                <a:gd name="T22" fmla="*/ 178 w 200"/>
                <a:gd name="T23" fmla="*/ 97 h 256"/>
                <a:gd name="T24" fmla="*/ 167 w 200"/>
                <a:gd name="T25" fmla="*/ 97 h 256"/>
                <a:gd name="T26" fmla="*/ 137 w 200"/>
                <a:gd name="T27" fmla="*/ 86 h 256"/>
                <a:gd name="T28" fmla="*/ 122 w 200"/>
                <a:gd name="T29" fmla="*/ 82 h 256"/>
                <a:gd name="T30" fmla="*/ 111 w 200"/>
                <a:gd name="T31" fmla="*/ 74 h 256"/>
                <a:gd name="T32" fmla="*/ 104 w 200"/>
                <a:gd name="T33" fmla="*/ 52 h 256"/>
                <a:gd name="T34" fmla="*/ 100 w 200"/>
                <a:gd name="T35" fmla="*/ 41 h 256"/>
                <a:gd name="T36" fmla="*/ 111 w 200"/>
                <a:gd name="T37" fmla="*/ 22 h 256"/>
                <a:gd name="T38" fmla="*/ 130 w 200"/>
                <a:gd name="T39" fmla="*/ 11 h 256"/>
                <a:gd name="T40" fmla="*/ 133 w 200"/>
                <a:gd name="T41" fmla="*/ 4 h 256"/>
                <a:gd name="T42" fmla="*/ 122 w 200"/>
                <a:gd name="T43" fmla="*/ 4 h 256"/>
                <a:gd name="T44" fmla="*/ 115 w 200"/>
                <a:gd name="T45" fmla="*/ 8 h 256"/>
                <a:gd name="T46" fmla="*/ 96 w 200"/>
                <a:gd name="T47" fmla="*/ 19 h 256"/>
                <a:gd name="T48" fmla="*/ 82 w 200"/>
                <a:gd name="T49" fmla="*/ 22 h 256"/>
                <a:gd name="T50" fmla="*/ 78 w 200"/>
                <a:gd name="T51" fmla="*/ 26 h 256"/>
                <a:gd name="T52" fmla="*/ 67 w 200"/>
                <a:gd name="T53" fmla="*/ 26 h 256"/>
                <a:gd name="T54" fmla="*/ 59 w 200"/>
                <a:gd name="T55" fmla="*/ 41 h 256"/>
                <a:gd name="T56" fmla="*/ 52 w 200"/>
                <a:gd name="T57" fmla="*/ 48 h 256"/>
                <a:gd name="T58" fmla="*/ 41 w 200"/>
                <a:gd name="T59" fmla="*/ 60 h 256"/>
                <a:gd name="T60" fmla="*/ 37 w 200"/>
                <a:gd name="T61" fmla="*/ 71 h 256"/>
                <a:gd name="T62" fmla="*/ 33 w 200"/>
                <a:gd name="T63" fmla="*/ 63 h 256"/>
                <a:gd name="T64" fmla="*/ 30 w 200"/>
                <a:gd name="T65" fmla="*/ 67 h 256"/>
                <a:gd name="T66" fmla="*/ 19 w 200"/>
                <a:gd name="T67" fmla="*/ 82 h 256"/>
                <a:gd name="T68" fmla="*/ 26 w 200"/>
                <a:gd name="T69" fmla="*/ 93 h 256"/>
                <a:gd name="T70" fmla="*/ 26 w 200"/>
                <a:gd name="T71" fmla="*/ 100 h 256"/>
                <a:gd name="T72" fmla="*/ 26 w 200"/>
                <a:gd name="T73" fmla="*/ 108 h 256"/>
                <a:gd name="T74" fmla="*/ 26 w 200"/>
                <a:gd name="T75" fmla="*/ 126 h 256"/>
                <a:gd name="T76" fmla="*/ 33 w 200"/>
                <a:gd name="T77" fmla="*/ 134 h 256"/>
                <a:gd name="T78" fmla="*/ 22 w 200"/>
                <a:gd name="T79" fmla="*/ 149 h 256"/>
                <a:gd name="T80" fmla="*/ 4 w 200"/>
                <a:gd name="T81" fmla="*/ 167 h 256"/>
                <a:gd name="T82" fmla="*/ 22 w 200"/>
                <a:gd name="T83" fmla="*/ 178 h 256"/>
                <a:gd name="T84" fmla="*/ 37 w 200"/>
                <a:gd name="T85" fmla="*/ 189 h 256"/>
                <a:gd name="T86" fmla="*/ 48 w 200"/>
                <a:gd name="T87" fmla="*/ 186 h 256"/>
                <a:gd name="T88" fmla="*/ 59 w 200"/>
                <a:gd name="T89" fmla="*/ 193 h 256"/>
                <a:gd name="T90" fmla="*/ 74 w 200"/>
                <a:gd name="T91" fmla="*/ 197 h 256"/>
                <a:gd name="T92" fmla="*/ 82 w 200"/>
                <a:gd name="T93" fmla="*/ 208 h 256"/>
                <a:gd name="T94" fmla="*/ 96 w 200"/>
                <a:gd name="T95" fmla="*/ 223 h 256"/>
                <a:gd name="T96" fmla="*/ 104 w 200"/>
                <a:gd name="T97" fmla="*/ 230 h 256"/>
                <a:gd name="T98" fmla="*/ 122 w 200"/>
                <a:gd name="T99" fmla="*/ 226 h 256"/>
                <a:gd name="T100" fmla="*/ 141 w 200"/>
                <a:gd name="T101" fmla="*/ 226 h 256"/>
                <a:gd name="T102" fmla="*/ 137 w 200"/>
                <a:gd name="T103" fmla="*/ 249 h 256"/>
                <a:gd name="T104" fmla="*/ 148 w 200"/>
                <a:gd name="T105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256">
                  <a:moveTo>
                    <a:pt x="148" y="256"/>
                  </a:moveTo>
                  <a:lnTo>
                    <a:pt x="152" y="249"/>
                  </a:lnTo>
                  <a:lnTo>
                    <a:pt x="159" y="215"/>
                  </a:lnTo>
                  <a:lnTo>
                    <a:pt x="159" y="215"/>
                  </a:lnTo>
                  <a:lnTo>
                    <a:pt x="163" y="208"/>
                  </a:lnTo>
                  <a:lnTo>
                    <a:pt x="156" y="204"/>
                  </a:lnTo>
                  <a:lnTo>
                    <a:pt x="152" y="201"/>
                  </a:lnTo>
                  <a:lnTo>
                    <a:pt x="148" y="197"/>
                  </a:lnTo>
                  <a:lnTo>
                    <a:pt x="148" y="186"/>
                  </a:lnTo>
                  <a:lnTo>
                    <a:pt x="159" y="186"/>
                  </a:lnTo>
                  <a:lnTo>
                    <a:pt x="163" y="186"/>
                  </a:lnTo>
                  <a:lnTo>
                    <a:pt x="163" y="182"/>
                  </a:lnTo>
                  <a:lnTo>
                    <a:pt x="163" y="182"/>
                  </a:lnTo>
                  <a:lnTo>
                    <a:pt x="163" y="182"/>
                  </a:lnTo>
                  <a:lnTo>
                    <a:pt x="159" y="175"/>
                  </a:lnTo>
                  <a:lnTo>
                    <a:pt x="156" y="175"/>
                  </a:lnTo>
                  <a:lnTo>
                    <a:pt x="152" y="171"/>
                  </a:lnTo>
                  <a:lnTo>
                    <a:pt x="156" y="167"/>
                  </a:lnTo>
                  <a:lnTo>
                    <a:pt x="174" y="167"/>
                  </a:lnTo>
                  <a:lnTo>
                    <a:pt x="174" y="163"/>
                  </a:lnTo>
                  <a:lnTo>
                    <a:pt x="178" y="163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85" y="163"/>
                  </a:lnTo>
                  <a:lnTo>
                    <a:pt x="189" y="160"/>
                  </a:lnTo>
                  <a:lnTo>
                    <a:pt x="189" y="163"/>
                  </a:lnTo>
                  <a:lnTo>
                    <a:pt x="193" y="167"/>
                  </a:lnTo>
                  <a:lnTo>
                    <a:pt x="193" y="171"/>
                  </a:lnTo>
                  <a:lnTo>
                    <a:pt x="193" y="175"/>
                  </a:lnTo>
                  <a:lnTo>
                    <a:pt x="200" y="175"/>
                  </a:lnTo>
                  <a:lnTo>
                    <a:pt x="196" y="171"/>
                  </a:lnTo>
                  <a:lnTo>
                    <a:pt x="196" y="163"/>
                  </a:lnTo>
                  <a:lnTo>
                    <a:pt x="193" y="160"/>
                  </a:lnTo>
                  <a:lnTo>
                    <a:pt x="193" y="156"/>
                  </a:lnTo>
                  <a:lnTo>
                    <a:pt x="193" y="156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5" y="152"/>
                  </a:lnTo>
                  <a:lnTo>
                    <a:pt x="185" y="149"/>
                  </a:lnTo>
                  <a:lnTo>
                    <a:pt x="189" y="141"/>
                  </a:lnTo>
                  <a:lnTo>
                    <a:pt x="185" y="134"/>
                  </a:lnTo>
                  <a:lnTo>
                    <a:pt x="185" y="130"/>
                  </a:lnTo>
                  <a:lnTo>
                    <a:pt x="185" y="126"/>
                  </a:lnTo>
                  <a:lnTo>
                    <a:pt x="185" y="123"/>
                  </a:lnTo>
                  <a:lnTo>
                    <a:pt x="185" y="119"/>
                  </a:lnTo>
                  <a:lnTo>
                    <a:pt x="185" y="119"/>
                  </a:lnTo>
                  <a:lnTo>
                    <a:pt x="185" y="111"/>
                  </a:lnTo>
                  <a:lnTo>
                    <a:pt x="185" y="111"/>
                  </a:lnTo>
                  <a:lnTo>
                    <a:pt x="189" y="108"/>
                  </a:lnTo>
                  <a:lnTo>
                    <a:pt x="193" y="108"/>
                  </a:lnTo>
                  <a:lnTo>
                    <a:pt x="193" y="104"/>
                  </a:lnTo>
                  <a:lnTo>
                    <a:pt x="193" y="104"/>
                  </a:lnTo>
                  <a:lnTo>
                    <a:pt x="193" y="97"/>
                  </a:lnTo>
                  <a:lnTo>
                    <a:pt x="189" y="97"/>
                  </a:lnTo>
                  <a:lnTo>
                    <a:pt x="185" y="97"/>
                  </a:lnTo>
                  <a:lnTo>
                    <a:pt x="185" y="97"/>
                  </a:lnTo>
                  <a:lnTo>
                    <a:pt x="182" y="97"/>
                  </a:lnTo>
                  <a:lnTo>
                    <a:pt x="178" y="97"/>
                  </a:lnTo>
                  <a:lnTo>
                    <a:pt x="174" y="97"/>
                  </a:lnTo>
                  <a:lnTo>
                    <a:pt x="174" y="97"/>
                  </a:lnTo>
                  <a:lnTo>
                    <a:pt x="170" y="97"/>
                  </a:lnTo>
                  <a:lnTo>
                    <a:pt x="167" y="97"/>
                  </a:lnTo>
                  <a:lnTo>
                    <a:pt x="167" y="97"/>
                  </a:lnTo>
                  <a:lnTo>
                    <a:pt x="163" y="97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1" y="82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3" y="82"/>
                  </a:lnTo>
                  <a:lnTo>
                    <a:pt x="126" y="82"/>
                  </a:lnTo>
                  <a:lnTo>
                    <a:pt x="126" y="86"/>
                  </a:lnTo>
                  <a:lnTo>
                    <a:pt x="122" y="82"/>
                  </a:lnTo>
                  <a:lnTo>
                    <a:pt x="119" y="82"/>
                  </a:lnTo>
                  <a:lnTo>
                    <a:pt x="115" y="82"/>
                  </a:lnTo>
                  <a:lnTo>
                    <a:pt x="111" y="78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1"/>
                  </a:lnTo>
                  <a:lnTo>
                    <a:pt x="111" y="71"/>
                  </a:lnTo>
                  <a:lnTo>
                    <a:pt x="111" y="67"/>
                  </a:lnTo>
                  <a:lnTo>
                    <a:pt x="108" y="63"/>
                  </a:lnTo>
                  <a:lnTo>
                    <a:pt x="104" y="52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100" y="45"/>
                  </a:lnTo>
                  <a:lnTo>
                    <a:pt x="100" y="41"/>
                  </a:lnTo>
                  <a:lnTo>
                    <a:pt x="100" y="37"/>
                  </a:lnTo>
                  <a:lnTo>
                    <a:pt x="100" y="34"/>
                  </a:lnTo>
                  <a:lnTo>
                    <a:pt x="108" y="30"/>
                  </a:lnTo>
                  <a:lnTo>
                    <a:pt x="108" y="26"/>
                  </a:lnTo>
                  <a:lnTo>
                    <a:pt x="111" y="22"/>
                  </a:lnTo>
                  <a:lnTo>
                    <a:pt x="115" y="22"/>
                  </a:lnTo>
                  <a:lnTo>
                    <a:pt x="115" y="19"/>
                  </a:lnTo>
                  <a:lnTo>
                    <a:pt x="122" y="15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3" y="11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3" y="4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15" y="4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5" y="11"/>
                  </a:lnTo>
                  <a:lnTo>
                    <a:pt x="108" y="11"/>
                  </a:lnTo>
                  <a:lnTo>
                    <a:pt x="104" y="15"/>
                  </a:lnTo>
                  <a:lnTo>
                    <a:pt x="100" y="19"/>
                  </a:lnTo>
                  <a:lnTo>
                    <a:pt x="96" y="19"/>
                  </a:lnTo>
                  <a:lnTo>
                    <a:pt x="89" y="19"/>
                  </a:lnTo>
                  <a:lnTo>
                    <a:pt x="85" y="19"/>
                  </a:lnTo>
                  <a:lnTo>
                    <a:pt x="82" y="19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2" y="30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82" y="22"/>
                  </a:lnTo>
                  <a:lnTo>
                    <a:pt x="78" y="22"/>
                  </a:lnTo>
                  <a:lnTo>
                    <a:pt x="74" y="22"/>
                  </a:lnTo>
                  <a:lnTo>
                    <a:pt x="71" y="22"/>
                  </a:lnTo>
                  <a:lnTo>
                    <a:pt x="67" y="26"/>
                  </a:lnTo>
                  <a:lnTo>
                    <a:pt x="63" y="26"/>
                  </a:lnTo>
                  <a:lnTo>
                    <a:pt x="63" y="30"/>
                  </a:lnTo>
                  <a:lnTo>
                    <a:pt x="56" y="37"/>
                  </a:lnTo>
                  <a:lnTo>
                    <a:pt x="56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37" y="60"/>
                  </a:lnTo>
                  <a:lnTo>
                    <a:pt x="37" y="60"/>
                  </a:lnTo>
                  <a:lnTo>
                    <a:pt x="41" y="63"/>
                  </a:lnTo>
                  <a:lnTo>
                    <a:pt x="41" y="67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7" y="67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0" y="60"/>
                  </a:lnTo>
                  <a:lnTo>
                    <a:pt x="26" y="60"/>
                  </a:lnTo>
                  <a:lnTo>
                    <a:pt x="30" y="63"/>
                  </a:lnTo>
                  <a:lnTo>
                    <a:pt x="30" y="67"/>
                  </a:lnTo>
                  <a:lnTo>
                    <a:pt x="26" y="71"/>
                  </a:lnTo>
                  <a:lnTo>
                    <a:pt x="26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19" y="82"/>
                  </a:lnTo>
                  <a:lnTo>
                    <a:pt x="22" y="82"/>
                  </a:lnTo>
                  <a:lnTo>
                    <a:pt x="22" y="86"/>
                  </a:lnTo>
                  <a:lnTo>
                    <a:pt x="22" y="89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30" y="89"/>
                  </a:lnTo>
                  <a:lnTo>
                    <a:pt x="30" y="93"/>
                  </a:lnTo>
                  <a:lnTo>
                    <a:pt x="30" y="97"/>
                  </a:lnTo>
                  <a:lnTo>
                    <a:pt x="26" y="97"/>
                  </a:lnTo>
                  <a:lnTo>
                    <a:pt x="26" y="100"/>
                  </a:lnTo>
                  <a:lnTo>
                    <a:pt x="30" y="100"/>
                  </a:lnTo>
                  <a:lnTo>
                    <a:pt x="30" y="104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15"/>
                  </a:lnTo>
                  <a:lnTo>
                    <a:pt x="30" y="123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6" y="130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3" y="134"/>
                  </a:lnTo>
                  <a:lnTo>
                    <a:pt x="33" y="134"/>
                  </a:lnTo>
                  <a:lnTo>
                    <a:pt x="33" y="134"/>
                  </a:lnTo>
                  <a:lnTo>
                    <a:pt x="33" y="137"/>
                  </a:lnTo>
                  <a:lnTo>
                    <a:pt x="30" y="141"/>
                  </a:lnTo>
                  <a:lnTo>
                    <a:pt x="26" y="145"/>
                  </a:lnTo>
                  <a:lnTo>
                    <a:pt x="22" y="149"/>
                  </a:lnTo>
                  <a:lnTo>
                    <a:pt x="19" y="152"/>
                  </a:lnTo>
                  <a:lnTo>
                    <a:pt x="11" y="152"/>
                  </a:lnTo>
                  <a:lnTo>
                    <a:pt x="8" y="156"/>
                  </a:lnTo>
                  <a:lnTo>
                    <a:pt x="4" y="163"/>
                  </a:lnTo>
                  <a:lnTo>
                    <a:pt x="4" y="167"/>
                  </a:lnTo>
                  <a:lnTo>
                    <a:pt x="0" y="171"/>
                  </a:lnTo>
                  <a:lnTo>
                    <a:pt x="8" y="171"/>
                  </a:lnTo>
                  <a:lnTo>
                    <a:pt x="11" y="175"/>
                  </a:lnTo>
                  <a:lnTo>
                    <a:pt x="19" y="178"/>
                  </a:lnTo>
                  <a:lnTo>
                    <a:pt x="22" y="178"/>
                  </a:lnTo>
                  <a:lnTo>
                    <a:pt x="26" y="182"/>
                  </a:lnTo>
                  <a:lnTo>
                    <a:pt x="26" y="186"/>
                  </a:lnTo>
                  <a:lnTo>
                    <a:pt x="26" y="189"/>
                  </a:lnTo>
                  <a:lnTo>
                    <a:pt x="30" y="189"/>
                  </a:lnTo>
                  <a:lnTo>
                    <a:pt x="37" y="189"/>
                  </a:lnTo>
                  <a:lnTo>
                    <a:pt x="37" y="193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5" y="189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93"/>
                  </a:lnTo>
                  <a:lnTo>
                    <a:pt x="59" y="193"/>
                  </a:lnTo>
                  <a:lnTo>
                    <a:pt x="59" y="193"/>
                  </a:lnTo>
                  <a:lnTo>
                    <a:pt x="59" y="193"/>
                  </a:lnTo>
                  <a:lnTo>
                    <a:pt x="63" y="193"/>
                  </a:lnTo>
                  <a:lnTo>
                    <a:pt x="71" y="197"/>
                  </a:lnTo>
                  <a:lnTo>
                    <a:pt x="74" y="197"/>
                  </a:lnTo>
                  <a:lnTo>
                    <a:pt x="74" y="197"/>
                  </a:lnTo>
                  <a:lnTo>
                    <a:pt x="78" y="201"/>
                  </a:lnTo>
                  <a:lnTo>
                    <a:pt x="78" y="204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9" y="212"/>
                  </a:lnTo>
                  <a:lnTo>
                    <a:pt x="93" y="215"/>
                  </a:lnTo>
                  <a:lnTo>
                    <a:pt x="93" y="219"/>
                  </a:lnTo>
                  <a:lnTo>
                    <a:pt x="96" y="219"/>
                  </a:lnTo>
                  <a:lnTo>
                    <a:pt x="96" y="223"/>
                  </a:lnTo>
                  <a:lnTo>
                    <a:pt x="100" y="226"/>
                  </a:lnTo>
                  <a:lnTo>
                    <a:pt x="96" y="226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4" y="230"/>
                  </a:lnTo>
                  <a:lnTo>
                    <a:pt x="108" y="230"/>
                  </a:lnTo>
                  <a:lnTo>
                    <a:pt x="111" y="230"/>
                  </a:lnTo>
                  <a:lnTo>
                    <a:pt x="115" y="230"/>
                  </a:lnTo>
                  <a:lnTo>
                    <a:pt x="119" y="226"/>
                  </a:lnTo>
                  <a:lnTo>
                    <a:pt x="122" y="226"/>
                  </a:lnTo>
                  <a:lnTo>
                    <a:pt x="126" y="230"/>
                  </a:lnTo>
                  <a:lnTo>
                    <a:pt x="133" y="226"/>
                  </a:lnTo>
                  <a:lnTo>
                    <a:pt x="137" y="226"/>
                  </a:lnTo>
                  <a:lnTo>
                    <a:pt x="137" y="226"/>
                  </a:lnTo>
                  <a:lnTo>
                    <a:pt x="141" y="226"/>
                  </a:lnTo>
                  <a:lnTo>
                    <a:pt x="145" y="230"/>
                  </a:lnTo>
                  <a:lnTo>
                    <a:pt x="145" y="230"/>
                  </a:lnTo>
                  <a:lnTo>
                    <a:pt x="148" y="230"/>
                  </a:lnTo>
                  <a:lnTo>
                    <a:pt x="148" y="234"/>
                  </a:lnTo>
                  <a:lnTo>
                    <a:pt x="137" y="249"/>
                  </a:lnTo>
                  <a:lnTo>
                    <a:pt x="137" y="252"/>
                  </a:lnTo>
                  <a:lnTo>
                    <a:pt x="141" y="252"/>
                  </a:lnTo>
                  <a:lnTo>
                    <a:pt x="145" y="249"/>
                  </a:lnTo>
                  <a:lnTo>
                    <a:pt x="148" y="252"/>
                  </a:lnTo>
                  <a:lnTo>
                    <a:pt x="148" y="2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4" name="Freeform 183"/>
            <p:cNvSpPr>
              <a:spLocks noEditPoints="1"/>
            </p:cNvSpPr>
            <p:nvPr/>
          </p:nvSpPr>
          <p:spPr bwMode="auto">
            <a:xfrm>
              <a:off x="2597240" y="3152809"/>
              <a:ext cx="123517" cy="123517"/>
            </a:xfrm>
            <a:custGeom>
              <a:avLst/>
              <a:gdLst>
                <a:gd name="T0" fmla="*/ 92 w 96"/>
                <a:gd name="T1" fmla="*/ 22 h 96"/>
                <a:gd name="T2" fmla="*/ 89 w 96"/>
                <a:gd name="T3" fmla="*/ 18 h 96"/>
                <a:gd name="T4" fmla="*/ 81 w 96"/>
                <a:gd name="T5" fmla="*/ 15 h 96"/>
                <a:gd name="T6" fmla="*/ 78 w 96"/>
                <a:gd name="T7" fmla="*/ 18 h 96"/>
                <a:gd name="T8" fmla="*/ 78 w 96"/>
                <a:gd name="T9" fmla="*/ 22 h 96"/>
                <a:gd name="T10" fmla="*/ 70 w 96"/>
                <a:gd name="T11" fmla="*/ 18 h 96"/>
                <a:gd name="T12" fmla="*/ 59 w 96"/>
                <a:gd name="T13" fmla="*/ 18 h 96"/>
                <a:gd name="T14" fmla="*/ 59 w 96"/>
                <a:gd name="T15" fmla="*/ 11 h 96"/>
                <a:gd name="T16" fmla="*/ 52 w 96"/>
                <a:gd name="T17" fmla="*/ 7 h 96"/>
                <a:gd name="T18" fmla="*/ 41 w 96"/>
                <a:gd name="T19" fmla="*/ 0 h 96"/>
                <a:gd name="T20" fmla="*/ 33 w 96"/>
                <a:gd name="T21" fmla="*/ 4 h 96"/>
                <a:gd name="T22" fmla="*/ 22 w 96"/>
                <a:gd name="T23" fmla="*/ 7 h 96"/>
                <a:gd name="T24" fmla="*/ 11 w 96"/>
                <a:gd name="T25" fmla="*/ 11 h 96"/>
                <a:gd name="T26" fmla="*/ 15 w 96"/>
                <a:gd name="T27" fmla="*/ 15 h 96"/>
                <a:gd name="T28" fmla="*/ 15 w 96"/>
                <a:gd name="T29" fmla="*/ 22 h 96"/>
                <a:gd name="T30" fmla="*/ 7 w 96"/>
                <a:gd name="T31" fmla="*/ 30 h 96"/>
                <a:gd name="T32" fmla="*/ 7 w 96"/>
                <a:gd name="T33" fmla="*/ 37 h 96"/>
                <a:gd name="T34" fmla="*/ 0 w 96"/>
                <a:gd name="T35" fmla="*/ 41 h 96"/>
                <a:gd name="T36" fmla="*/ 4 w 96"/>
                <a:gd name="T37" fmla="*/ 44 h 96"/>
                <a:gd name="T38" fmla="*/ 4 w 96"/>
                <a:gd name="T39" fmla="*/ 52 h 96"/>
                <a:gd name="T40" fmla="*/ 0 w 96"/>
                <a:gd name="T41" fmla="*/ 55 h 96"/>
                <a:gd name="T42" fmla="*/ 7 w 96"/>
                <a:gd name="T43" fmla="*/ 59 h 96"/>
                <a:gd name="T44" fmla="*/ 11 w 96"/>
                <a:gd name="T45" fmla="*/ 67 h 96"/>
                <a:gd name="T46" fmla="*/ 15 w 96"/>
                <a:gd name="T47" fmla="*/ 59 h 96"/>
                <a:gd name="T48" fmla="*/ 18 w 96"/>
                <a:gd name="T49" fmla="*/ 55 h 96"/>
                <a:gd name="T50" fmla="*/ 18 w 96"/>
                <a:gd name="T51" fmla="*/ 63 h 96"/>
                <a:gd name="T52" fmla="*/ 18 w 96"/>
                <a:gd name="T53" fmla="*/ 59 h 96"/>
                <a:gd name="T54" fmla="*/ 22 w 96"/>
                <a:gd name="T55" fmla="*/ 63 h 96"/>
                <a:gd name="T56" fmla="*/ 22 w 96"/>
                <a:gd name="T57" fmla="*/ 70 h 96"/>
                <a:gd name="T58" fmla="*/ 15 w 96"/>
                <a:gd name="T59" fmla="*/ 74 h 96"/>
                <a:gd name="T60" fmla="*/ 18 w 96"/>
                <a:gd name="T61" fmla="*/ 81 h 96"/>
                <a:gd name="T62" fmla="*/ 11 w 96"/>
                <a:gd name="T63" fmla="*/ 85 h 96"/>
                <a:gd name="T64" fmla="*/ 15 w 96"/>
                <a:gd name="T65" fmla="*/ 89 h 96"/>
                <a:gd name="T66" fmla="*/ 18 w 96"/>
                <a:gd name="T67" fmla="*/ 89 h 96"/>
                <a:gd name="T68" fmla="*/ 29 w 96"/>
                <a:gd name="T69" fmla="*/ 89 h 96"/>
                <a:gd name="T70" fmla="*/ 33 w 96"/>
                <a:gd name="T71" fmla="*/ 96 h 96"/>
                <a:gd name="T72" fmla="*/ 52 w 96"/>
                <a:gd name="T73" fmla="*/ 70 h 96"/>
                <a:gd name="T74" fmla="*/ 70 w 96"/>
                <a:gd name="T75" fmla="*/ 63 h 96"/>
                <a:gd name="T76" fmla="*/ 89 w 96"/>
                <a:gd name="T77" fmla="*/ 48 h 96"/>
                <a:gd name="T78" fmla="*/ 96 w 96"/>
                <a:gd name="T79" fmla="*/ 41 h 96"/>
                <a:gd name="T80" fmla="*/ 96 w 96"/>
                <a:gd name="T81" fmla="*/ 33 h 96"/>
                <a:gd name="T82" fmla="*/ 92 w 96"/>
                <a:gd name="T83" fmla="*/ 26 h 96"/>
                <a:gd name="T84" fmla="*/ 92 w 96"/>
                <a:gd name="T85" fmla="*/ 22 h 96"/>
                <a:gd name="T86" fmla="*/ 92 w 96"/>
                <a:gd name="T87" fmla="*/ 22 h 96"/>
                <a:gd name="T88" fmla="*/ 11 w 96"/>
                <a:gd name="T89" fmla="*/ 70 h 96"/>
                <a:gd name="T90" fmla="*/ 15 w 96"/>
                <a:gd name="T91" fmla="*/ 63 h 96"/>
                <a:gd name="T92" fmla="*/ 15 w 96"/>
                <a:gd name="T93" fmla="*/ 67 h 96"/>
                <a:gd name="T94" fmla="*/ 15 w 96"/>
                <a:gd name="T95" fmla="*/ 70 h 96"/>
                <a:gd name="T96" fmla="*/ 11 w 96"/>
                <a:gd name="T97" fmla="*/ 7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96">
                  <a:moveTo>
                    <a:pt x="92" y="22"/>
                  </a:moveTo>
                  <a:lnTo>
                    <a:pt x="92" y="22"/>
                  </a:lnTo>
                  <a:lnTo>
                    <a:pt x="89" y="22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78" y="18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0" y="22"/>
                  </a:lnTo>
                  <a:lnTo>
                    <a:pt x="70" y="18"/>
                  </a:lnTo>
                  <a:lnTo>
                    <a:pt x="63" y="18"/>
                  </a:lnTo>
                  <a:lnTo>
                    <a:pt x="59" y="18"/>
                  </a:lnTo>
                  <a:lnTo>
                    <a:pt x="59" y="15"/>
                  </a:lnTo>
                  <a:lnTo>
                    <a:pt x="59" y="11"/>
                  </a:lnTo>
                  <a:lnTo>
                    <a:pt x="55" y="7"/>
                  </a:lnTo>
                  <a:lnTo>
                    <a:pt x="52" y="7"/>
                  </a:lnTo>
                  <a:lnTo>
                    <a:pt x="44" y="4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2" y="7"/>
                  </a:lnTo>
                  <a:lnTo>
                    <a:pt x="18" y="7"/>
                  </a:lnTo>
                  <a:lnTo>
                    <a:pt x="11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8"/>
                  </a:lnTo>
                  <a:lnTo>
                    <a:pt x="15" y="22"/>
                  </a:lnTo>
                  <a:lnTo>
                    <a:pt x="11" y="30"/>
                  </a:lnTo>
                  <a:lnTo>
                    <a:pt x="7" y="30"/>
                  </a:lnTo>
                  <a:lnTo>
                    <a:pt x="11" y="33"/>
                  </a:lnTo>
                  <a:lnTo>
                    <a:pt x="7" y="37"/>
                  </a:lnTo>
                  <a:lnTo>
                    <a:pt x="4" y="37"/>
                  </a:lnTo>
                  <a:lnTo>
                    <a:pt x="0" y="41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4" y="59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11" y="67"/>
                  </a:lnTo>
                  <a:lnTo>
                    <a:pt x="11" y="63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8" y="55"/>
                  </a:lnTo>
                  <a:lnTo>
                    <a:pt x="18" y="59"/>
                  </a:lnTo>
                  <a:lnTo>
                    <a:pt x="18" y="63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22" y="63"/>
                  </a:lnTo>
                  <a:lnTo>
                    <a:pt x="18" y="67"/>
                  </a:lnTo>
                  <a:lnTo>
                    <a:pt x="22" y="70"/>
                  </a:lnTo>
                  <a:lnTo>
                    <a:pt x="18" y="74"/>
                  </a:lnTo>
                  <a:lnTo>
                    <a:pt x="15" y="74"/>
                  </a:lnTo>
                  <a:lnTo>
                    <a:pt x="15" y="78"/>
                  </a:lnTo>
                  <a:lnTo>
                    <a:pt x="18" y="81"/>
                  </a:lnTo>
                  <a:lnTo>
                    <a:pt x="15" y="81"/>
                  </a:lnTo>
                  <a:lnTo>
                    <a:pt x="11" y="85"/>
                  </a:lnTo>
                  <a:lnTo>
                    <a:pt x="11" y="89"/>
                  </a:lnTo>
                  <a:lnTo>
                    <a:pt x="15" y="89"/>
                  </a:lnTo>
                  <a:lnTo>
                    <a:pt x="18" y="85"/>
                  </a:lnTo>
                  <a:lnTo>
                    <a:pt x="18" y="89"/>
                  </a:lnTo>
                  <a:lnTo>
                    <a:pt x="26" y="89"/>
                  </a:lnTo>
                  <a:lnTo>
                    <a:pt x="29" y="89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7" y="93"/>
                  </a:lnTo>
                  <a:lnTo>
                    <a:pt x="52" y="70"/>
                  </a:lnTo>
                  <a:lnTo>
                    <a:pt x="52" y="67"/>
                  </a:lnTo>
                  <a:lnTo>
                    <a:pt x="70" y="63"/>
                  </a:lnTo>
                  <a:lnTo>
                    <a:pt x="78" y="59"/>
                  </a:lnTo>
                  <a:lnTo>
                    <a:pt x="89" y="48"/>
                  </a:lnTo>
                  <a:lnTo>
                    <a:pt x="92" y="41"/>
                  </a:lnTo>
                  <a:lnTo>
                    <a:pt x="96" y="41"/>
                  </a:lnTo>
                  <a:lnTo>
                    <a:pt x="96" y="37"/>
                  </a:lnTo>
                  <a:lnTo>
                    <a:pt x="96" y="33"/>
                  </a:lnTo>
                  <a:lnTo>
                    <a:pt x="96" y="30"/>
                  </a:lnTo>
                  <a:lnTo>
                    <a:pt x="92" y="26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2" y="22"/>
                  </a:lnTo>
                  <a:close/>
                  <a:moveTo>
                    <a:pt x="11" y="70"/>
                  </a:moveTo>
                  <a:lnTo>
                    <a:pt x="11" y="70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5" name="Freeform 184"/>
            <p:cNvSpPr/>
            <p:nvPr/>
          </p:nvSpPr>
          <p:spPr bwMode="auto">
            <a:xfrm>
              <a:off x="2592095" y="3181115"/>
              <a:ext cx="271480" cy="362830"/>
            </a:xfrm>
            <a:custGeom>
              <a:avLst/>
              <a:gdLst>
                <a:gd name="T0" fmla="*/ 193 w 211"/>
                <a:gd name="T1" fmla="*/ 167 h 282"/>
                <a:gd name="T2" fmla="*/ 182 w 211"/>
                <a:gd name="T3" fmla="*/ 167 h 282"/>
                <a:gd name="T4" fmla="*/ 182 w 211"/>
                <a:gd name="T5" fmla="*/ 148 h 282"/>
                <a:gd name="T6" fmla="*/ 167 w 211"/>
                <a:gd name="T7" fmla="*/ 152 h 282"/>
                <a:gd name="T8" fmla="*/ 148 w 211"/>
                <a:gd name="T9" fmla="*/ 141 h 282"/>
                <a:gd name="T10" fmla="*/ 126 w 211"/>
                <a:gd name="T11" fmla="*/ 126 h 282"/>
                <a:gd name="T12" fmla="*/ 122 w 211"/>
                <a:gd name="T13" fmla="*/ 115 h 282"/>
                <a:gd name="T14" fmla="*/ 126 w 211"/>
                <a:gd name="T15" fmla="*/ 104 h 282"/>
                <a:gd name="T16" fmla="*/ 133 w 211"/>
                <a:gd name="T17" fmla="*/ 97 h 282"/>
                <a:gd name="T18" fmla="*/ 137 w 211"/>
                <a:gd name="T19" fmla="*/ 82 h 282"/>
                <a:gd name="T20" fmla="*/ 148 w 211"/>
                <a:gd name="T21" fmla="*/ 71 h 282"/>
                <a:gd name="T22" fmla="*/ 170 w 211"/>
                <a:gd name="T23" fmla="*/ 63 h 282"/>
                <a:gd name="T24" fmla="*/ 178 w 211"/>
                <a:gd name="T25" fmla="*/ 63 h 282"/>
                <a:gd name="T26" fmla="*/ 185 w 211"/>
                <a:gd name="T27" fmla="*/ 63 h 282"/>
                <a:gd name="T28" fmla="*/ 174 w 211"/>
                <a:gd name="T29" fmla="*/ 59 h 282"/>
                <a:gd name="T30" fmla="*/ 182 w 211"/>
                <a:gd name="T31" fmla="*/ 37 h 282"/>
                <a:gd name="T32" fmla="*/ 174 w 211"/>
                <a:gd name="T33" fmla="*/ 33 h 282"/>
                <a:gd name="T34" fmla="*/ 156 w 211"/>
                <a:gd name="T35" fmla="*/ 33 h 282"/>
                <a:gd name="T36" fmla="*/ 141 w 211"/>
                <a:gd name="T37" fmla="*/ 37 h 282"/>
                <a:gd name="T38" fmla="*/ 137 w 211"/>
                <a:gd name="T39" fmla="*/ 33 h 282"/>
                <a:gd name="T40" fmla="*/ 130 w 211"/>
                <a:gd name="T41" fmla="*/ 22 h 282"/>
                <a:gd name="T42" fmla="*/ 115 w 211"/>
                <a:gd name="T43" fmla="*/ 11 h 282"/>
                <a:gd name="T44" fmla="*/ 108 w 211"/>
                <a:gd name="T45" fmla="*/ 4 h 282"/>
                <a:gd name="T46" fmla="*/ 96 w 211"/>
                <a:gd name="T47" fmla="*/ 0 h 282"/>
                <a:gd name="T48" fmla="*/ 100 w 211"/>
                <a:gd name="T49" fmla="*/ 15 h 282"/>
                <a:gd name="T50" fmla="*/ 82 w 211"/>
                <a:gd name="T51" fmla="*/ 37 h 282"/>
                <a:gd name="T52" fmla="*/ 41 w 211"/>
                <a:gd name="T53" fmla="*/ 71 h 282"/>
                <a:gd name="T54" fmla="*/ 30 w 211"/>
                <a:gd name="T55" fmla="*/ 67 h 282"/>
                <a:gd name="T56" fmla="*/ 15 w 211"/>
                <a:gd name="T57" fmla="*/ 67 h 282"/>
                <a:gd name="T58" fmla="*/ 19 w 211"/>
                <a:gd name="T59" fmla="*/ 56 h 282"/>
                <a:gd name="T60" fmla="*/ 8 w 211"/>
                <a:gd name="T61" fmla="*/ 59 h 282"/>
                <a:gd name="T62" fmla="*/ 0 w 211"/>
                <a:gd name="T63" fmla="*/ 71 h 282"/>
                <a:gd name="T64" fmla="*/ 0 w 211"/>
                <a:gd name="T65" fmla="*/ 78 h 282"/>
                <a:gd name="T66" fmla="*/ 4 w 211"/>
                <a:gd name="T67" fmla="*/ 89 h 282"/>
                <a:gd name="T68" fmla="*/ 4 w 211"/>
                <a:gd name="T69" fmla="*/ 97 h 282"/>
                <a:gd name="T70" fmla="*/ 26 w 211"/>
                <a:gd name="T71" fmla="*/ 104 h 282"/>
                <a:gd name="T72" fmla="*/ 33 w 211"/>
                <a:gd name="T73" fmla="*/ 119 h 282"/>
                <a:gd name="T74" fmla="*/ 45 w 211"/>
                <a:gd name="T75" fmla="*/ 134 h 282"/>
                <a:gd name="T76" fmla="*/ 52 w 211"/>
                <a:gd name="T77" fmla="*/ 148 h 282"/>
                <a:gd name="T78" fmla="*/ 59 w 211"/>
                <a:gd name="T79" fmla="*/ 163 h 282"/>
                <a:gd name="T80" fmla="*/ 63 w 211"/>
                <a:gd name="T81" fmla="*/ 171 h 282"/>
                <a:gd name="T82" fmla="*/ 74 w 211"/>
                <a:gd name="T83" fmla="*/ 186 h 282"/>
                <a:gd name="T84" fmla="*/ 85 w 211"/>
                <a:gd name="T85" fmla="*/ 200 h 282"/>
                <a:gd name="T86" fmla="*/ 85 w 211"/>
                <a:gd name="T87" fmla="*/ 212 h 282"/>
                <a:gd name="T88" fmla="*/ 89 w 211"/>
                <a:gd name="T89" fmla="*/ 215 h 282"/>
                <a:gd name="T90" fmla="*/ 96 w 211"/>
                <a:gd name="T91" fmla="*/ 223 h 282"/>
                <a:gd name="T92" fmla="*/ 108 w 211"/>
                <a:gd name="T93" fmla="*/ 230 h 282"/>
                <a:gd name="T94" fmla="*/ 119 w 211"/>
                <a:gd name="T95" fmla="*/ 237 h 282"/>
                <a:gd name="T96" fmla="*/ 126 w 211"/>
                <a:gd name="T97" fmla="*/ 241 h 282"/>
                <a:gd name="T98" fmla="*/ 133 w 211"/>
                <a:gd name="T99" fmla="*/ 249 h 282"/>
                <a:gd name="T100" fmla="*/ 148 w 211"/>
                <a:gd name="T101" fmla="*/ 256 h 282"/>
                <a:gd name="T102" fmla="*/ 159 w 211"/>
                <a:gd name="T103" fmla="*/ 260 h 282"/>
                <a:gd name="T104" fmla="*/ 170 w 211"/>
                <a:gd name="T105" fmla="*/ 267 h 282"/>
                <a:gd name="T106" fmla="*/ 178 w 211"/>
                <a:gd name="T107" fmla="*/ 275 h 282"/>
                <a:gd name="T108" fmla="*/ 189 w 211"/>
                <a:gd name="T109" fmla="*/ 282 h 282"/>
                <a:gd name="T110" fmla="*/ 200 w 211"/>
                <a:gd name="T111" fmla="*/ 278 h 282"/>
                <a:gd name="T112" fmla="*/ 204 w 211"/>
                <a:gd name="T113" fmla="*/ 267 h 282"/>
                <a:gd name="T114" fmla="*/ 200 w 211"/>
                <a:gd name="T115" fmla="*/ 263 h 282"/>
                <a:gd name="T116" fmla="*/ 211 w 211"/>
                <a:gd name="T117" fmla="*/ 249 h 282"/>
                <a:gd name="T118" fmla="*/ 207 w 211"/>
                <a:gd name="T119" fmla="*/ 230 h 282"/>
                <a:gd name="T120" fmla="*/ 207 w 211"/>
                <a:gd name="T121" fmla="*/ 212 h 282"/>
                <a:gd name="T122" fmla="*/ 211 w 211"/>
                <a:gd name="T123" fmla="*/ 18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1" h="282">
                  <a:moveTo>
                    <a:pt x="196" y="167"/>
                  </a:moveTo>
                  <a:lnTo>
                    <a:pt x="196" y="167"/>
                  </a:lnTo>
                  <a:lnTo>
                    <a:pt x="193" y="167"/>
                  </a:lnTo>
                  <a:lnTo>
                    <a:pt x="193" y="167"/>
                  </a:lnTo>
                  <a:lnTo>
                    <a:pt x="189" y="167"/>
                  </a:lnTo>
                  <a:lnTo>
                    <a:pt x="185" y="167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82" y="163"/>
                  </a:lnTo>
                  <a:lnTo>
                    <a:pt x="178" y="152"/>
                  </a:lnTo>
                  <a:lnTo>
                    <a:pt x="178" y="148"/>
                  </a:lnTo>
                  <a:lnTo>
                    <a:pt x="182" y="148"/>
                  </a:lnTo>
                  <a:lnTo>
                    <a:pt x="182" y="145"/>
                  </a:lnTo>
                  <a:lnTo>
                    <a:pt x="178" y="141"/>
                  </a:lnTo>
                  <a:lnTo>
                    <a:pt x="174" y="145"/>
                  </a:lnTo>
                  <a:lnTo>
                    <a:pt x="167" y="152"/>
                  </a:lnTo>
                  <a:lnTo>
                    <a:pt x="159" y="152"/>
                  </a:lnTo>
                  <a:lnTo>
                    <a:pt x="152" y="152"/>
                  </a:lnTo>
                  <a:lnTo>
                    <a:pt x="152" y="145"/>
                  </a:lnTo>
                  <a:lnTo>
                    <a:pt x="148" y="141"/>
                  </a:lnTo>
                  <a:lnTo>
                    <a:pt x="141" y="141"/>
                  </a:lnTo>
                  <a:lnTo>
                    <a:pt x="130" y="141"/>
                  </a:lnTo>
                  <a:lnTo>
                    <a:pt x="137" y="137"/>
                  </a:lnTo>
                  <a:lnTo>
                    <a:pt x="126" y="126"/>
                  </a:lnTo>
                  <a:lnTo>
                    <a:pt x="122" y="123"/>
                  </a:lnTo>
                  <a:lnTo>
                    <a:pt x="122" y="119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6" y="111"/>
                  </a:lnTo>
                  <a:lnTo>
                    <a:pt x="122" y="108"/>
                  </a:lnTo>
                  <a:lnTo>
                    <a:pt x="126" y="108"/>
                  </a:lnTo>
                  <a:lnTo>
                    <a:pt x="126" y="104"/>
                  </a:lnTo>
                  <a:lnTo>
                    <a:pt x="130" y="100"/>
                  </a:lnTo>
                  <a:lnTo>
                    <a:pt x="133" y="100"/>
                  </a:lnTo>
                  <a:lnTo>
                    <a:pt x="133" y="100"/>
                  </a:lnTo>
                  <a:lnTo>
                    <a:pt x="133" y="97"/>
                  </a:lnTo>
                  <a:lnTo>
                    <a:pt x="133" y="93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2"/>
                  </a:lnTo>
                  <a:lnTo>
                    <a:pt x="137" y="78"/>
                  </a:lnTo>
                  <a:lnTo>
                    <a:pt x="141" y="78"/>
                  </a:lnTo>
                  <a:lnTo>
                    <a:pt x="145" y="74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52" y="71"/>
                  </a:lnTo>
                  <a:lnTo>
                    <a:pt x="159" y="67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4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82" y="63"/>
                  </a:lnTo>
                  <a:lnTo>
                    <a:pt x="182" y="67"/>
                  </a:lnTo>
                  <a:lnTo>
                    <a:pt x="185" y="67"/>
                  </a:lnTo>
                  <a:lnTo>
                    <a:pt x="185" y="63"/>
                  </a:lnTo>
                  <a:lnTo>
                    <a:pt x="185" y="59"/>
                  </a:lnTo>
                  <a:lnTo>
                    <a:pt x="182" y="56"/>
                  </a:lnTo>
                  <a:lnTo>
                    <a:pt x="178" y="59"/>
                  </a:lnTo>
                  <a:lnTo>
                    <a:pt x="174" y="59"/>
                  </a:lnTo>
                  <a:lnTo>
                    <a:pt x="174" y="56"/>
                  </a:lnTo>
                  <a:lnTo>
                    <a:pt x="185" y="41"/>
                  </a:lnTo>
                  <a:lnTo>
                    <a:pt x="185" y="37"/>
                  </a:lnTo>
                  <a:lnTo>
                    <a:pt x="182" y="37"/>
                  </a:lnTo>
                  <a:lnTo>
                    <a:pt x="182" y="37"/>
                  </a:lnTo>
                  <a:lnTo>
                    <a:pt x="178" y="33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0" y="33"/>
                  </a:lnTo>
                  <a:lnTo>
                    <a:pt x="163" y="37"/>
                  </a:lnTo>
                  <a:lnTo>
                    <a:pt x="159" y="33"/>
                  </a:lnTo>
                  <a:lnTo>
                    <a:pt x="156" y="33"/>
                  </a:lnTo>
                  <a:lnTo>
                    <a:pt x="152" y="37"/>
                  </a:lnTo>
                  <a:lnTo>
                    <a:pt x="148" y="37"/>
                  </a:lnTo>
                  <a:lnTo>
                    <a:pt x="145" y="37"/>
                  </a:lnTo>
                  <a:lnTo>
                    <a:pt x="141" y="37"/>
                  </a:lnTo>
                  <a:lnTo>
                    <a:pt x="137" y="37"/>
                  </a:lnTo>
                  <a:lnTo>
                    <a:pt x="137" y="37"/>
                  </a:lnTo>
                  <a:lnTo>
                    <a:pt x="133" y="33"/>
                  </a:lnTo>
                  <a:lnTo>
                    <a:pt x="137" y="33"/>
                  </a:lnTo>
                  <a:lnTo>
                    <a:pt x="133" y="30"/>
                  </a:lnTo>
                  <a:lnTo>
                    <a:pt x="133" y="26"/>
                  </a:lnTo>
                  <a:lnTo>
                    <a:pt x="130" y="26"/>
                  </a:lnTo>
                  <a:lnTo>
                    <a:pt x="130" y="22"/>
                  </a:lnTo>
                  <a:lnTo>
                    <a:pt x="126" y="19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5" y="11"/>
                  </a:lnTo>
                  <a:lnTo>
                    <a:pt x="115" y="8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08" y="4"/>
                  </a:lnTo>
                  <a:lnTo>
                    <a:pt x="10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11"/>
                  </a:lnTo>
                  <a:lnTo>
                    <a:pt x="100" y="15"/>
                  </a:lnTo>
                  <a:lnTo>
                    <a:pt x="100" y="19"/>
                  </a:lnTo>
                  <a:lnTo>
                    <a:pt x="96" y="19"/>
                  </a:lnTo>
                  <a:lnTo>
                    <a:pt x="93" y="26"/>
                  </a:lnTo>
                  <a:lnTo>
                    <a:pt x="82" y="37"/>
                  </a:lnTo>
                  <a:lnTo>
                    <a:pt x="74" y="41"/>
                  </a:lnTo>
                  <a:lnTo>
                    <a:pt x="56" y="45"/>
                  </a:lnTo>
                  <a:lnTo>
                    <a:pt x="56" y="48"/>
                  </a:lnTo>
                  <a:lnTo>
                    <a:pt x="41" y="71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3" y="67"/>
                  </a:lnTo>
                  <a:lnTo>
                    <a:pt x="30" y="67"/>
                  </a:lnTo>
                  <a:lnTo>
                    <a:pt x="22" y="67"/>
                  </a:lnTo>
                  <a:lnTo>
                    <a:pt x="22" y="63"/>
                  </a:lnTo>
                  <a:lnTo>
                    <a:pt x="19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9" y="59"/>
                  </a:lnTo>
                  <a:lnTo>
                    <a:pt x="22" y="59"/>
                  </a:lnTo>
                  <a:lnTo>
                    <a:pt x="19" y="56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1" y="56"/>
                  </a:lnTo>
                  <a:lnTo>
                    <a:pt x="8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4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82"/>
                  </a:lnTo>
                  <a:lnTo>
                    <a:pt x="8" y="85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4" y="97"/>
                  </a:lnTo>
                  <a:lnTo>
                    <a:pt x="4" y="97"/>
                  </a:lnTo>
                  <a:lnTo>
                    <a:pt x="11" y="100"/>
                  </a:lnTo>
                  <a:lnTo>
                    <a:pt x="15" y="100"/>
                  </a:lnTo>
                  <a:lnTo>
                    <a:pt x="22" y="104"/>
                  </a:lnTo>
                  <a:lnTo>
                    <a:pt x="26" y="104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15"/>
                  </a:lnTo>
                  <a:lnTo>
                    <a:pt x="33" y="119"/>
                  </a:lnTo>
                  <a:lnTo>
                    <a:pt x="37" y="123"/>
                  </a:lnTo>
                  <a:lnTo>
                    <a:pt x="41" y="126"/>
                  </a:lnTo>
                  <a:lnTo>
                    <a:pt x="41" y="130"/>
                  </a:lnTo>
                  <a:lnTo>
                    <a:pt x="45" y="134"/>
                  </a:lnTo>
                  <a:lnTo>
                    <a:pt x="45" y="137"/>
                  </a:lnTo>
                  <a:lnTo>
                    <a:pt x="48" y="141"/>
                  </a:lnTo>
                  <a:lnTo>
                    <a:pt x="48" y="145"/>
                  </a:lnTo>
                  <a:lnTo>
                    <a:pt x="52" y="148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6" y="160"/>
                  </a:lnTo>
                  <a:lnTo>
                    <a:pt x="59" y="163"/>
                  </a:lnTo>
                  <a:lnTo>
                    <a:pt x="63" y="167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0" y="182"/>
                  </a:lnTo>
                  <a:lnTo>
                    <a:pt x="74" y="186"/>
                  </a:lnTo>
                  <a:lnTo>
                    <a:pt x="78" y="186"/>
                  </a:lnTo>
                  <a:lnTo>
                    <a:pt x="78" y="189"/>
                  </a:lnTo>
                  <a:lnTo>
                    <a:pt x="82" y="197"/>
                  </a:lnTo>
                  <a:lnTo>
                    <a:pt x="85" y="200"/>
                  </a:lnTo>
                  <a:lnTo>
                    <a:pt x="89" y="208"/>
                  </a:lnTo>
                  <a:lnTo>
                    <a:pt x="89" y="212"/>
                  </a:lnTo>
                  <a:lnTo>
                    <a:pt x="89" y="212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9" y="215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6" y="223"/>
                  </a:lnTo>
                  <a:lnTo>
                    <a:pt x="100" y="226"/>
                  </a:lnTo>
                  <a:lnTo>
                    <a:pt x="100" y="230"/>
                  </a:lnTo>
                  <a:lnTo>
                    <a:pt x="104" y="230"/>
                  </a:lnTo>
                  <a:lnTo>
                    <a:pt x="108" y="230"/>
                  </a:lnTo>
                  <a:lnTo>
                    <a:pt x="108" y="234"/>
                  </a:lnTo>
                  <a:lnTo>
                    <a:pt x="111" y="234"/>
                  </a:lnTo>
                  <a:lnTo>
                    <a:pt x="111" y="237"/>
                  </a:lnTo>
                  <a:lnTo>
                    <a:pt x="119" y="237"/>
                  </a:lnTo>
                  <a:lnTo>
                    <a:pt x="119" y="234"/>
                  </a:lnTo>
                  <a:lnTo>
                    <a:pt x="119" y="237"/>
                  </a:lnTo>
                  <a:lnTo>
                    <a:pt x="119" y="241"/>
                  </a:lnTo>
                  <a:lnTo>
                    <a:pt x="126" y="241"/>
                  </a:lnTo>
                  <a:lnTo>
                    <a:pt x="130" y="245"/>
                  </a:lnTo>
                  <a:lnTo>
                    <a:pt x="130" y="249"/>
                  </a:lnTo>
                  <a:lnTo>
                    <a:pt x="130" y="249"/>
                  </a:lnTo>
                  <a:lnTo>
                    <a:pt x="133" y="249"/>
                  </a:lnTo>
                  <a:lnTo>
                    <a:pt x="137" y="249"/>
                  </a:lnTo>
                  <a:lnTo>
                    <a:pt x="141" y="249"/>
                  </a:lnTo>
                  <a:lnTo>
                    <a:pt x="145" y="252"/>
                  </a:lnTo>
                  <a:lnTo>
                    <a:pt x="148" y="256"/>
                  </a:lnTo>
                  <a:lnTo>
                    <a:pt x="152" y="256"/>
                  </a:lnTo>
                  <a:lnTo>
                    <a:pt x="156" y="256"/>
                  </a:lnTo>
                  <a:lnTo>
                    <a:pt x="156" y="256"/>
                  </a:lnTo>
                  <a:lnTo>
                    <a:pt x="159" y="260"/>
                  </a:lnTo>
                  <a:lnTo>
                    <a:pt x="163" y="263"/>
                  </a:lnTo>
                  <a:lnTo>
                    <a:pt x="167" y="263"/>
                  </a:lnTo>
                  <a:lnTo>
                    <a:pt x="167" y="267"/>
                  </a:lnTo>
                  <a:lnTo>
                    <a:pt x="170" y="267"/>
                  </a:lnTo>
                  <a:lnTo>
                    <a:pt x="170" y="271"/>
                  </a:lnTo>
                  <a:lnTo>
                    <a:pt x="170" y="271"/>
                  </a:lnTo>
                  <a:lnTo>
                    <a:pt x="174" y="271"/>
                  </a:lnTo>
                  <a:lnTo>
                    <a:pt x="178" y="275"/>
                  </a:lnTo>
                  <a:lnTo>
                    <a:pt x="182" y="278"/>
                  </a:lnTo>
                  <a:lnTo>
                    <a:pt x="185" y="282"/>
                  </a:lnTo>
                  <a:lnTo>
                    <a:pt x="189" y="282"/>
                  </a:lnTo>
                  <a:lnTo>
                    <a:pt x="189" y="282"/>
                  </a:lnTo>
                  <a:lnTo>
                    <a:pt x="193" y="282"/>
                  </a:lnTo>
                  <a:lnTo>
                    <a:pt x="196" y="278"/>
                  </a:lnTo>
                  <a:lnTo>
                    <a:pt x="196" y="278"/>
                  </a:lnTo>
                  <a:lnTo>
                    <a:pt x="200" y="278"/>
                  </a:lnTo>
                  <a:lnTo>
                    <a:pt x="204" y="275"/>
                  </a:lnTo>
                  <a:lnTo>
                    <a:pt x="200" y="271"/>
                  </a:lnTo>
                  <a:lnTo>
                    <a:pt x="200" y="271"/>
                  </a:lnTo>
                  <a:lnTo>
                    <a:pt x="204" y="267"/>
                  </a:lnTo>
                  <a:lnTo>
                    <a:pt x="204" y="267"/>
                  </a:lnTo>
                  <a:lnTo>
                    <a:pt x="204" y="267"/>
                  </a:lnTo>
                  <a:lnTo>
                    <a:pt x="204" y="267"/>
                  </a:lnTo>
                  <a:lnTo>
                    <a:pt x="200" y="263"/>
                  </a:lnTo>
                  <a:lnTo>
                    <a:pt x="204" y="260"/>
                  </a:lnTo>
                  <a:lnTo>
                    <a:pt x="207" y="256"/>
                  </a:lnTo>
                  <a:lnTo>
                    <a:pt x="211" y="252"/>
                  </a:lnTo>
                  <a:lnTo>
                    <a:pt x="211" y="249"/>
                  </a:lnTo>
                  <a:lnTo>
                    <a:pt x="207" y="241"/>
                  </a:lnTo>
                  <a:lnTo>
                    <a:pt x="207" y="237"/>
                  </a:lnTo>
                  <a:lnTo>
                    <a:pt x="207" y="234"/>
                  </a:lnTo>
                  <a:lnTo>
                    <a:pt x="207" y="230"/>
                  </a:lnTo>
                  <a:lnTo>
                    <a:pt x="204" y="230"/>
                  </a:lnTo>
                  <a:lnTo>
                    <a:pt x="207" y="226"/>
                  </a:lnTo>
                  <a:lnTo>
                    <a:pt x="207" y="223"/>
                  </a:lnTo>
                  <a:lnTo>
                    <a:pt x="207" y="212"/>
                  </a:lnTo>
                  <a:lnTo>
                    <a:pt x="207" y="208"/>
                  </a:lnTo>
                  <a:lnTo>
                    <a:pt x="207" y="204"/>
                  </a:lnTo>
                  <a:lnTo>
                    <a:pt x="207" y="193"/>
                  </a:lnTo>
                  <a:lnTo>
                    <a:pt x="211" y="189"/>
                  </a:lnTo>
                  <a:lnTo>
                    <a:pt x="211" y="186"/>
                  </a:lnTo>
                  <a:lnTo>
                    <a:pt x="196" y="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6" name="Freeform 185"/>
            <p:cNvSpPr/>
            <p:nvPr/>
          </p:nvSpPr>
          <p:spPr bwMode="auto">
            <a:xfrm>
              <a:off x="2844273" y="3367677"/>
              <a:ext cx="262473" cy="266333"/>
            </a:xfrm>
            <a:custGeom>
              <a:avLst/>
              <a:gdLst>
                <a:gd name="T0" fmla="*/ 197 w 204"/>
                <a:gd name="T1" fmla="*/ 152 h 207"/>
                <a:gd name="T2" fmla="*/ 197 w 204"/>
                <a:gd name="T3" fmla="*/ 118 h 207"/>
                <a:gd name="T4" fmla="*/ 186 w 204"/>
                <a:gd name="T5" fmla="*/ 100 h 207"/>
                <a:gd name="T6" fmla="*/ 152 w 204"/>
                <a:gd name="T7" fmla="*/ 85 h 207"/>
                <a:gd name="T8" fmla="*/ 152 w 204"/>
                <a:gd name="T9" fmla="*/ 67 h 207"/>
                <a:gd name="T10" fmla="*/ 134 w 204"/>
                <a:gd name="T11" fmla="*/ 63 h 207"/>
                <a:gd name="T12" fmla="*/ 126 w 204"/>
                <a:gd name="T13" fmla="*/ 55 h 207"/>
                <a:gd name="T14" fmla="*/ 111 w 204"/>
                <a:gd name="T15" fmla="*/ 52 h 207"/>
                <a:gd name="T16" fmla="*/ 97 w 204"/>
                <a:gd name="T17" fmla="*/ 41 h 207"/>
                <a:gd name="T18" fmla="*/ 86 w 204"/>
                <a:gd name="T19" fmla="*/ 41 h 207"/>
                <a:gd name="T20" fmla="*/ 74 w 204"/>
                <a:gd name="T21" fmla="*/ 33 h 207"/>
                <a:gd name="T22" fmla="*/ 71 w 204"/>
                <a:gd name="T23" fmla="*/ 22 h 207"/>
                <a:gd name="T24" fmla="*/ 67 w 204"/>
                <a:gd name="T25" fmla="*/ 7 h 207"/>
                <a:gd name="T26" fmla="*/ 63 w 204"/>
                <a:gd name="T27" fmla="*/ 3 h 207"/>
                <a:gd name="T28" fmla="*/ 52 w 204"/>
                <a:gd name="T29" fmla="*/ 3 h 207"/>
                <a:gd name="T30" fmla="*/ 34 w 204"/>
                <a:gd name="T31" fmla="*/ 15 h 207"/>
                <a:gd name="T32" fmla="*/ 23 w 204"/>
                <a:gd name="T33" fmla="*/ 18 h 207"/>
                <a:gd name="T34" fmla="*/ 11 w 204"/>
                <a:gd name="T35" fmla="*/ 22 h 207"/>
                <a:gd name="T36" fmla="*/ 15 w 204"/>
                <a:gd name="T37" fmla="*/ 44 h 207"/>
                <a:gd name="T38" fmla="*/ 11 w 204"/>
                <a:gd name="T39" fmla="*/ 63 h 207"/>
                <a:gd name="T40" fmla="*/ 11 w 204"/>
                <a:gd name="T41" fmla="*/ 81 h 207"/>
                <a:gd name="T42" fmla="*/ 11 w 204"/>
                <a:gd name="T43" fmla="*/ 89 h 207"/>
                <a:gd name="T44" fmla="*/ 15 w 204"/>
                <a:gd name="T45" fmla="*/ 104 h 207"/>
                <a:gd name="T46" fmla="*/ 8 w 204"/>
                <a:gd name="T47" fmla="*/ 115 h 207"/>
                <a:gd name="T48" fmla="*/ 8 w 204"/>
                <a:gd name="T49" fmla="*/ 122 h 207"/>
                <a:gd name="T50" fmla="*/ 11 w 204"/>
                <a:gd name="T51" fmla="*/ 126 h 207"/>
                <a:gd name="T52" fmla="*/ 15 w 204"/>
                <a:gd name="T53" fmla="*/ 133 h 207"/>
                <a:gd name="T54" fmla="*/ 15 w 204"/>
                <a:gd name="T55" fmla="*/ 144 h 207"/>
                <a:gd name="T56" fmla="*/ 26 w 204"/>
                <a:gd name="T57" fmla="*/ 156 h 207"/>
                <a:gd name="T58" fmla="*/ 23 w 204"/>
                <a:gd name="T59" fmla="*/ 170 h 207"/>
                <a:gd name="T60" fmla="*/ 45 w 204"/>
                <a:gd name="T61" fmla="*/ 207 h 207"/>
                <a:gd name="T62" fmla="*/ 52 w 204"/>
                <a:gd name="T63" fmla="*/ 207 h 207"/>
                <a:gd name="T64" fmla="*/ 56 w 204"/>
                <a:gd name="T65" fmla="*/ 200 h 207"/>
                <a:gd name="T66" fmla="*/ 71 w 204"/>
                <a:gd name="T67" fmla="*/ 196 h 207"/>
                <a:gd name="T68" fmla="*/ 82 w 204"/>
                <a:gd name="T69" fmla="*/ 193 h 207"/>
                <a:gd name="T70" fmla="*/ 93 w 204"/>
                <a:gd name="T71" fmla="*/ 196 h 207"/>
                <a:gd name="T72" fmla="*/ 97 w 204"/>
                <a:gd name="T73" fmla="*/ 204 h 207"/>
                <a:gd name="T74" fmla="*/ 100 w 204"/>
                <a:gd name="T75" fmla="*/ 196 h 207"/>
                <a:gd name="T76" fmla="*/ 119 w 204"/>
                <a:gd name="T77" fmla="*/ 193 h 207"/>
                <a:gd name="T78" fmla="*/ 130 w 204"/>
                <a:gd name="T79" fmla="*/ 182 h 207"/>
                <a:gd name="T80" fmla="*/ 126 w 204"/>
                <a:gd name="T81" fmla="*/ 170 h 207"/>
                <a:gd name="T82" fmla="*/ 134 w 204"/>
                <a:gd name="T83" fmla="*/ 156 h 207"/>
                <a:gd name="T84" fmla="*/ 178 w 204"/>
                <a:gd name="T85" fmla="*/ 148 h 207"/>
                <a:gd name="T86" fmla="*/ 197 w 204"/>
                <a:gd name="T87" fmla="*/ 15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4" h="207">
                  <a:moveTo>
                    <a:pt x="197" y="159"/>
                  </a:moveTo>
                  <a:lnTo>
                    <a:pt x="197" y="156"/>
                  </a:lnTo>
                  <a:lnTo>
                    <a:pt x="197" y="152"/>
                  </a:lnTo>
                  <a:lnTo>
                    <a:pt x="204" y="137"/>
                  </a:lnTo>
                  <a:lnTo>
                    <a:pt x="204" y="133"/>
                  </a:lnTo>
                  <a:lnTo>
                    <a:pt x="197" y="118"/>
                  </a:lnTo>
                  <a:lnTo>
                    <a:pt x="186" y="115"/>
                  </a:lnTo>
                  <a:lnTo>
                    <a:pt x="189" y="111"/>
                  </a:lnTo>
                  <a:lnTo>
                    <a:pt x="186" y="100"/>
                  </a:lnTo>
                  <a:lnTo>
                    <a:pt x="156" y="100"/>
                  </a:lnTo>
                  <a:lnTo>
                    <a:pt x="156" y="92"/>
                  </a:lnTo>
                  <a:lnTo>
                    <a:pt x="152" y="85"/>
                  </a:lnTo>
                  <a:lnTo>
                    <a:pt x="152" y="81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45" y="63"/>
                  </a:lnTo>
                  <a:lnTo>
                    <a:pt x="134" y="63"/>
                  </a:lnTo>
                  <a:lnTo>
                    <a:pt x="130" y="59"/>
                  </a:lnTo>
                  <a:lnTo>
                    <a:pt x="126" y="59"/>
                  </a:lnTo>
                  <a:lnTo>
                    <a:pt x="126" y="55"/>
                  </a:lnTo>
                  <a:lnTo>
                    <a:pt x="123" y="55"/>
                  </a:lnTo>
                  <a:lnTo>
                    <a:pt x="115" y="52"/>
                  </a:lnTo>
                  <a:lnTo>
                    <a:pt x="111" y="52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97" y="41"/>
                  </a:lnTo>
                  <a:lnTo>
                    <a:pt x="89" y="44"/>
                  </a:lnTo>
                  <a:lnTo>
                    <a:pt x="89" y="44"/>
                  </a:lnTo>
                  <a:lnTo>
                    <a:pt x="86" y="41"/>
                  </a:lnTo>
                  <a:lnTo>
                    <a:pt x="78" y="41"/>
                  </a:lnTo>
                  <a:lnTo>
                    <a:pt x="74" y="37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7" y="26"/>
                  </a:lnTo>
                  <a:lnTo>
                    <a:pt x="71" y="22"/>
                  </a:lnTo>
                  <a:lnTo>
                    <a:pt x="67" y="15"/>
                  </a:lnTo>
                  <a:lnTo>
                    <a:pt x="71" y="11"/>
                  </a:lnTo>
                  <a:lnTo>
                    <a:pt x="67" y="7"/>
                  </a:lnTo>
                  <a:lnTo>
                    <a:pt x="67" y="3"/>
                  </a:lnTo>
                  <a:lnTo>
                    <a:pt x="67" y="0"/>
                  </a:lnTo>
                  <a:lnTo>
                    <a:pt x="63" y="3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2" y="3"/>
                  </a:lnTo>
                  <a:lnTo>
                    <a:pt x="45" y="3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19" y="18"/>
                  </a:lnTo>
                  <a:lnTo>
                    <a:pt x="15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5" y="41"/>
                  </a:lnTo>
                  <a:lnTo>
                    <a:pt x="15" y="44"/>
                  </a:lnTo>
                  <a:lnTo>
                    <a:pt x="11" y="48"/>
                  </a:lnTo>
                  <a:lnTo>
                    <a:pt x="11" y="59"/>
                  </a:lnTo>
                  <a:lnTo>
                    <a:pt x="11" y="63"/>
                  </a:lnTo>
                  <a:lnTo>
                    <a:pt x="11" y="67"/>
                  </a:lnTo>
                  <a:lnTo>
                    <a:pt x="11" y="78"/>
                  </a:lnTo>
                  <a:lnTo>
                    <a:pt x="11" y="81"/>
                  </a:lnTo>
                  <a:lnTo>
                    <a:pt x="8" y="85"/>
                  </a:lnTo>
                  <a:lnTo>
                    <a:pt x="11" y="85"/>
                  </a:lnTo>
                  <a:lnTo>
                    <a:pt x="11" y="89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5" y="104"/>
                  </a:lnTo>
                  <a:lnTo>
                    <a:pt x="15" y="107"/>
                  </a:lnTo>
                  <a:lnTo>
                    <a:pt x="11" y="111"/>
                  </a:lnTo>
                  <a:lnTo>
                    <a:pt x="8" y="115"/>
                  </a:lnTo>
                  <a:lnTo>
                    <a:pt x="4" y="118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11" y="126"/>
                  </a:lnTo>
                  <a:lnTo>
                    <a:pt x="11" y="130"/>
                  </a:lnTo>
                  <a:lnTo>
                    <a:pt x="15" y="130"/>
                  </a:lnTo>
                  <a:lnTo>
                    <a:pt x="15" y="133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5" y="144"/>
                  </a:lnTo>
                  <a:lnTo>
                    <a:pt x="19" y="148"/>
                  </a:lnTo>
                  <a:lnTo>
                    <a:pt x="26" y="152"/>
                  </a:lnTo>
                  <a:lnTo>
                    <a:pt x="26" y="156"/>
                  </a:lnTo>
                  <a:lnTo>
                    <a:pt x="26" y="159"/>
                  </a:lnTo>
                  <a:lnTo>
                    <a:pt x="26" y="163"/>
                  </a:lnTo>
                  <a:lnTo>
                    <a:pt x="23" y="170"/>
                  </a:lnTo>
                  <a:lnTo>
                    <a:pt x="23" y="174"/>
                  </a:lnTo>
                  <a:lnTo>
                    <a:pt x="34" y="178"/>
                  </a:lnTo>
                  <a:lnTo>
                    <a:pt x="45" y="207"/>
                  </a:lnTo>
                  <a:lnTo>
                    <a:pt x="49" y="207"/>
                  </a:lnTo>
                  <a:lnTo>
                    <a:pt x="49" y="207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6" y="204"/>
                  </a:lnTo>
                  <a:lnTo>
                    <a:pt x="56" y="200"/>
                  </a:lnTo>
                  <a:lnTo>
                    <a:pt x="63" y="193"/>
                  </a:lnTo>
                  <a:lnTo>
                    <a:pt x="67" y="193"/>
                  </a:lnTo>
                  <a:lnTo>
                    <a:pt x="71" y="196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82" y="193"/>
                  </a:lnTo>
                  <a:lnTo>
                    <a:pt x="89" y="193"/>
                  </a:lnTo>
                  <a:lnTo>
                    <a:pt x="93" y="193"/>
                  </a:lnTo>
                  <a:lnTo>
                    <a:pt x="93" y="196"/>
                  </a:lnTo>
                  <a:lnTo>
                    <a:pt x="97" y="204"/>
                  </a:lnTo>
                  <a:lnTo>
                    <a:pt x="97" y="204"/>
                  </a:lnTo>
                  <a:lnTo>
                    <a:pt x="97" y="204"/>
                  </a:lnTo>
                  <a:lnTo>
                    <a:pt x="97" y="200"/>
                  </a:lnTo>
                  <a:lnTo>
                    <a:pt x="100" y="200"/>
                  </a:lnTo>
                  <a:lnTo>
                    <a:pt x="100" y="196"/>
                  </a:lnTo>
                  <a:lnTo>
                    <a:pt x="104" y="193"/>
                  </a:lnTo>
                  <a:lnTo>
                    <a:pt x="111" y="193"/>
                  </a:lnTo>
                  <a:lnTo>
                    <a:pt x="119" y="193"/>
                  </a:lnTo>
                  <a:lnTo>
                    <a:pt x="123" y="196"/>
                  </a:lnTo>
                  <a:lnTo>
                    <a:pt x="126" y="189"/>
                  </a:lnTo>
                  <a:lnTo>
                    <a:pt x="130" y="182"/>
                  </a:lnTo>
                  <a:lnTo>
                    <a:pt x="130" y="178"/>
                  </a:lnTo>
                  <a:lnTo>
                    <a:pt x="130" y="174"/>
                  </a:lnTo>
                  <a:lnTo>
                    <a:pt x="126" y="170"/>
                  </a:lnTo>
                  <a:lnTo>
                    <a:pt x="134" y="163"/>
                  </a:lnTo>
                  <a:lnTo>
                    <a:pt x="134" y="159"/>
                  </a:lnTo>
                  <a:lnTo>
                    <a:pt x="134" y="156"/>
                  </a:lnTo>
                  <a:lnTo>
                    <a:pt x="137" y="156"/>
                  </a:lnTo>
                  <a:lnTo>
                    <a:pt x="160" y="148"/>
                  </a:lnTo>
                  <a:lnTo>
                    <a:pt x="178" y="148"/>
                  </a:lnTo>
                  <a:lnTo>
                    <a:pt x="189" y="156"/>
                  </a:lnTo>
                  <a:lnTo>
                    <a:pt x="193" y="156"/>
                  </a:lnTo>
                  <a:lnTo>
                    <a:pt x="197" y="1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7" name="Freeform 186"/>
            <p:cNvSpPr/>
            <p:nvPr/>
          </p:nvSpPr>
          <p:spPr bwMode="auto">
            <a:xfrm>
              <a:off x="3002529" y="3558098"/>
              <a:ext cx="180128" cy="172409"/>
            </a:xfrm>
            <a:custGeom>
              <a:avLst/>
              <a:gdLst>
                <a:gd name="T0" fmla="*/ 3 w 140"/>
                <a:gd name="T1" fmla="*/ 41 h 134"/>
                <a:gd name="T2" fmla="*/ 7 w 140"/>
                <a:gd name="T3" fmla="*/ 30 h 134"/>
                <a:gd name="T4" fmla="*/ 3 w 140"/>
                <a:gd name="T5" fmla="*/ 22 h 134"/>
                <a:gd name="T6" fmla="*/ 11 w 140"/>
                <a:gd name="T7" fmla="*/ 11 h 134"/>
                <a:gd name="T8" fmla="*/ 14 w 140"/>
                <a:gd name="T9" fmla="*/ 8 h 134"/>
                <a:gd name="T10" fmla="*/ 55 w 140"/>
                <a:gd name="T11" fmla="*/ 0 h 134"/>
                <a:gd name="T12" fmla="*/ 70 w 140"/>
                <a:gd name="T13" fmla="*/ 8 h 134"/>
                <a:gd name="T14" fmla="*/ 74 w 140"/>
                <a:gd name="T15" fmla="*/ 15 h 134"/>
                <a:gd name="T16" fmla="*/ 77 w 140"/>
                <a:gd name="T17" fmla="*/ 22 h 134"/>
                <a:gd name="T18" fmla="*/ 77 w 140"/>
                <a:gd name="T19" fmla="*/ 37 h 134"/>
                <a:gd name="T20" fmla="*/ 77 w 140"/>
                <a:gd name="T21" fmla="*/ 41 h 134"/>
                <a:gd name="T22" fmla="*/ 85 w 140"/>
                <a:gd name="T23" fmla="*/ 45 h 134"/>
                <a:gd name="T24" fmla="*/ 96 w 140"/>
                <a:gd name="T25" fmla="*/ 45 h 134"/>
                <a:gd name="T26" fmla="*/ 107 w 140"/>
                <a:gd name="T27" fmla="*/ 45 h 134"/>
                <a:gd name="T28" fmla="*/ 114 w 140"/>
                <a:gd name="T29" fmla="*/ 48 h 134"/>
                <a:gd name="T30" fmla="*/ 122 w 140"/>
                <a:gd name="T31" fmla="*/ 67 h 134"/>
                <a:gd name="T32" fmla="*/ 125 w 140"/>
                <a:gd name="T33" fmla="*/ 74 h 134"/>
                <a:gd name="T34" fmla="*/ 137 w 140"/>
                <a:gd name="T35" fmla="*/ 71 h 134"/>
                <a:gd name="T36" fmla="*/ 140 w 140"/>
                <a:gd name="T37" fmla="*/ 74 h 134"/>
                <a:gd name="T38" fmla="*/ 140 w 140"/>
                <a:gd name="T39" fmla="*/ 93 h 134"/>
                <a:gd name="T40" fmla="*/ 137 w 140"/>
                <a:gd name="T41" fmla="*/ 93 h 134"/>
                <a:gd name="T42" fmla="*/ 137 w 140"/>
                <a:gd name="T43" fmla="*/ 97 h 134"/>
                <a:gd name="T44" fmla="*/ 137 w 140"/>
                <a:gd name="T45" fmla="*/ 100 h 134"/>
                <a:gd name="T46" fmla="*/ 137 w 140"/>
                <a:gd name="T47" fmla="*/ 104 h 134"/>
                <a:gd name="T48" fmla="*/ 133 w 140"/>
                <a:gd name="T49" fmla="*/ 111 h 134"/>
                <a:gd name="T50" fmla="*/ 129 w 140"/>
                <a:gd name="T51" fmla="*/ 119 h 134"/>
                <a:gd name="T52" fmla="*/ 122 w 140"/>
                <a:gd name="T53" fmla="*/ 126 h 134"/>
                <a:gd name="T54" fmla="*/ 114 w 140"/>
                <a:gd name="T55" fmla="*/ 130 h 134"/>
                <a:gd name="T56" fmla="*/ 111 w 140"/>
                <a:gd name="T57" fmla="*/ 134 h 134"/>
                <a:gd name="T58" fmla="*/ 107 w 140"/>
                <a:gd name="T59" fmla="*/ 134 h 134"/>
                <a:gd name="T60" fmla="*/ 96 w 140"/>
                <a:gd name="T61" fmla="*/ 130 h 134"/>
                <a:gd name="T62" fmla="*/ 74 w 140"/>
                <a:gd name="T63" fmla="*/ 130 h 134"/>
                <a:gd name="T64" fmla="*/ 74 w 140"/>
                <a:gd name="T65" fmla="*/ 126 h 134"/>
                <a:gd name="T66" fmla="*/ 81 w 140"/>
                <a:gd name="T67" fmla="*/ 115 h 134"/>
                <a:gd name="T68" fmla="*/ 81 w 140"/>
                <a:gd name="T69" fmla="*/ 111 h 134"/>
                <a:gd name="T70" fmla="*/ 85 w 140"/>
                <a:gd name="T71" fmla="*/ 104 h 134"/>
                <a:gd name="T72" fmla="*/ 85 w 140"/>
                <a:gd name="T73" fmla="*/ 97 h 134"/>
                <a:gd name="T74" fmla="*/ 77 w 140"/>
                <a:gd name="T75" fmla="*/ 89 h 134"/>
                <a:gd name="T76" fmla="*/ 59 w 140"/>
                <a:gd name="T77" fmla="*/ 85 h 134"/>
                <a:gd name="T78" fmla="*/ 48 w 140"/>
                <a:gd name="T79" fmla="*/ 82 h 134"/>
                <a:gd name="T80" fmla="*/ 33 w 140"/>
                <a:gd name="T81" fmla="*/ 74 h 134"/>
                <a:gd name="T82" fmla="*/ 25 w 140"/>
                <a:gd name="T83" fmla="*/ 67 h 134"/>
                <a:gd name="T84" fmla="*/ 11 w 140"/>
                <a:gd name="T85" fmla="*/ 59 h 134"/>
                <a:gd name="T86" fmla="*/ 3 w 140"/>
                <a:gd name="T87" fmla="*/ 52 h 134"/>
                <a:gd name="T88" fmla="*/ 0 w 140"/>
                <a:gd name="T89" fmla="*/ 4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" h="134">
                  <a:moveTo>
                    <a:pt x="0" y="48"/>
                  </a:moveTo>
                  <a:lnTo>
                    <a:pt x="3" y="41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3" y="22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37" y="0"/>
                  </a:lnTo>
                  <a:lnTo>
                    <a:pt x="55" y="0"/>
                  </a:lnTo>
                  <a:lnTo>
                    <a:pt x="66" y="8"/>
                  </a:lnTo>
                  <a:lnTo>
                    <a:pt x="70" y="8"/>
                  </a:lnTo>
                  <a:lnTo>
                    <a:pt x="74" y="11"/>
                  </a:lnTo>
                  <a:lnTo>
                    <a:pt x="74" y="15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81" y="26"/>
                  </a:lnTo>
                  <a:lnTo>
                    <a:pt x="77" y="37"/>
                  </a:lnTo>
                  <a:lnTo>
                    <a:pt x="81" y="41"/>
                  </a:lnTo>
                  <a:lnTo>
                    <a:pt x="77" y="41"/>
                  </a:lnTo>
                  <a:lnTo>
                    <a:pt x="81" y="45"/>
                  </a:lnTo>
                  <a:lnTo>
                    <a:pt x="85" y="45"/>
                  </a:lnTo>
                  <a:lnTo>
                    <a:pt x="88" y="48"/>
                  </a:lnTo>
                  <a:lnTo>
                    <a:pt x="96" y="45"/>
                  </a:lnTo>
                  <a:lnTo>
                    <a:pt x="100" y="48"/>
                  </a:lnTo>
                  <a:lnTo>
                    <a:pt x="107" y="45"/>
                  </a:lnTo>
                  <a:lnTo>
                    <a:pt x="111" y="48"/>
                  </a:lnTo>
                  <a:lnTo>
                    <a:pt x="114" y="48"/>
                  </a:lnTo>
                  <a:lnTo>
                    <a:pt x="114" y="52"/>
                  </a:lnTo>
                  <a:lnTo>
                    <a:pt x="122" y="67"/>
                  </a:lnTo>
                  <a:lnTo>
                    <a:pt x="122" y="74"/>
                  </a:lnTo>
                  <a:lnTo>
                    <a:pt x="125" y="74"/>
                  </a:lnTo>
                  <a:lnTo>
                    <a:pt x="133" y="71"/>
                  </a:lnTo>
                  <a:lnTo>
                    <a:pt x="137" y="71"/>
                  </a:lnTo>
                  <a:lnTo>
                    <a:pt x="140" y="74"/>
                  </a:lnTo>
                  <a:lnTo>
                    <a:pt x="140" y="74"/>
                  </a:lnTo>
                  <a:lnTo>
                    <a:pt x="140" y="78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37" y="93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11"/>
                  </a:lnTo>
                  <a:lnTo>
                    <a:pt x="133" y="111"/>
                  </a:lnTo>
                  <a:lnTo>
                    <a:pt x="133" y="115"/>
                  </a:lnTo>
                  <a:lnTo>
                    <a:pt x="129" y="119"/>
                  </a:lnTo>
                  <a:lnTo>
                    <a:pt x="122" y="123"/>
                  </a:lnTo>
                  <a:lnTo>
                    <a:pt x="122" y="126"/>
                  </a:lnTo>
                  <a:lnTo>
                    <a:pt x="118" y="130"/>
                  </a:lnTo>
                  <a:lnTo>
                    <a:pt x="114" y="130"/>
                  </a:lnTo>
                  <a:lnTo>
                    <a:pt x="114" y="130"/>
                  </a:lnTo>
                  <a:lnTo>
                    <a:pt x="111" y="134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3" y="134"/>
                  </a:lnTo>
                  <a:lnTo>
                    <a:pt x="96" y="130"/>
                  </a:lnTo>
                  <a:lnTo>
                    <a:pt x="85" y="130"/>
                  </a:lnTo>
                  <a:lnTo>
                    <a:pt x="74" y="130"/>
                  </a:lnTo>
                  <a:lnTo>
                    <a:pt x="70" y="130"/>
                  </a:lnTo>
                  <a:lnTo>
                    <a:pt x="74" y="126"/>
                  </a:lnTo>
                  <a:lnTo>
                    <a:pt x="77" y="123"/>
                  </a:lnTo>
                  <a:lnTo>
                    <a:pt x="81" y="115"/>
                  </a:lnTo>
                  <a:lnTo>
                    <a:pt x="77" y="111"/>
                  </a:lnTo>
                  <a:lnTo>
                    <a:pt x="81" y="111"/>
                  </a:lnTo>
                  <a:lnTo>
                    <a:pt x="85" y="108"/>
                  </a:lnTo>
                  <a:lnTo>
                    <a:pt x="85" y="104"/>
                  </a:lnTo>
                  <a:lnTo>
                    <a:pt x="88" y="100"/>
                  </a:lnTo>
                  <a:lnTo>
                    <a:pt x="85" y="97"/>
                  </a:lnTo>
                  <a:lnTo>
                    <a:pt x="81" y="97"/>
                  </a:lnTo>
                  <a:lnTo>
                    <a:pt x="77" y="89"/>
                  </a:lnTo>
                  <a:lnTo>
                    <a:pt x="66" y="89"/>
                  </a:lnTo>
                  <a:lnTo>
                    <a:pt x="59" y="85"/>
                  </a:lnTo>
                  <a:lnTo>
                    <a:pt x="51" y="82"/>
                  </a:lnTo>
                  <a:lnTo>
                    <a:pt x="48" y="82"/>
                  </a:lnTo>
                  <a:lnTo>
                    <a:pt x="44" y="78"/>
                  </a:lnTo>
                  <a:lnTo>
                    <a:pt x="33" y="74"/>
                  </a:lnTo>
                  <a:lnTo>
                    <a:pt x="29" y="71"/>
                  </a:lnTo>
                  <a:lnTo>
                    <a:pt x="25" y="67"/>
                  </a:lnTo>
                  <a:lnTo>
                    <a:pt x="22" y="67"/>
                  </a:lnTo>
                  <a:lnTo>
                    <a:pt x="11" y="59"/>
                  </a:lnTo>
                  <a:lnTo>
                    <a:pt x="7" y="52"/>
                  </a:lnTo>
                  <a:lnTo>
                    <a:pt x="3" y="52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8" name="Freeform 187"/>
            <p:cNvSpPr/>
            <p:nvPr/>
          </p:nvSpPr>
          <p:spPr bwMode="auto">
            <a:xfrm>
              <a:off x="3111893" y="3781972"/>
              <a:ext cx="109364" cy="110650"/>
            </a:xfrm>
            <a:custGeom>
              <a:avLst/>
              <a:gdLst>
                <a:gd name="T0" fmla="*/ 11 w 85"/>
                <a:gd name="T1" fmla="*/ 0 h 86"/>
                <a:gd name="T2" fmla="*/ 22 w 85"/>
                <a:gd name="T3" fmla="*/ 0 h 86"/>
                <a:gd name="T4" fmla="*/ 29 w 85"/>
                <a:gd name="T5" fmla="*/ 8 h 86"/>
                <a:gd name="T6" fmla="*/ 37 w 85"/>
                <a:gd name="T7" fmla="*/ 12 h 86"/>
                <a:gd name="T8" fmla="*/ 40 w 85"/>
                <a:gd name="T9" fmla="*/ 19 h 86"/>
                <a:gd name="T10" fmla="*/ 44 w 85"/>
                <a:gd name="T11" fmla="*/ 15 h 86"/>
                <a:gd name="T12" fmla="*/ 55 w 85"/>
                <a:gd name="T13" fmla="*/ 23 h 86"/>
                <a:gd name="T14" fmla="*/ 63 w 85"/>
                <a:gd name="T15" fmla="*/ 26 h 86"/>
                <a:gd name="T16" fmla="*/ 66 w 85"/>
                <a:gd name="T17" fmla="*/ 30 h 86"/>
                <a:gd name="T18" fmla="*/ 74 w 85"/>
                <a:gd name="T19" fmla="*/ 38 h 86"/>
                <a:gd name="T20" fmla="*/ 81 w 85"/>
                <a:gd name="T21" fmla="*/ 45 h 86"/>
                <a:gd name="T22" fmla="*/ 77 w 85"/>
                <a:gd name="T23" fmla="*/ 52 h 86"/>
                <a:gd name="T24" fmla="*/ 81 w 85"/>
                <a:gd name="T25" fmla="*/ 60 h 86"/>
                <a:gd name="T26" fmla="*/ 85 w 85"/>
                <a:gd name="T27" fmla="*/ 64 h 86"/>
                <a:gd name="T28" fmla="*/ 85 w 85"/>
                <a:gd name="T29" fmla="*/ 64 h 86"/>
                <a:gd name="T30" fmla="*/ 81 w 85"/>
                <a:gd name="T31" fmla="*/ 71 h 86"/>
                <a:gd name="T32" fmla="*/ 77 w 85"/>
                <a:gd name="T33" fmla="*/ 75 h 86"/>
                <a:gd name="T34" fmla="*/ 74 w 85"/>
                <a:gd name="T35" fmla="*/ 78 h 86"/>
                <a:gd name="T36" fmla="*/ 66 w 85"/>
                <a:gd name="T37" fmla="*/ 82 h 86"/>
                <a:gd name="T38" fmla="*/ 63 w 85"/>
                <a:gd name="T39" fmla="*/ 82 h 86"/>
                <a:gd name="T40" fmla="*/ 63 w 85"/>
                <a:gd name="T41" fmla="*/ 86 h 86"/>
                <a:gd name="T42" fmla="*/ 55 w 85"/>
                <a:gd name="T43" fmla="*/ 86 h 86"/>
                <a:gd name="T44" fmla="*/ 52 w 85"/>
                <a:gd name="T45" fmla="*/ 86 h 86"/>
                <a:gd name="T46" fmla="*/ 44 w 85"/>
                <a:gd name="T47" fmla="*/ 86 h 86"/>
                <a:gd name="T48" fmla="*/ 37 w 85"/>
                <a:gd name="T49" fmla="*/ 86 h 86"/>
                <a:gd name="T50" fmla="*/ 37 w 85"/>
                <a:gd name="T51" fmla="*/ 82 h 86"/>
                <a:gd name="T52" fmla="*/ 33 w 85"/>
                <a:gd name="T53" fmla="*/ 82 h 86"/>
                <a:gd name="T54" fmla="*/ 29 w 85"/>
                <a:gd name="T55" fmla="*/ 78 h 86"/>
                <a:gd name="T56" fmla="*/ 18 w 85"/>
                <a:gd name="T57" fmla="*/ 78 h 86"/>
                <a:gd name="T58" fmla="*/ 11 w 85"/>
                <a:gd name="T59" fmla="*/ 75 h 86"/>
                <a:gd name="T60" fmla="*/ 3 w 85"/>
                <a:gd name="T61" fmla="*/ 67 h 86"/>
                <a:gd name="T62" fmla="*/ 0 w 85"/>
                <a:gd name="T63" fmla="*/ 56 h 86"/>
                <a:gd name="T64" fmla="*/ 3 w 85"/>
                <a:gd name="T65" fmla="*/ 56 h 86"/>
                <a:gd name="T66" fmla="*/ 3 w 85"/>
                <a:gd name="T67" fmla="*/ 52 h 86"/>
                <a:gd name="T68" fmla="*/ 3 w 85"/>
                <a:gd name="T69" fmla="*/ 41 h 86"/>
                <a:gd name="T70" fmla="*/ 3 w 85"/>
                <a:gd name="T71" fmla="*/ 34 h 86"/>
                <a:gd name="T72" fmla="*/ 3 w 85"/>
                <a:gd name="T73" fmla="*/ 26 h 86"/>
                <a:gd name="T74" fmla="*/ 7 w 85"/>
                <a:gd name="T75" fmla="*/ 19 h 86"/>
                <a:gd name="T76" fmla="*/ 7 w 85"/>
                <a:gd name="T77" fmla="*/ 15 h 86"/>
                <a:gd name="T78" fmla="*/ 7 w 85"/>
                <a:gd name="T79" fmla="*/ 8 h 86"/>
                <a:gd name="T80" fmla="*/ 11 w 85"/>
                <a:gd name="T8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86">
                  <a:moveTo>
                    <a:pt x="11" y="0"/>
                  </a:moveTo>
                  <a:lnTo>
                    <a:pt x="11" y="0"/>
                  </a:lnTo>
                  <a:lnTo>
                    <a:pt x="15" y="4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7" y="12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8" y="23"/>
                  </a:lnTo>
                  <a:lnTo>
                    <a:pt x="55" y="23"/>
                  </a:lnTo>
                  <a:lnTo>
                    <a:pt x="59" y="23"/>
                  </a:lnTo>
                  <a:lnTo>
                    <a:pt x="63" y="26"/>
                  </a:lnTo>
                  <a:lnTo>
                    <a:pt x="63" y="30"/>
                  </a:lnTo>
                  <a:lnTo>
                    <a:pt x="66" y="30"/>
                  </a:lnTo>
                  <a:lnTo>
                    <a:pt x="70" y="34"/>
                  </a:lnTo>
                  <a:lnTo>
                    <a:pt x="74" y="38"/>
                  </a:lnTo>
                  <a:lnTo>
                    <a:pt x="77" y="41"/>
                  </a:lnTo>
                  <a:lnTo>
                    <a:pt x="81" y="45"/>
                  </a:lnTo>
                  <a:lnTo>
                    <a:pt x="81" y="49"/>
                  </a:lnTo>
                  <a:lnTo>
                    <a:pt x="77" y="52"/>
                  </a:lnTo>
                  <a:lnTo>
                    <a:pt x="81" y="56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1" y="67"/>
                  </a:lnTo>
                  <a:lnTo>
                    <a:pt x="81" y="71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74" y="78"/>
                  </a:lnTo>
                  <a:lnTo>
                    <a:pt x="70" y="82"/>
                  </a:lnTo>
                  <a:lnTo>
                    <a:pt x="66" y="82"/>
                  </a:lnTo>
                  <a:lnTo>
                    <a:pt x="63" y="82"/>
                  </a:lnTo>
                  <a:lnTo>
                    <a:pt x="63" y="82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59" y="86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2" y="86"/>
                  </a:lnTo>
                  <a:lnTo>
                    <a:pt x="48" y="82"/>
                  </a:lnTo>
                  <a:lnTo>
                    <a:pt x="44" y="86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7" y="86"/>
                  </a:lnTo>
                  <a:lnTo>
                    <a:pt x="37" y="82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29" y="78"/>
                  </a:lnTo>
                  <a:lnTo>
                    <a:pt x="26" y="78"/>
                  </a:lnTo>
                  <a:lnTo>
                    <a:pt x="18" y="78"/>
                  </a:lnTo>
                  <a:lnTo>
                    <a:pt x="15" y="78"/>
                  </a:lnTo>
                  <a:lnTo>
                    <a:pt x="11" y="75"/>
                  </a:lnTo>
                  <a:lnTo>
                    <a:pt x="7" y="75"/>
                  </a:lnTo>
                  <a:lnTo>
                    <a:pt x="3" y="67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3" y="56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45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3" y="34"/>
                  </a:lnTo>
                  <a:lnTo>
                    <a:pt x="3" y="30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3" y="15"/>
                  </a:lnTo>
                  <a:lnTo>
                    <a:pt x="7" y="15"/>
                  </a:lnTo>
                  <a:lnTo>
                    <a:pt x="3" y="8"/>
                  </a:lnTo>
                  <a:lnTo>
                    <a:pt x="7" y="8"/>
                  </a:lnTo>
                  <a:lnTo>
                    <a:pt x="11" y="4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9" name="Freeform 188"/>
            <p:cNvSpPr>
              <a:spLocks noEditPoints="1"/>
            </p:cNvSpPr>
            <p:nvPr/>
          </p:nvSpPr>
          <p:spPr bwMode="auto">
            <a:xfrm>
              <a:off x="2858428" y="3615997"/>
              <a:ext cx="338384" cy="791278"/>
            </a:xfrm>
            <a:custGeom>
              <a:avLst/>
              <a:gdLst>
                <a:gd name="T0" fmla="*/ 67 w 263"/>
                <a:gd name="T1" fmla="*/ 0 h 615"/>
                <a:gd name="T2" fmla="*/ 86 w 263"/>
                <a:gd name="T3" fmla="*/ 7 h 615"/>
                <a:gd name="T4" fmla="*/ 119 w 263"/>
                <a:gd name="T5" fmla="*/ 7 h 615"/>
                <a:gd name="T6" fmla="*/ 163 w 263"/>
                <a:gd name="T7" fmla="*/ 37 h 615"/>
                <a:gd name="T8" fmla="*/ 197 w 263"/>
                <a:gd name="T9" fmla="*/ 63 h 615"/>
                <a:gd name="T10" fmla="*/ 197 w 263"/>
                <a:gd name="T11" fmla="*/ 85 h 615"/>
                <a:gd name="T12" fmla="*/ 230 w 263"/>
                <a:gd name="T13" fmla="*/ 85 h 615"/>
                <a:gd name="T14" fmla="*/ 249 w 263"/>
                <a:gd name="T15" fmla="*/ 59 h 615"/>
                <a:gd name="T16" fmla="*/ 263 w 263"/>
                <a:gd name="T17" fmla="*/ 78 h 615"/>
                <a:gd name="T18" fmla="*/ 245 w 263"/>
                <a:gd name="T19" fmla="*/ 92 h 615"/>
                <a:gd name="T20" fmla="*/ 223 w 263"/>
                <a:gd name="T21" fmla="*/ 107 h 615"/>
                <a:gd name="T22" fmla="*/ 208 w 263"/>
                <a:gd name="T23" fmla="*/ 129 h 615"/>
                <a:gd name="T24" fmla="*/ 200 w 263"/>
                <a:gd name="T25" fmla="*/ 155 h 615"/>
                <a:gd name="T26" fmla="*/ 200 w 263"/>
                <a:gd name="T27" fmla="*/ 185 h 615"/>
                <a:gd name="T28" fmla="*/ 200 w 263"/>
                <a:gd name="T29" fmla="*/ 204 h 615"/>
                <a:gd name="T30" fmla="*/ 219 w 263"/>
                <a:gd name="T31" fmla="*/ 233 h 615"/>
                <a:gd name="T32" fmla="*/ 234 w 263"/>
                <a:gd name="T33" fmla="*/ 248 h 615"/>
                <a:gd name="T34" fmla="*/ 226 w 263"/>
                <a:gd name="T35" fmla="*/ 270 h 615"/>
                <a:gd name="T36" fmla="*/ 178 w 263"/>
                <a:gd name="T37" fmla="*/ 285 h 615"/>
                <a:gd name="T38" fmla="*/ 152 w 263"/>
                <a:gd name="T39" fmla="*/ 282 h 615"/>
                <a:gd name="T40" fmla="*/ 156 w 263"/>
                <a:gd name="T41" fmla="*/ 300 h 615"/>
                <a:gd name="T42" fmla="*/ 156 w 263"/>
                <a:gd name="T43" fmla="*/ 315 h 615"/>
                <a:gd name="T44" fmla="*/ 137 w 263"/>
                <a:gd name="T45" fmla="*/ 330 h 615"/>
                <a:gd name="T46" fmla="*/ 112 w 263"/>
                <a:gd name="T47" fmla="*/ 326 h 615"/>
                <a:gd name="T48" fmla="*/ 126 w 263"/>
                <a:gd name="T49" fmla="*/ 348 h 615"/>
                <a:gd name="T50" fmla="*/ 130 w 263"/>
                <a:gd name="T51" fmla="*/ 348 h 615"/>
                <a:gd name="T52" fmla="*/ 141 w 263"/>
                <a:gd name="T53" fmla="*/ 359 h 615"/>
                <a:gd name="T54" fmla="*/ 123 w 263"/>
                <a:gd name="T55" fmla="*/ 356 h 615"/>
                <a:gd name="T56" fmla="*/ 119 w 263"/>
                <a:gd name="T57" fmla="*/ 371 h 615"/>
                <a:gd name="T58" fmla="*/ 119 w 263"/>
                <a:gd name="T59" fmla="*/ 389 h 615"/>
                <a:gd name="T60" fmla="*/ 119 w 263"/>
                <a:gd name="T61" fmla="*/ 404 h 615"/>
                <a:gd name="T62" fmla="*/ 97 w 263"/>
                <a:gd name="T63" fmla="*/ 415 h 615"/>
                <a:gd name="T64" fmla="*/ 93 w 263"/>
                <a:gd name="T65" fmla="*/ 434 h 615"/>
                <a:gd name="T66" fmla="*/ 123 w 263"/>
                <a:gd name="T67" fmla="*/ 449 h 615"/>
                <a:gd name="T68" fmla="*/ 126 w 263"/>
                <a:gd name="T69" fmla="*/ 463 h 615"/>
                <a:gd name="T70" fmla="*/ 115 w 263"/>
                <a:gd name="T71" fmla="*/ 478 h 615"/>
                <a:gd name="T72" fmla="*/ 104 w 263"/>
                <a:gd name="T73" fmla="*/ 493 h 615"/>
                <a:gd name="T74" fmla="*/ 93 w 263"/>
                <a:gd name="T75" fmla="*/ 504 h 615"/>
                <a:gd name="T76" fmla="*/ 89 w 263"/>
                <a:gd name="T77" fmla="*/ 526 h 615"/>
                <a:gd name="T78" fmla="*/ 97 w 263"/>
                <a:gd name="T79" fmla="*/ 545 h 615"/>
                <a:gd name="T80" fmla="*/ 97 w 263"/>
                <a:gd name="T81" fmla="*/ 552 h 615"/>
                <a:gd name="T82" fmla="*/ 45 w 263"/>
                <a:gd name="T83" fmla="*/ 538 h 615"/>
                <a:gd name="T84" fmla="*/ 19 w 263"/>
                <a:gd name="T85" fmla="*/ 515 h 615"/>
                <a:gd name="T86" fmla="*/ 30 w 263"/>
                <a:gd name="T87" fmla="*/ 460 h 615"/>
                <a:gd name="T88" fmla="*/ 26 w 263"/>
                <a:gd name="T89" fmla="*/ 423 h 615"/>
                <a:gd name="T90" fmla="*/ 15 w 263"/>
                <a:gd name="T91" fmla="*/ 400 h 615"/>
                <a:gd name="T92" fmla="*/ 15 w 263"/>
                <a:gd name="T93" fmla="*/ 382 h 615"/>
                <a:gd name="T94" fmla="*/ 12 w 263"/>
                <a:gd name="T95" fmla="*/ 345 h 615"/>
                <a:gd name="T96" fmla="*/ 12 w 263"/>
                <a:gd name="T97" fmla="*/ 293 h 615"/>
                <a:gd name="T98" fmla="*/ 15 w 263"/>
                <a:gd name="T99" fmla="*/ 241 h 615"/>
                <a:gd name="T100" fmla="*/ 19 w 263"/>
                <a:gd name="T101" fmla="*/ 204 h 615"/>
                <a:gd name="T102" fmla="*/ 0 w 263"/>
                <a:gd name="T103" fmla="*/ 155 h 615"/>
                <a:gd name="T104" fmla="*/ 8 w 263"/>
                <a:gd name="T105" fmla="*/ 115 h 615"/>
                <a:gd name="T106" fmla="*/ 26 w 263"/>
                <a:gd name="T107" fmla="*/ 78 h 615"/>
                <a:gd name="T108" fmla="*/ 23 w 263"/>
                <a:gd name="T109" fmla="*/ 52 h 615"/>
                <a:gd name="T110" fmla="*/ 178 w 263"/>
                <a:gd name="T111" fmla="*/ 608 h 615"/>
                <a:gd name="T112" fmla="*/ 178 w 263"/>
                <a:gd name="T113" fmla="*/ 608 h 615"/>
                <a:gd name="T114" fmla="*/ 108 w 263"/>
                <a:gd name="T115" fmla="*/ 575 h 615"/>
                <a:gd name="T116" fmla="*/ 119 w 263"/>
                <a:gd name="T117" fmla="*/ 586 h 615"/>
                <a:gd name="T118" fmla="*/ 156 w 263"/>
                <a:gd name="T119" fmla="*/ 604 h 615"/>
                <a:gd name="T120" fmla="*/ 156 w 263"/>
                <a:gd name="T121" fmla="*/ 612 h 615"/>
                <a:gd name="T122" fmla="*/ 119 w 263"/>
                <a:gd name="T123" fmla="*/ 612 h 615"/>
                <a:gd name="T124" fmla="*/ 123 w 263"/>
                <a:gd name="T125" fmla="*/ 604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615">
                  <a:moveTo>
                    <a:pt x="41" y="14"/>
                  </a:moveTo>
                  <a:lnTo>
                    <a:pt x="45" y="11"/>
                  </a:lnTo>
                  <a:lnTo>
                    <a:pt x="45" y="7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3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2" y="3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6" y="7"/>
                  </a:lnTo>
                  <a:lnTo>
                    <a:pt x="89" y="7"/>
                  </a:lnTo>
                  <a:lnTo>
                    <a:pt x="89" y="3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0"/>
                  </a:lnTo>
                  <a:lnTo>
                    <a:pt x="112" y="3"/>
                  </a:lnTo>
                  <a:lnTo>
                    <a:pt x="115" y="7"/>
                  </a:lnTo>
                  <a:lnTo>
                    <a:pt x="119" y="7"/>
                  </a:lnTo>
                  <a:lnTo>
                    <a:pt x="123" y="14"/>
                  </a:lnTo>
                  <a:lnTo>
                    <a:pt x="134" y="22"/>
                  </a:lnTo>
                  <a:lnTo>
                    <a:pt x="137" y="22"/>
                  </a:lnTo>
                  <a:lnTo>
                    <a:pt x="141" y="26"/>
                  </a:lnTo>
                  <a:lnTo>
                    <a:pt x="145" y="29"/>
                  </a:lnTo>
                  <a:lnTo>
                    <a:pt x="156" y="33"/>
                  </a:lnTo>
                  <a:lnTo>
                    <a:pt x="160" y="37"/>
                  </a:lnTo>
                  <a:lnTo>
                    <a:pt x="163" y="37"/>
                  </a:lnTo>
                  <a:lnTo>
                    <a:pt x="171" y="40"/>
                  </a:lnTo>
                  <a:lnTo>
                    <a:pt x="178" y="44"/>
                  </a:lnTo>
                  <a:lnTo>
                    <a:pt x="189" y="44"/>
                  </a:lnTo>
                  <a:lnTo>
                    <a:pt x="193" y="52"/>
                  </a:lnTo>
                  <a:lnTo>
                    <a:pt x="197" y="52"/>
                  </a:lnTo>
                  <a:lnTo>
                    <a:pt x="200" y="55"/>
                  </a:lnTo>
                  <a:lnTo>
                    <a:pt x="197" y="59"/>
                  </a:lnTo>
                  <a:lnTo>
                    <a:pt x="197" y="63"/>
                  </a:lnTo>
                  <a:lnTo>
                    <a:pt x="193" y="66"/>
                  </a:lnTo>
                  <a:lnTo>
                    <a:pt x="189" y="66"/>
                  </a:lnTo>
                  <a:lnTo>
                    <a:pt x="193" y="70"/>
                  </a:lnTo>
                  <a:lnTo>
                    <a:pt x="189" y="78"/>
                  </a:lnTo>
                  <a:lnTo>
                    <a:pt x="186" y="81"/>
                  </a:lnTo>
                  <a:lnTo>
                    <a:pt x="182" y="85"/>
                  </a:lnTo>
                  <a:lnTo>
                    <a:pt x="186" y="85"/>
                  </a:lnTo>
                  <a:lnTo>
                    <a:pt x="197" y="85"/>
                  </a:lnTo>
                  <a:lnTo>
                    <a:pt x="208" y="85"/>
                  </a:lnTo>
                  <a:lnTo>
                    <a:pt x="215" y="89"/>
                  </a:lnTo>
                  <a:lnTo>
                    <a:pt x="219" y="89"/>
                  </a:lnTo>
                  <a:lnTo>
                    <a:pt x="219" y="89"/>
                  </a:lnTo>
                  <a:lnTo>
                    <a:pt x="223" y="89"/>
                  </a:lnTo>
                  <a:lnTo>
                    <a:pt x="226" y="85"/>
                  </a:lnTo>
                  <a:lnTo>
                    <a:pt x="226" y="85"/>
                  </a:lnTo>
                  <a:lnTo>
                    <a:pt x="230" y="85"/>
                  </a:lnTo>
                  <a:lnTo>
                    <a:pt x="234" y="81"/>
                  </a:lnTo>
                  <a:lnTo>
                    <a:pt x="234" y="78"/>
                  </a:lnTo>
                  <a:lnTo>
                    <a:pt x="241" y="74"/>
                  </a:lnTo>
                  <a:lnTo>
                    <a:pt x="245" y="70"/>
                  </a:lnTo>
                  <a:lnTo>
                    <a:pt x="245" y="66"/>
                  </a:lnTo>
                  <a:lnTo>
                    <a:pt x="249" y="66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55"/>
                  </a:lnTo>
                  <a:lnTo>
                    <a:pt x="252" y="52"/>
                  </a:lnTo>
                  <a:lnTo>
                    <a:pt x="260" y="52"/>
                  </a:lnTo>
                  <a:lnTo>
                    <a:pt x="260" y="55"/>
                  </a:lnTo>
                  <a:lnTo>
                    <a:pt x="263" y="63"/>
                  </a:lnTo>
                  <a:lnTo>
                    <a:pt x="263" y="66"/>
                  </a:lnTo>
                  <a:lnTo>
                    <a:pt x="263" y="74"/>
                  </a:lnTo>
                  <a:lnTo>
                    <a:pt x="263" y="78"/>
                  </a:lnTo>
                  <a:lnTo>
                    <a:pt x="263" y="81"/>
                  </a:lnTo>
                  <a:lnTo>
                    <a:pt x="260" y="81"/>
                  </a:lnTo>
                  <a:lnTo>
                    <a:pt x="256" y="81"/>
                  </a:lnTo>
                  <a:lnTo>
                    <a:pt x="256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45" y="89"/>
                  </a:lnTo>
                  <a:lnTo>
                    <a:pt x="245" y="92"/>
                  </a:lnTo>
                  <a:lnTo>
                    <a:pt x="241" y="92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100"/>
                  </a:lnTo>
                  <a:lnTo>
                    <a:pt x="230" y="100"/>
                  </a:lnTo>
                  <a:lnTo>
                    <a:pt x="230" y="100"/>
                  </a:lnTo>
                  <a:lnTo>
                    <a:pt x="223" y="107"/>
                  </a:lnTo>
                  <a:lnTo>
                    <a:pt x="223" y="107"/>
                  </a:lnTo>
                  <a:lnTo>
                    <a:pt x="223" y="111"/>
                  </a:lnTo>
                  <a:lnTo>
                    <a:pt x="219" y="111"/>
                  </a:lnTo>
                  <a:lnTo>
                    <a:pt x="219" y="115"/>
                  </a:lnTo>
                  <a:lnTo>
                    <a:pt x="215" y="118"/>
                  </a:lnTo>
                  <a:lnTo>
                    <a:pt x="212" y="122"/>
                  </a:lnTo>
                  <a:lnTo>
                    <a:pt x="212" y="126"/>
                  </a:lnTo>
                  <a:lnTo>
                    <a:pt x="212" y="129"/>
                  </a:lnTo>
                  <a:lnTo>
                    <a:pt x="208" y="129"/>
                  </a:lnTo>
                  <a:lnTo>
                    <a:pt x="208" y="133"/>
                  </a:lnTo>
                  <a:lnTo>
                    <a:pt x="204" y="137"/>
                  </a:lnTo>
                  <a:lnTo>
                    <a:pt x="200" y="137"/>
                  </a:lnTo>
                  <a:lnTo>
                    <a:pt x="204" y="144"/>
                  </a:lnTo>
                  <a:lnTo>
                    <a:pt x="200" y="144"/>
                  </a:lnTo>
                  <a:lnTo>
                    <a:pt x="204" y="148"/>
                  </a:lnTo>
                  <a:lnTo>
                    <a:pt x="204" y="155"/>
                  </a:lnTo>
                  <a:lnTo>
                    <a:pt x="200" y="155"/>
                  </a:lnTo>
                  <a:lnTo>
                    <a:pt x="200" y="159"/>
                  </a:lnTo>
                  <a:lnTo>
                    <a:pt x="200" y="163"/>
                  </a:lnTo>
                  <a:lnTo>
                    <a:pt x="200" y="167"/>
                  </a:lnTo>
                  <a:lnTo>
                    <a:pt x="200" y="170"/>
                  </a:lnTo>
                  <a:lnTo>
                    <a:pt x="200" y="174"/>
                  </a:lnTo>
                  <a:lnTo>
                    <a:pt x="200" y="181"/>
                  </a:lnTo>
                  <a:lnTo>
                    <a:pt x="200" y="181"/>
                  </a:lnTo>
                  <a:lnTo>
                    <a:pt x="200" y="185"/>
                  </a:lnTo>
                  <a:lnTo>
                    <a:pt x="197" y="185"/>
                  </a:lnTo>
                  <a:lnTo>
                    <a:pt x="197" y="185"/>
                  </a:lnTo>
                  <a:lnTo>
                    <a:pt x="197" y="185"/>
                  </a:lnTo>
                  <a:lnTo>
                    <a:pt x="197" y="193"/>
                  </a:lnTo>
                  <a:lnTo>
                    <a:pt x="197" y="196"/>
                  </a:lnTo>
                  <a:lnTo>
                    <a:pt x="197" y="200"/>
                  </a:lnTo>
                  <a:lnTo>
                    <a:pt x="200" y="200"/>
                  </a:lnTo>
                  <a:lnTo>
                    <a:pt x="200" y="204"/>
                  </a:lnTo>
                  <a:lnTo>
                    <a:pt x="200" y="204"/>
                  </a:lnTo>
                  <a:lnTo>
                    <a:pt x="200" y="207"/>
                  </a:lnTo>
                  <a:lnTo>
                    <a:pt x="208" y="211"/>
                  </a:lnTo>
                  <a:lnTo>
                    <a:pt x="215" y="215"/>
                  </a:lnTo>
                  <a:lnTo>
                    <a:pt x="223" y="219"/>
                  </a:lnTo>
                  <a:lnTo>
                    <a:pt x="226" y="222"/>
                  </a:lnTo>
                  <a:lnTo>
                    <a:pt x="226" y="226"/>
                  </a:lnTo>
                  <a:lnTo>
                    <a:pt x="219" y="233"/>
                  </a:lnTo>
                  <a:lnTo>
                    <a:pt x="219" y="233"/>
                  </a:lnTo>
                  <a:lnTo>
                    <a:pt x="223" y="241"/>
                  </a:lnTo>
                  <a:lnTo>
                    <a:pt x="226" y="241"/>
                  </a:lnTo>
                  <a:lnTo>
                    <a:pt x="230" y="241"/>
                  </a:lnTo>
                  <a:lnTo>
                    <a:pt x="234" y="241"/>
                  </a:lnTo>
                  <a:lnTo>
                    <a:pt x="234" y="241"/>
                  </a:lnTo>
                  <a:lnTo>
                    <a:pt x="234" y="241"/>
                  </a:lnTo>
                  <a:lnTo>
                    <a:pt x="234" y="248"/>
                  </a:lnTo>
                  <a:lnTo>
                    <a:pt x="234" y="252"/>
                  </a:lnTo>
                  <a:lnTo>
                    <a:pt x="230" y="256"/>
                  </a:lnTo>
                  <a:lnTo>
                    <a:pt x="230" y="259"/>
                  </a:lnTo>
                  <a:lnTo>
                    <a:pt x="226" y="263"/>
                  </a:lnTo>
                  <a:lnTo>
                    <a:pt x="226" y="259"/>
                  </a:lnTo>
                  <a:lnTo>
                    <a:pt x="226" y="263"/>
                  </a:lnTo>
                  <a:lnTo>
                    <a:pt x="226" y="267"/>
                  </a:lnTo>
                  <a:lnTo>
                    <a:pt x="226" y="270"/>
                  </a:lnTo>
                  <a:lnTo>
                    <a:pt x="223" y="274"/>
                  </a:lnTo>
                  <a:lnTo>
                    <a:pt x="215" y="278"/>
                  </a:lnTo>
                  <a:lnTo>
                    <a:pt x="208" y="282"/>
                  </a:lnTo>
                  <a:lnTo>
                    <a:pt x="208" y="278"/>
                  </a:lnTo>
                  <a:lnTo>
                    <a:pt x="208" y="282"/>
                  </a:lnTo>
                  <a:lnTo>
                    <a:pt x="197" y="285"/>
                  </a:lnTo>
                  <a:lnTo>
                    <a:pt x="186" y="285"/>
                  </a:lnTo>
                  <a:lnTo>
                    <a:pt x="178" y="285"/>
                  </a:lnTo>
                  <a:lnTo>
                    <a:pt x="175" y="285"/>
                  </a:lnTo>
                  <a:lnTo>
                    <a:pt x="167" y="289"/>
                  </a:lnTo>
                  <a:lnTo>
                    <a:pt x="163" y="289"/>
                  </a:lnTo>
                  <a:lnTo>
                    <a:pt x="160" y="285"/>
                  </a:lnTo>
                  <a:lnTo>
                    <a:pt x="156" y="285"/>
                  </a:lnTo>
                  <a:lnTo>
                    <a:pt x="152" y="285"/>
                  </a:lnTo>
                  <a:lnTo>
                    <a:pt x="152" y="282"/>
                  </a:lnTo>
                  <a:lnTo>
                    <a:pt x="152" y="282"/>
                  </a:lnTo>
                  <a:lnTo>
                    <a:pt x="152" y="285"/>
                  </a:lnTo>
                  <a:lnTo>
                    <a:pt x="152" y="285"/>
                  </a:lnTo>
                  <a:lnTo>
                    <a:pt x="152" y="293"/>
                  </a:lnTo>
                  <a:lnTo>
                    <a:pt x="152" y="293"/>
                  </a:lnTo>
                  <a:lnTo>
                    <a:pt x="152" y="296"/>
                  </a:lnTo>
                  <a:lnTo>
                    <a:pt x="156" y="296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2" y="304"/>
                  </a:lnTo>
                  <a:lnTo>
                    <a:pt x="152" y="308"/>
                  </a:lnTo>
                  <a:lnTo>
                    <a:pt x="152" y="308"/>
                  </a:lnTo>
                  <a:lnTo>
                    <a:pt x="152" y="311"/>
                  </a:lnTo>
                  <a:lnTo>
                    <a:pt x="152" y="315"/>
                  </a:lnTo>
                  <a:lnTo>
                    <a:pt x="156" y="315"/>
                  </a:lnTo>
                  <a:lnTo>
                    <a:pt x="156" y="319"/>
                  </a:lnTo>
                  <a:lnTo>
                    <a:pt x="156" y="319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2" y="326"/>
                  </a:lnTo>
                  <a:lnTo>
                    <a:pt x="152" y="326"/>
                  </a:lnTo>
                  <a:lnTo>
                    <a:pt x="145" y="330"/>
                  </a:lnTo>
                  <a:lnTo>
                    <a:pt x="137" y="330"/>
                  </a:lnTo>
                  <a:lnTo>
                    <a:pt x="130" y="330"/>
                  </a:lnTo>
                  <a:lnTo>
                    <a:pt x="126" y="326"/>
                  </a:lnTo>
                  <a:lnTo>
                    <a:pt x="119" y="322"/>
                  </a:lnTo>
                  <a:lnTo>
                    <a:pt x="115" y="322"/>
                  </a:lnTo>
                  <a:lnTo>
                    <a:pt x="115" y="322"/>
                  </a:lnTo>
                  <a:lnTo>
                    <a:pt x="115" y="322"/>
                  </a:lnTo>
                  <a:lnTo>
                    <a:pt x="115" y="322"/>
                  </a:lnTo>
                  <a:lnTo>
                    <a:pt x="112" y="326"/>
                  </a:lnTo>
                  <a:lnTo>
                    <a:pt x="112" y="330"/>
                  </a:lnTo>
                  <a:lnTo>
                    <a:pt x="115" y="334"/>
                  </a:lnTo>
                  <a:lnTo>
                    <a:pt x="115" y="337"/>
                  </a:lnTo>
                  <a:lnTo>
                    <a:pt x="115" y="345"/>
                  </a:lnTo>
                  <a:lnTo>
                    <a:pt x="115" y="348"/>
                  </a:lnTo>
                  <a:lnTo>
                    <a:pt x="119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52"/>
                  </a:lnTo>
                  <a:lnTo>
                    <a:pt x="123" y="352"/>
                  </a:lnTo>
                  <a:lnTo>
                    <a:pt x="126" y="352"/>
                  </a:lnTo>
                  <a:lnTo>
                    <a:pt x="130" y="352"/>
                  </a:lnTo>
                  <a:lnTo>
                    <a:pt x="130" y="352"/>
                  </a:lnTo>
                  <a:lnTo>
                    <a:pt x="130" y="348"/>
                  </a:lnTo>
                  <a:lnTo>
                    <a:pt x="126" y="348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4" y="345"/>
                  </a:lnTo>
                  <a:lnTo>
                    <a:pt x="137" y="345"/>
                  </a:lnTo>
                  <a:lnTo>
                    <a:pt x="141" y="348"/>
                  </a:lnTo>
                  <a:lnTo>
                    <a:pt x="137" y="352"/>
                  </a:lnTo>
                  <a:lnTo>
                    <a:pt x="137" y="352"/>
                  </a:lnTo>
                  <a:lnTo>
                    <a:pt x="141" y="356"/>
                  </a:lnTo>
                  <a:lnTo>
                    <a:pt x="141" y="359"/>
                  </a:lnTo>
                  <a:lnTo>
                    <a:pt x="141" y="359"/>
                  </a:lnTo>
                  <a:lnTo>
                    <a:pt x="134" y="363"/>
                  </a:lnTo>
                  <a:lnTo>
                    <a:pt x="130" y="36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26" y="356"/>
                  </a:lnTo>
                  <a:lnTo>
                    <a:pt x="123" y="356"/>
                  </a:lnTo>
                  <a:lnTo>
                    <a:pt x="119" y="359"/>
                  </a:lnTo>
                  <a:lnTo>
                    <a:pt x="119" y="359"/>
                  </a:lnTo>
                  <a:lnTo>
                    <a:pt x="119" y="363"/>
                  </a:lnTo>
                  <a:lnTo>
                    <a:pt x="123" y="363"/>
                  </a:lnTo>
                  <a:lnTo>
                    <a:pt x="130" y="363"/>
                  </a:lnTo>
                  <a:lnTo>
                    <a:pt x="130" y="367"/>
                  </a:lnTo>
                  <a:lnTo>
                    <a:pt x="126" y="371"/>
                  </a:lnTo>
                  <a:lnTo>
                    <a:pt x="119" y="371"/>
                  </a:lnTo>
                  <a:lnTo>
                    <a:pt x="119" y="374"/>
                  </a:lnTo>
                  <a:lnTo>
                    <a:pt x="119" y="374"/>
                  </a:lnTo>
                  <a:lnTo>
                    <a:pt x="119" y="378"/>
                  </a:lnTo>
                  <a:lnTo>
                    <a:pt x="115" y="378"/>
                  </a:lnTo>
                  <a:lnTo>
                    <a:pt x="115" y="382"/>
                  </a:lnTo>
                  <a:lnTo>
                    <a:pt x="119" y="385"/>
                  </a:lnTo>
                  <a:lnTo>
                    <a:pt x="119" y="385"/>
                  </a:lnTo>
                  <a:lnTo>
                    <a:pt x="119" y="389"/>
                  </a:lnTo>
                  <a:lnTo>
                    <a:pt x="123" y="393"/>
                  </a:lnTo>
                  <a:lnTo>
                    <a:pt x="123" y="393"/>
                  </a:lnTo>
                  <a:lnTo>
                    <a:pt x="119" y="397"/>
                  </a:lnTo>
                  <a:lnTo>
                    <a:pt x="119" y="397"/>
                  </a:lnTo>
                  <a:lnTo>
                    <a:pt x="115" y="400"/>
                  </a:lnTo>
                  <a:lnTo>
                    <a:pt x="115" y="400"/>
                  </a:lnTo>
                  <a:lnTo>
                    <a:pt x="115" y="404"/>
                  </a:lnTo>
                  <a:lnTo>
                    <a:pt x="119" y="404"/>
                  </a:lnTo>
                  <a:lnTo>
                    <a:pt x="119" y="404"/>
                  </a:lnTo>
                  <a:lnTo>
                    <a:pt x="119" y="408"/>
                  </a:lnTo>
                  <a:lnTo>
                    <a:pt x="115" y="408"/>
                  </a:lnTo>
                  <a:lnTo>
                    <a:pt x="112" y="408"/>
                  </a:lnTo>
                  <a:lnTo>
                    <a:pt x="108" y="408"/>
                  </a:lnTo>
                  <a:lnTo>
                    <a:pt x="104" y="411"/>
                  </a:lnTo>
                  <a:lnTo>
                    <a:pt x="100" y="411"/>
                  </a:lnTo>
                  <a:lnTo>
                    <a:pt x="97" y="415"/>
                  </a:lnTo>
                  <a:lnTo>
                    <a:pt x="93" y="415"/>
                  </a:lnTo>
                  <a:lnTo>
                    <a:pt x="93" y="419"/>
                  </a:lnTo>
                  <a:lnTo>
                    <a:pt x="93" y="419"/>
                  </a:lnTo>
                  <a:lnTo>
                    <a:pt x="89" y="423"/>
                  </a:lnTo>
                  <a:lnTo>
                    <a:pt x="89" y="426"/>
                  </a:lnTo>
                  <a:lnTo>
                    <a:pt x="89" y="426"/>
                  </a:lnTo>
                  <a:lnTo>
                    <a:pt x="89" y="430"/>
                  </a:lnTo>
                  <a:lnTo>
                    <a:pt x="93" y="434"/>
                  </a:lnTo>
                  <a:lnTo>
                    <a:pt x="97" y="437"/>
                  </a:lnTo>
                  <a:lnTo>
                    <a:pt x="100" y="437"/>
                  </a:lnTo>
                  <a:lnTo>
                    <a:pt x="104" y="441"/>
                  </a:lnTo>
                  <a:lnTo>
                    <a:pt x="112" y="449"/>
                  </a:lnTo>
                  <a:lnTo>
                    <a:pt x="115" y="449"/>
                  </a:lnTo>
                  <a:lnTo>
                    <a:pt x="119" y="449"/>
                  </a:lnTo>
                  <a:lnTo>
                    <a:pt x="119" y="445"/>
                  </a:lnTo>
                  <a:lnTo>
                    <a:pt x="123" y="449"/>
                  </a:lnTo>
                  <a:lnTo>
                    <a:pt x="123" y="449"/>
                  </a:lnTo>
                  <a:lnTo>
                    <a:pt x="123" y="449"/>
                  </a:lnTo>
                  <a:lnTo>
                    <a:pt x="123" y="452"/>
                  </a:lnTo>
                  <a:lnTo>
                    <a:pt x="123" y="456"/>
                  </a:lnTo>
                  <a:lnTo>
                    <a:pt x="123" y="456"/>
                  </a:lnTo>
                  <a:lnTo>
                    <a:pt x="123" y="460"/>
                  </a:lnTo>
                  <a:lnTo>
                    <a:pt x="123" y="460"/>
                  </a:lnTo>
                  <a:lnTo>
                    <a:pt x="126" y="463"/>
                  </a:lnTo>
                  <a:lnTo>
                    <a:pt x="123" y="463"/>
                  </a:lnTo>
                  <a:lnTo>
                    <a:pt x="123" y="467"/>
                  </a:lnTo>
                  <a:lnTo>
                    <a:pt x="126" y="467"/>
                  </a:lnTo>
                  <a:lnTo>
                    <a:pt x="123" y="471"/>
                  </a:lnTo>
                  <a:lnTo>
                    <a:pt x="119" y="471"/>
                  </a:lnTo>
                  <a:lnTo>
                    <a:pt x="119" y="474"/>
                  </a:lnTo>
                  <a:lnTo>
                    <a:pt x="119" y="474"/>
                  </a:lnTo>
                  <a:lnTo>
                    <a:pt x="115" y="478"/>
                  </a:lnTo>
                  <a:lnTo>
                    <a:pt x="115" y="478"/>
                  </a:lnTo>
                  <a:lnTo>
                    <a:pt x="112" y="482"/>
                  </a:lnTo>
                  <a:lnTo>
                    <a:pt x="108" y="482"/>
                  </a:lnTo>
                  <a:lnTo>
                    <a:pt x="108" y="486"/>
                  </a:lnTo>
                  <a:lnTo>
                    <a:pt x="104" y="489"/>
                  </a:lnTo>
                  <a:lnTo>
                    <a:pt x="100" y="493"/>
                  </a:lnTo>
                  <a:lnTo>
                    <a:pt x="100" y="493"/>
                  </a:lnTo>
                  <a:lnTo>
                    <a:pt x="104" y="493"/>
                  </a:lnTo>
                  <a:lnTo>
                    <a:pt x="104" y="493"/>
                  </a:lnTo>
                  <a:lnTo>
                    <a:pt x="108" y="497"/>
                  </a:lnTo>
                  <a:lnTo>
                    <a:pt x="104" y="500"/>
                  </a:lnTo>
                  <a:lnTo>
                    <a:pt x="104" y="504"/>
                  </a:lnTo>
                  <a:lnTo>
                    <a:pt x="100" y="508"/>
                  </a:lnTo>
                  <a:lnTo>
                    <a:pt x="97" y="508"/>
                  </a:lnTo>
                  <a:lnTo>
                    <a:pt x="97" y="508"/>
                  </a:lnTo>
                  <a:lnTo>
                    <a:pt x="93" y="504"/>
                  </a:lnTo>
                  <a:lnTo>
                    <a:pt x="93" y="504"/>
                  </a:lnTo>
                  <a:lnTo>
                    <a:pt x="93" y="508"/>
                  </a:lnTo>
                  <a:lnTo>
                    <a:pt x="93" y="508"/>
                  </a:lnTo>
                  <a:lnTo>
                    <a:pt x="93" y="512"/>
                  </a:lnTo>
                  <a:lnTo>
                    <a:pt x="93" y="512"/>
                  </a:lnTo>
                  <a:lnTo>
                    <a:pt x="89" y="515"/>
                  </a:lnTo>
                  <a:lnTo>
                    <a:pt x="86" y="519"/>
                  </a:lnTo>
                  <a:lnTo>
                    <a:pt x="89" y="526"/>
                  </a:lnTo>
                  <a:lnTo>
                    <a:pt x="89" y="530"/>
                  </a:lnTo>
                  <a:lnTo>
                    <a:pt x="93" y="538"/>
                  </a:lnTo>
                  <a:lnTo>
                    <a:pt x="93" y="538"/>
                  </a:lnTo>
                  <a:lnTo>
                    <a:pt x="93" y="538"/>
                  </a:lnTo>
                  <a:lnTo>
                    <a:pt x="93" y="541"/>
                  </a:lnTo>
                  <a:lnTo>
                    <a:pt x="93" y="541"/>
                  </a:lnTo>
                  <a:lnTo>
                    <a:pt x="93" y="545"/>
                  </a:lnTo>
                  <a:lnTo>
                    <a:pt x="97" y="545"/>
                  </a:lnTo>
                  <a:lnTo>
                    <a:pt x="97" y="545"/>
                  </a:lnTo>
                  <a:lnTo>
                    <a:pt x="100" y="549"/>
                  </a:lnTo>
                  <a:lnTo>
                    <a:pt x="104" y="552"/>
                  </a:lnTo>
                  <a:lnTo>
                    <a:pt x="108" y="552"/>
                  </a:lnTo>
                  <a:lnTo>
                    <a:pt x="108" y="556"/>
                  </a:lnTo>
                  <a:lnTo>
                    <a:pt x="108" y="556"/>
                  </a:lnTo>
                  <a:lnTo>
                    <a:pt x="104" y="556"/>
                  </a:lnTo>
                  <a:lnTo>
                    <a:pt x="97" y="552"/>
                  </a:lnTo>
                  <a:lnTo>
                    <a:pt x="93" y="552"/>
                  </a:lnTo>
                  <a:lnTo>
                    <a:pt x="93" y="549"/>
                  </a:lnTo>
                  <a:lnTo>
                    <a:pt x="71" y="549"/>
                  </a:lnTo>
                  <a:lnTo>
                    <a:pt x="60" y="552"/>
                  </a:lnTo>
                  <a:lnTo>
                    <a:pt x="56" y="549"/>
                  </a:lnTo>
                  <a:lnTo>
                    <a:pt x="49" y="549"/>
                  </a:lnTo>
                  <a:lnTo>
                    <a:pt x="49" y="545"/>
                  </a:lnTo>
                  <a:lnTo>
                    <a:pt x="45" y="538"/>
                  </a:lnTo>
                  <a:lnTo>
                    <a:pt x="41" y="534"/>
                  </a:lnTo>
                  <a:lnTo>
                    <a:pt x="41" y="526"/>
                  </a:lnTo>
                  <a:lnTo>
                    <a:pt x="41" y="523"/>
                  </a:lnTo>
                  <a:lnTo>
                    <a:pt x="38" y="523"/>
                  </a:lnTo>
                  <a:lnTo>
                    <a:pt x="34" y="526"/>
                  </a:lnTo>
                  <a:lnTo>
                    <a:pt x="30" y="526"/>
                  </a:lnTo>
                  <a:lnTo>
                    <a:pt x="26" y="526"/>
                  </a:lnTo>
                  <a:lnTo>
                    <a:pt x="19" y="515"/>
                  </a:lnTo>
                  <a:lnTo>
                    <a:pt x="19" y="512"/>
                  </a:lnTo>
                  <a:lnTo>
                    <a:pt x="19" y="497"/>
                  </a:lnTo>
                  <a:lnTo>
                    <a:pt x="23" y="493"/>
                  </a:lnTo>
                  <a:lnTo>
                    <a:pt x="30" y="486"/>
                  </a:lnTo>
                  <a:lnTo>
                    <a:pt x="30" y="478"/>
                  </a:lnTo>
                  <a:lnTo>
                    <a:pt x="30" y="471"/>
                  </a:lnTo>
                  <a:lnTo>
                    <a:pt x="26" y="467"/>
                  </a:lnTo>
                  <a:lnTo>
                    <a:pt x="30" y="460"/>
                  </a:lnTo>
                  <a:lnTo>
                    <a:pt x="30" y="456"/>
                  </a:lnTo>
                  <a:lnTo>
                    <a:pt x="30" y="449"/>
                  </a:lnTo>
                  <a:lnTo>
                    <a:pt x="30" y="445"/>
                  </a:lnTo>
                  <a:lnTo>
                    <a:pt x="30" y="441"/>
                  </a:lnTo>
                  <a:lnTo>
                    <a:pt x="30" y="437"/>
                  </a:lnTo>
                  <a:lnTo>
                    <a:pt x="30" y="426"/>
                  </a:lnTo>
                  <a:lnTo>
                    <a:pt x="26" y="423"/>
                  </a:lnTo>
                  <a:lnTo>
                    <a:pt x="26" y="423"/>
                  </a:lnTo>
                  <a:lnTo>
                    <a:pt x="30" y="419"/>
                  </a:lnTo>
                  <a:lnTo>
                    <a:pt x="30" y="415"/>
                  </a:lnTo>
                  <a:lnTo>
                    <a:pt x="26" y="408"/>
                  </a:lnTo>
                  <a:lnTo>
                    <a:pt x="23" y="404"/>
                  </a:lnTo>
                  <a:lnTo>
                    <a:pt x="19" y="404"/>
                  </a:lnTo>
                  <a:lnTo>
                    <a:pt x="19" y="408"/>
                  </a:lnTo>
                  <a:lnTo>
                    <a:pt x="15" y="404"/>
                  </a:lnTo>
                  <a:lnTo>
                    <a:pt x="15" y="400"/>
                  </a:lnTo>
                  <a:lnTo>
                    <a:pt x="23" y="400"/>
                  </a:lnTo>
                  <a:lnTo>
                    <a:pt x="26" y="397"/>
                  </a:lnTo>
                  <a:lnTo>
                    <a:pt x="26" y="393"/>
                  </a:lnTo>
                  <a:lnTo>
                    <a:pt x="26" y="393"/>
                  </a:lnTo>
                  <a:lnTo>
                    <a:pt x="23" y="397"/>
                  </a:lnTo>
                  <a:lnTo>
                    <a:pt x="19" y="397"/>
                  </a:lnTo>
                  <a:lnTo>
                    <a:pt x="19" y="389"/>
                  </a:lnTo>
                  <a:lnTo>
                    <a:pt x="15" y="382"/>
                  </a:lnTo>
                  <a:lnTo>
                    <a:pt x="15" y="378"/>
                  </a:lnTo>
                  <a:lnTo>
                    <a:pt x="15" y="374"/>
                  </a:lnTo>
                  <a:lnTo>
                    <a:pt x="12" y="371"/>
                  </a:lnTo>
                  <a:lnTo>
                    <a:pt x="8" y="367"/>
                  </a:lnTo>
                  <a:lnTo>
                    <a:pt x="8" y="356"/>
                  </a:lnTo>
                  <a:lnTo>
                    <a:pt x="12" y="352"/>
                  </a:lnTo>
                  <a:lnTo>
                    <a:pt x="12" y="348"/>
                  </a:lnTo>
                  <a:lnTo>
                    <a:pt x="12" y="345"/>
                  </a:lnTo>
                  <a:lnTo>
                    <a:pt x="8" y="345"/>
                  </a:lnTo>
                  <a:lnTo>
                    <a:pt x="8" y="337"/>
                  </a:lnTo>
                  <a:lnTo>
                    <a:pt x="4" y="330"/>
                  </a:lnTo>
                  <a:lnTo>
                    <a:pt x="8" y="319"/>
                  </a:lnTo>
                  <a:lnTo>
                    <a:pt x="4" y="311"/>
                  </a:lnTo>
                  <a:lnTo>
                    <a:pt x="4" y="308"/>
                  </a:lnTo>
                  <a:lnTo>
                    <a:pt x="8" y="300"/>
                  </a:lnTo>
                  <a:lnTo>
                    <a:pt x="12" y="293"/>
                  </a:lnTo>
                  <a:lnTo>
                    <a:pt x="15" y="289"/>
                  </a:lnTo>
                  <a:lnTo>
                    <a:pt x="15" y="289"/>
                  </a:lnTo>
                  <a:lnTo>
                    <a:pt x="8" y="270"/>
                  </a:lnTo>
                  <a:lnTo>
                    <a:pt x="8" y="263"/>
                  </a:lnTo>
                  <a:lnTo>
                    <a:pt x="8" y="259"/>
                  </a:lnTo>
                  <a:lnTo>
                    <a:pt x="8" y="248"/>
                  </a:lnTo>
                  <a:lnTo>
                    <a:pt x="12" y="244"/>
                  </a:lnTo>
                  <a:lnTo>
                    <a:pt x="15" y="241"/>
                  </a:lnTo>
                  <a:lnTo>
                    <a:pt x="15" y="233"/>
                  </a:lnTo>
                  <a:lnTo>
                    <a:pt x="12" y="230"/>
                  </a:lnTo>
                  <a:lnTo>
                    <a:pt x="8" y="226"/>
                  </a:lnTo>
                  <a:lnTo>
                    <a:pt x="12" y="222"/>
                  </a:lnTo>
                  <a:lnTo>
                    <a:pt x="12" y="219"/>
                  </a:lnTo>
                  <a:lnTo>
                    <a:pt x="15" y="211"/>
                  </a:lnTo>
                  <a:lnTo>
                    <a:pt x="19" y="211"/>
                  </a:lnTo>
                  <a:lnTo>
                    <a:pt x="19" y="204"/>
                  </a:lnTo>
                  <a:lnTo>
                    <a:pt x="15" y="193"/>
                  </a:lnTo>
                  <a:lnTo>
                    <a:pt x="15" y="189"/>
                  </a:lnTo>
                  <a:lnTo>
                    <a:pt x="12" y="181"/>
                  </a:lnTo>
                  <a:lnTo>
                    <a:pt x="12" y="178"/>
                  </a:lnTo>
                  <a:lnTo>
                    <a:pt x="8" y="170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8" y="148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33"/>
                  </a:lnTo>
                  <a:lnTo>
                    <a:pt x="8" y="126"/>
                  </a:lnTo>
                  <a:lnTo>
                    <a:pt x="4" y="118"/>
                  </a:lnTo>
                  <a:lnTo>
                    <a:pt x="8" y="115"/>
                  </a:lnTo>
                  <a:lnTo>
                    <a:pt x="8" y="104"/>
                  </a:lnTo>
                  <a:lnTo>
                    <a:pt x="12" y="100"/>
                  </a:lnTo>
                  <a:lnTo>
                    <a:pt x="15" y="92"/>
                  </a:lnTo>
                  <a:lnTo>
                    <a:pt x="23" y="89"/>
                  </a:lnTo>
                  <a:lnTo>
                    <a:pt x="23" y="85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78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0"/>
                  </a:lnTo>
                  <a:lnTo>
                    <a:pt x="26" y="70"/>
                  </a:lnTo>
                  <a:lnTo>
                    <a:pt x="26" y="66"/>
                  </a:lnTo>
                  <a:lnTo>
                    <a:pt x="23" y="63"/>
                  </a:lnTo>
                  <a:lnTo>
                    <a:pt x="23" y="55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41" y="33"/>
                  </a:lnTo>
                  <a:lnTo>
                    <a:pt x="45" y="18"/>
                  </a:lnTo>
                  <a:lnTo>
                    <a:pt x="41" y="14"/>
                  </a:lnTo>
                  <a:lnTo>
                    <a:pt x="41" y="14"/>
                  </a:lnTo>
                  <a:close/>
                  <a:moveTo>
                    <a:pt x="178" y="608"/>
                  </a:moveTo>
                  <a:lnTo>
                    <a:pt x="178" y="608"/>
                  </a:lnTo>
                  <a:lnTo>
                    <a:pt x="182" y="608"/>
                  </a:lnTo>
                  <a:lnTo>
                    <a:pt x="186" y="608"/>
                  </a:lnTo>
                  <a:lnTo>
                    <a:pt x="189" y="604"/>
                  </a:lnTo>
                  <a:lnTo>
                    <a:pt x="186" y="604"/>
                  </a:lnTo>
                  <a:lnTo>
                    <a:pt x="182" y="604"/>
                  </a:lnTo>
                  <a:lnTo>
                    <a:pt x="178" y="608"/>
                  </a:lnTo>
                  <a:lnTo>
                    <a:pt x="178" y="608"/>
                  </a:lnTo>
                  <a:lnTo>
                    <a:pt x="178" y="608"/>
                  </a:lnTo>
                  <a:close/>
                  <a:moveTo>
                    <a:pt x="104" y="560"/>
                  </a:moveTo>
                  <a:lnTo>
                    <a:pt x="104" y="560"/>
                  </a:lnTo>
                  <a:lnTo>
                    <a:pt x="108" y="564"/>
                  </a:lnTo>
                  <a:lnTo>
                    <a:pt x="112" y="567"/>
                  </a:lnTo>
                  <a:lnTo>
                    <a:pt x="112" y="575"/>
                  </a:lnTo>
                  <a:lnTo>
                    <a:pt x="112" y="575"/>
                  </a:lnTo>
                  <a:lnTo>
                    <a:pt x="108" y="575"/>
                  </a:lnTo>
                  <a:lnTo>
                    <a:pt x="108" y="578"/>
                  </a:lnTo>
                  <a:lnTo>
                    <a:pt x="104" y="560"/>
                  </a:lnTo>
                  <a:lnTo>
                    <a:pt x="104" y="560"/>
                  </a:lnTo>
                  <a:close/>
                  <a:moveTo>
                    <a:pt x="108" y="578"/>
                  </a:moveTo>
                  <a:lnTo>
                    <a:pt x="112" y="578"/>
                  </a:lnTo>
                  <a:lnTo>
                    <a:pt x="115" y="578"/>
                  </a:lnTo>
                  <a:lnTo>
                    <a:pt x="119" y="582"/>
                  </a:lnTo>
                  <a:lnTo>
                    <a:pt x="119" y="586"/>
                  </a:lnTo>
                  <a:lnTo>
                    <a:pt x="123" y="586"/>
                  </a:lnTo>
                  <a:lnTo>
                    <a:pt x="126" y="589"/>
                  </a:lnTo>
                  <a:lnTo>
                    <a:pt x="126" y="593"/>
                  </a:lnTo>
                  <a:lnTo>
                    <a:pt x="130" y="593"/>
                  </a:lnTo>
                  <a:lnTo>
                    <a:pt x="145" y="597"/>
                  </a:lnTo>
                  <a:lnTo>
                    <a:pt x="145" y="601"/>
                  </a:lnTo>
                  <a:lnTo>
                    <a:pt x="149" y="601"/>
                  </a:lnTo>
                  <a:lnTo>
                    <a:pt x="156" y="604"/>
                  </a:lnTo>
                  <a:lnTo>
                    <a:pt x="160" y="604"/>
                  </a:lnTo>
                  <a:lnTo>
                    <a:pt x="163" y="604"/>
                  </a:lnTo>
                  <a:lnTo>
                    <a:pt x="167" y="604"/>
                  </a:lnTo>
                  <a:lnTo>
                    <a:pt x="167" y="608"/>
                  </a:lnTo>
                  <a:lnTo>
                    <a:pt x="163" y="608"/>
                  </a:lnTo>
                  <a:lnTo>
                    <a:pt x="163" y="608"/>
                  </a:lnTo>
                  <a:lnTo>
                    <a:pt x="160" y="608"/>
                  </a:lnTo>
                  <a:lnTo>
                    <a:pt x="156" y="612"/>
                  </a:lnTo>
                  <a:lnTo>
                    <a:pt x="156" y="615"/>
                  </a:lnTo>
                  <a:lnTo>
                    <a:pt x="152" y="615"/>
                  </a:lnTo>
                  <a:lnTo>
                    <a:pt x="149" y="615"/>
                  </a:lnTo>
                  <a:lnTo>
                    <a:pt x="145" y="612"/>
                  </a:lnTo>
                  <a:lnTo>
                    <a:pt x="137" y="612"/>
                  </a:lnTo>
                  <a:lnTo>
                    <a:pt x="130" y="612"/>
                  </a:lnTo>
                  <a:lnTo>
                    <a:pt x="126" y="612"/>
                  </a:lnTo>
                  <a:lnTo>
                    <a:pt x="119" y="612"/>
                  </a:lnTo>
                  <a:lnTo>
                    <a:pt x="119" y="612"/>
                  </a:lnTo>
                  <a:lnTo>
                    <a:pt x="115" y="608"/>
                  </a:lnTo>
                  <a:lnTo>
                    <a:pt x="123" y="608"/>
                  </a:lnTo>
                  <a:lnTo>
                    <a:pt x="130" y="604"/>
                  </a:lnTo>
                  <a:lnTo>
                    <a:pt x="130" y="604"/>
                  </a:lnTo>
                  <a:lnTo>
                    <a:pt x="130" y="604"/>
                  </a:lnTo>
                  <a:lnTo>
                    <a:pt x="126" y="604"/>
                  </a:lnTo>
                  <a:lnTo>
                    <a:pt x="123" y="604"/>
                  </a:lnTo>
                  <a:lnTo>
                    <a:pt x="115" y="604"/>
                  </a:lnTo>
                  <a:lnTo>
                    <a:pt x="115" y="604"/>
                  </a:lnTo>
                  <a:lnTo>
                    <a:pt x="108" y="5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0" name="Freeform 189"/>
            <p:cNvSpPr>
              <a:spLocks noEditPoints="1"/>
            </p:cNvSpPr>
            <p:nvPr/>
          </p:nvSpPr>
          <p:spPr bwMode="auto">
            <a:xfrm>
              <a:off x="2810821" y="3524646"/>
              <a:ext cx="234167" cy="907075"/>
            </a:xfrm>
            <a:custGeom>
              <a:avLst/>
              <a:gdLst>
                <a:gd name="T0" fmla="*/ 33 w 49"/>
                <a:gd name="T1" fmla="*/ 183 h 190"/>
                <a:gd name="T2" fmla="*/ 33 w 49"/>
                <a:gd name="T3" fmla="*/ 185 h 190"/>
                <a:gd name="T4" fmla="*/ 40 w 49"/>
                <a:gd name="T5" fmla="*/ 185 h 190"/>
                <a:gd name="T6" fmla="*/ 33 w 49"/>
                <a:gd name="T7" fmla="*/ 177 h 190"/>
                <a:gd name="T8" fmla="*/ 39 w 49"/>
                <a:gd name="T9" fmla="*/ 175 h 190"/>
                <a:gd name="T10" fmla="*/ 15 w 49"/>
                <a:gd name="T11" fmla="*/ 157 h 190"/>
                <a:gd name="T12" fmla="*/ 15 w 49"/>
                <a:gd name="T13" fmla="*/ 129 h 190"/>
                <a:gd name="T14" fmla="*/ 11 w 49"/>
                <a:gd name="T15" fmla="*/ 108 h 190"/>
                <a:gd name="T16" fmla="*/ 15 w 49"/>
                <a:gd name="T17" fmla="*/ 74 h 190"/>
                <a:gd name="T18" fmla="*/ 16 w 49"/>
                <a:gd name="T19" fmla="*/ 42 h 190"/>
                <a:gd name="T20" fmla="*/ 16 w 49"/>
                <a:gd name="T21" fmla="*/ 15 h 190"/>
                <a:gd name="T22" fmla="*/ 7 w 49"/>
                <a:gd name="T23" fmla="*/ 3 h 190"/>
                <a:gd name="T24" fmla="*/ 5 w 49"/>
                <a:gd name="T25" fmla="*/ 25 h 190"/>
                <a:gd name="T26" fmla="*/ 5 w 49"/>
                <a:gd name="T27" fmla="*/ 47 h 190"/>
                <a:gd name="T28" fmla="*/ 6 w 49"/>
                <a:gd name="T29" fmla="*/ 67 h 190"/>
                <a:gd name="T30" fmla="*/ 4 w 49"/>
                <a:gd name="T31" fmla="*/ 82 h 190"/>
                <a:gd name="T32" fmla="*/ 2 w 49"/>
                <a:gd name="T33" fmla="*/ 94 h 190"/>
                <a:gd name="T34" fmla="*/ 3 w 49"/>
                <a:gd name="T35" fmla="*/ 109 h 190"/>
                <a:gd name="T36" fmla="*/ 10 w 49"/>
                <a:gd name="T37" fmla="*/ 116 h 190"/>
                <a:gd name="T38" fmla="*/ 9 w 49"/>
                <a:gd name="T39" fmla="*/ 125 h 190"/>
                <a:gd name="T40" fmla="*/ 9 w 49"/>
                <a:gd name="T41" fmla="*/ 138 h 190"/>
                <a:gd name="T42" fmla="*/ 3 w 49"/>
                <a:gd name="T43" fmla="*/ 135 h 190"/>
                <a:gd name="T44" fmla="*/ 6 w 49"/>
                <a:gd name="T45" fmla="*/ 139 h 190"/>
                <a:gd name="T46" fmla="*/ 10 w 49"/>
                <a:gd name="T47" fmla="*/ 144 h 190"/>
                <a:gd name="T48" fmla="*/ 10 w 49"/>
                <a:gd name="T49" fmla="*/ 150 h 190"/>
                <a:gd name="T50" fmla="*/ 11 w 49"/>
                <a:gd name="T51" fmla="*/ 157 h 190"/>
                <a:gd name="T52" fmla="*/ 15 w 49"/>
                <a:gd name="T53" fmla="*/ 165 h 190"/>
                <a:gd name="T54" fmla="*/ 20 w 49"/>
                <a:gd name="T55" fmla="*/ 167 h 190"/>
                <a:gd name="T56" fmla="*/ 21 w 49"/>
                <a:gd name="T57" fmla="*/ 170 h 190"/>
                <a:gd name="T58" fmla="*/ 19 w 49"/>
                <a:gd name="T59" fmla="*/ 172 h 190"/>
                <a:gd name="T60" fmla="*/ 23 w 49"/>
                <a:gd name="T61" fmla="*/ 171 h 190"/>
                <a:gd name="T62" fmla="*/ 21 w 49"/>
                <a:gd name="T63" fmla="*/ 175 h 190"/>
                <a:gd name="T64" fmla="*/ 28 w 49"/>
                <a:gd name="T65" fmla="*/ 173 h 190"/>
                <a:gd name="T66" fmla="*/ 29 w 49"/>
                <a:gd name="T67" fmla="*/ 179 h 190"/>
                <a:gd name="T68" fmla="*/ 38 w 49"/>
                <a:gd name="T69" fmla="*/ 169 h 190"/>
                <a:gd name="T70" fmla="*/ 3 w 49"/>
                <a:gd name="T71" fmla="*/ 117 h 190"/>
                <a:gd name="T72" fmla="*/ 8 w 49"/>
                <a:gd name="T73" fmla="*/ 115 h 190"/>
                <a:gd name="T74" fmla="*/ 7 w 49"/>
                <a:gd name="T75" fmla="*/ 124 h 190"/>
                <a:gd name="T76" fmla="*/ 3 w 49"/>
                <a:gd name="T77" fmla="*/ 128 h 190"/>
                <a:gd name="T78" fmla="*/ 4 w 49"/>
                <a:gd name="T79" fmla="*/ 128 h 190"/>
                <a:gd name="T80" fmla="*/ 9 w 49"/>
                <a:gd name="T81" fmla="*/ 126 h 190"/>
                <a:gd name="T82" fmla="*/ 5 w 49"/>
                <a:gd name="T83" fmla="*/ 130 h 190"/>
                <a:gd name="T84" fmla="*/ 7 w 49"/>
                <a:gd name="T85" fmla="*/ 148 h 190"/>
                <a:gd name="T86" fmla="*/ 6 w 49"/>
                <a:gd name="T87" fmla="*/ 148 h 190"/>
                <a:gd name="T88" fmla="*/ 5 w 49"/>
                <a:gd name="T89" fmla="*/ 152 h 190"/>
                <a:gd name="T90" fmla="*/ 6 w 49"/>
                <a:gd name="T91" fmla="*/ 154 h 190"/>
                <a:gd name="T92" fmla="*/ 9 w 49"/>
                <a:gd name="T93" fmla="*/ 156 h 190"/>
                <a:gd name="T94" fmla="*/ 10 w 49"/>
                <a:gd name="T95" fmla="*/ 162 h 190"/>
                <a:gd name="T96" fmla="*/ 10 w 49"/>
                <a:gd name="T97" fmla="*/ 161 h 190"/>
                <a:gd name="T98" fmla="*/ 11 w 49"/>
                <a:gd name="T99" fmla="*/ 167 h 190"/>
                <a:gd name="T100" fmla="*/ 14 w 49"/>
                <a:gd name="T101" fmla="*/ 169 h 190"/>
                <a:gd name="T102" fmla="*/ 15 w 49"/>
                <a:gd name="T103" fmla="*/ 169 h 190"/>
                <a:gd name="T104" fmla="*/ 17 w 49"/>
                <a:gd name="T105" fmla="*/ 172 h 190"/>
                <a:gd name="T106" fmla="*/ 21 w 49"/>
                <a:gd name="T107" fmla="*/ 177 h 190"/>
                <a:gd name="T108" fmla="*/ 22 w 49"/>
                <a:gd name="T109" fmla="*/ 180 h 190"/>
                <a:gd name="T110" fmla="*/ 26 w 49"/>
                <a:gd name="T111" fmla="*/ 180 h 190"/>
                <a:gd name="T112" fmla="*/ 27 w 49"/>
                <a:gd name="T113" fmla="*/ 181 h 190"/>
                <a:gd name="T114" fmla="*/ 31 w 49"/>
                <a:gd name="T115" fmla="*/ 179 h 190"/>
                <a:gd name="T116" fmla="*/ 48 w 49"/>
                <a:gd name="T117" fmla="*/ 188 h 190"/>
                <a:gd name="T118" fmla="*/ 45 w 49"/>
                <a:gd name="T119" fmla="*/ 186 h 190"/>
                <a:gd name="T120" fmla="*/ 41 w 49"/>
                <a:gd name="T121" fmla="*/ 18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" h="190">
                  <a:moveTo>
                    <a:pt x="42" y="184"/>
                  </a:moveTo>
                  <a:cubicBezTo>
                    <a:pt x="41" y="183"/>
                    <a:pt x="41" y="183"/>
                    <a:pt x="41" y="183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8" y="182"/>
                    <a:pt x="38" y="182"/>
                    <a:pt x="38" y="182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5" y="182"/>
                    <a:pt x="35" y="182"/>
                    <a:pt x="35" y="182"/>
                  </a:cubicBezTo>
                  <a:cubicBezTo>
                    <a:pt x="35" y="182"/>
                    <a:pt x="35" y="182"/>
                    <a:pt x="35" y="182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3"/>
                    <a:pt x="34" y="183"/>
                    <a:pt x="34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1" y="183"/>
                    <a:pt x="31" y="183"/>
                    <a:pt x="31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30" y="183"/>
                    <a:pt x="30" y="183"/>
                    <a:pt x="30" y="183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5" y="187"/>
                    <a:pt x="35" y="187"/>
                    <a:pt x="35" y="187"/>
                  </a:cubicBezTo>
                  <a:cubicBezTo>
                    <a:pt x="35" y="187"/>
                    <a:pt x="35" y="187"/>
                    <a:pt x="35" y="187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7" y="184"/>
                    <a:pt x="37" y="184"/>
                    <a:pt x="37" y="184"/>
                  </a:cubicBezTo>
                  <a:cubicBezTo>
                    <a:pt x="40" y="185"/>
                    <a:pt x="40" y="185"/>
                    <a:pt x="40" y="185"/>
                  </a:cubicBezTo>
                  <a:cubicBezTo>
                    <a:pt x="41" y="185"/>
                    <a:pt x="41" y="185"/>
                    <a:pt x="41" y="185"/>
                  </a:cubicBezTo>
                  <a:cubicBezTo>
                    <a:pt x="41" y="184"/>
                    <a:pt x="41" y="184"/>
                    <a:pt x="41" y="184"/>
                  </a:cubicBezTo>
                  <a:cubicBezTo>
                    <a:pt x="42" y="184"/>
                    <a:pt x="42" y="184"/>
                    <a:pt x="42" y="184"/>
                  </a:cubicBezTo>
                  <a:close/>
                  <a:moveTo>
                    <a:pt x="41" y="182"/>
                  </a:moveTo>
                  <a:cubicBezTo>
                    <a:pt x="40" y="182"/>
                    <a:pt x="40" y="182"/>
                    <a:pt x="40" y="182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4" y="179"/>
                    <a:pt x="34" y="179"/>
                    <a:pt x="34" y="179"/>
                  </a:cubicBezTo>
                  <a:cubicBezTo>
                    <a:pt x="34" y="179"/>
                    <a:pt x="34" y="179"/>
                    <a:pt x="34" y="179"/>
                  </a:cubicBezTo>
                  <a:cubicBezTo>
                    <a:pt x="34" y="178"/>
                    <a:pt x="34" y="178"/>
                    <a:pt x="34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36" y="176"/>
                    <a:pt x="36" y="176"/>
                    <a:pt x="36" y="176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4"/>
                    <a:pt x="33" y="174"/>
                    <a:pt x="33" y="174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4" y="173"/>
                    <a:pt x="34" y="173"/>
                    <a:pt x="34" y="173"/>
                  </a:cubicBezTo>
                  <a:cubicBezTo>
                    <a:pt x="34" y="173"/>
                    <a:pt x="34" y="173"/>
                    <a:pt x="34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34" y="171"/>
                    <a:pt x="34" y="171"/>
                    <a:pt x="34" y="171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41" y="182"/>
                    <a:pt x="41" y="182"/>
                    <a:pt x="41" y="182"/>
                  </a:cubicBezTo>
                  <a:close/>
                  <a:moveTo>
                    <a:pt x="38" y="169"/>
                  </a:moveTo>
                  <a:cubicBezTo>
                    <a:pt x="36" y="168"/>
                    <a:pt x="36" y="168"/>
                    <a:pt x="36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3" y="167"/>
                    <a:pt x="23" y="167"/>
                    <a:pt x="23" y="167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18" y="143"/>
                    <a:pt x="18" y="143"/>
                    <a:pt x="18" y="143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8" y="132"/>
                    <a:pt x="18" y="132"/>
                    <a:pt x="18" y="132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50"/>
                    <a:pt x="10" y="150"/>
                    <a:pt x="10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4"/>
                    <a:pt x="13" y="154"/>
                    <a:pt x="13" y="154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59"/>
                    <a:pt x="10" y="159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5" y="161"/>
                    <a:pt x="15" y="161"/>
                    <a:pt x="15" y="161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4" y="164"/>
                    <a:pt x="14" y="164"/>
                    <a:pt x="14" y="164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0" y="167"/>
                    <a:pt x="20" y="167"/>
                    <a:pt x="20" y="167"/>
                  </a:cubicBezTo>
                  <a:cubicBezTo>
                    <a:pt x="20" y="167"/>
                    <a:pt x="20" y="167"/>
                    <a:pt x="20" y="167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0" y="167"/>
                    <a:pt x="20" y="167"/>
                    <a:pt x="20" y="167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20" y="165"/>
                    <a:pt x="20" y="165"/>
                    <a:pt x="20" y="165"/>
                  </a:cubicBezTo>
                  <a:cubicBezTo>
                    <a:pt x="22" y="166"/>
                    <a:pt x="22" y="166"/>
                    <a:pt x="22" y="166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21" y="168"/>
                    <a:pt x="21" y="168"/>
                    <a:pt x="21" y="168"/>
                  </a:cubicBezTo>
                  <a:cubicBezTo>
                    <a:pt x="21" y="168"/>
                    <a:pt x="21" y="168"/>
                    <a:pt x="21" y="168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2" y="170"/>
                    <a:pt x="22" y="170"/>
                    <a:pt x="22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1" y="168"/>
                    <a:pt x="21" y="168"/>
                    <a:pt x="21" y="168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7" y="170"/>
                    <a:pt x="17" y="170"/>
                    <a:pt x="17" y="170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8" y="173"/>
                    <a:pt x="18" y="173"/>
                    <a:pt x="18" y="173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9" y="174"/>
                    <a:pt x="19" y="174"/>
                    <a:pt x="19" y="174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1" y="173"/>
                    <a:pt x="21" y="173"/>
                    <a:pt x="21" y="173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2"/>
                    <a:pt x="25" y="172"/>
                    <a:pt x="25" y="172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6" y="176"/>
                    <a:pt x="26" y="176"/>
                    <a:pt x="26" y="176"/>
                  </a:cubicBezTo>
                  <a:cubicBezTo>
                    <a:pt x="26" y="176"/>
                    <a:pt x="26" y="176"/>
                    <a:pt x="26" y="176"/>
                  </a:cubicBezTo>
                  <a:cubicBezTo>
                    <a:pt x="26" y="176"/>
                    <a:pt x="26" y="176"/>
                    <a:pt x="26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7" y="179"/>
                    <a:pt x="27" y="179"/>
                    <a:pt x="27" y="179"/>
                  </a:cubicBezTo>
                  <a:cubicBezTo>
                    <a:pt x="28" y="179"/>
                    <a:pt x="28" y="179"/>
                    <a:pt x="28" y="179"/>
                  </a:cubicBezTo>
                  <a:cubicBezTo>
                    <a:pt x="29" y="179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9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31" y="178"/>
                    <a:pt x="31" y="178"/>
                    <a:pt x="31" y="178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6"/>
                  </a:cubicBezTo>
                  <a:cubicBezTo>
                    <a:pt x="30" y="176"/>
                    <a:pt x="30" y="176"/>
                    <a:pt x="30" y="176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30" y="172"/>
                    <a:pt x="30" y="172"/>
                    <a:pt x="30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3" y="171"/>
                    <a:pt x="33" y="171"/>
                    <a:pt x="33" y="171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8" y="169"/>
                    <a:pt x="38" y="169"/>
                    <a:pt x="38" y="169"/>
                  </a:cubicBezTo>
                  <a:close/>
                  <a:moveTo>
                    <a:pt x="46" y="190"/>
                  </a:moveTo>
                  <a:cubicBezTo>
                    <a:pt x="47" y="190"/>
                    <a:pt x="47" y="190"/>
                    <a:pt x="47" y="190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7" y="190"/>
                    <a:pt x="46" y="190"/>
                    <a:pt x="46" y="190"/>
                  </a:cubicBezTo>
                  <a:close/>
                  <a:moveTo>
                    <a:pt x="6" y="117"/>
                  </a:moveTo>
                  <a:cubicBezTo>
                    <a:pt x="5" y="117"/>
                    <a:pt x="5" y="117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7"/>
                    <a:pt x="6" y="117"/>
                  </a:cubicBezTo>
                  <a:close/>
                  <a:moveTo>
                    <a:pt x="7" y="115"/>
                  </a:moveTo>
                  <a:cubicBezTo>
                    <a:pt x="8" y="115"/>
                    <a:pt x="8" y="115"/>
                    <a:pt x="8" y="115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7" y="115"/>
                    <a:pt x="7" y="115"/>
                    <a:pt x="7" y="115"/>
                  </a:cubicBezTo>
                  <a:close/>
                  <a:moveTo>
                    <a:pt x="2" y="123"/>
                  </a:moveTo>
                  <a:cubicBezTo>
                    <a:pt x="2" y="123"/>
                    <a:pt x="2" y="123"/>
                    <a:pt x="2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lose/>
                  <a:moveTo>
                    <a:pt x="8" y="124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close/>
                  <a:moveTo>
                    <a:pt x="7" y="124"/>
                  </a:moveTo>
                  <a:cubicBezTo>
                    <a:pt x="7" y="124"/>
                    <a:pt x="7" y="124"/>
                    <a:pt x="7" y="124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7" y="124"/>
                    <a:pt x="7" y="124"/>
                    <a:pt x="7" y="124"/>
                  </a:cubicBezTo>
                  <a:close/>
                  <a:moveTo>
                    <a:pt x="5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5" y="123"/>
                    <a:pt x="5" y="123"/>
                    <a:pt x="5" y="123"/>
                  </a:cubicBezTo>
                  <a:close/>
                  <a:moveTo>
                    <a:pt x="5" y="125"/>
                  </a:moveTo>
                  <a:cubicBezTo>
                    <a:pt x="5" y="125"/>
                    <a:pt x="5" y="125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lose/>
                  <a:moveTo>
                    <a:pt x="4" y="126"/>
                  </a:moveTo>
                  <a:cubicBezTo>
                    <a:pt x="4" y="125"/>
                    <a:pt x="4" y="125"/>
                    <a:pt x="4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6"/>
                    <a:pt x="4" y="126"/>
                    <a:pt x="4" y="126"/>
                  </a:cubicBezTo>
                  <a:close/>
                  <a:moveTo>
                    <a:pt x="3" y="127"/>
                  </a:moveTo>
                  <a:cubicBezTo>
                    <a:pt x="3" y="128"/>
                    <a:pt x="3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7"/>
                    <a:pt x="3" y="127"/>
                    <a:pt x="3" y="127"/>
                  </a:cubicBezTo>
                  <a:close/>
                  <a:moveTo>
                    <a:pt x="7" y="127"/>
                  </a:moveTo>
                  <a:cubicBezTo>
                    <a:pt x="7" y="128"/>
                    <a:pt x="7" y="128"/>
                    <a:pt x="7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7" y="127"/>
                    <a:pt x="7" y="127"/>
                  </a:cubicBezTo>
                  <a:close/>
                  <a:moveTo>
                    <a:pt x="6" y="127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lose/>
                  <a:moveTo>
                    <a:pt x="4" y="133"/>
                  </a:move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4" y="128"/>
                  </a:moveTo>
                  <a:cubicBezTo>
                    <a:pt x="4" y="127"/>
                    <a:pt x="4" y="127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lose/>
                  <a:moveTo>
                    <a:pt x="2" y="129"/>
                  </a:moveTo>
                  <a:cubicBezTo>
                    <a:pt x="1" y="129"/>
                    <a:pt x="1" y="129"/>
                    <a:pt x="1" y="129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lose/>
                  <a:moveTo>
                    <a:pt x="5" y="132"/>
                  </a:moveTo>
                  <a:cubicBezTo>
                    <a:pt x="6" y="132"/>
                    <a:pt x="6" y="132"/>
                    <a:pt x="6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5" y="132"/>
                    <a:pt x="5" y="132"/>
                    <a:pt x="5" y="132"/>
                  </a:cubicBezTo>
                  <a:close/>
                  <a:moveTo>
                    <a:pt x="6" y="133"/>
                  </a:moveTo>
                  <a:cubicBezTo>
                    <a:pt x="7" y="133"/>
                    <a:pt x="7" y="133"/>
                    <a:pt x="7" y="133"/>
                  </a:cubicBezTo>
                  <a:cubicBezTo>
                    <a:pt x="7" y="133"/>
                    <a:pt x="7" y="133"/>
                    <a:pt x="7" y="133"/>
                  </a:cubicBezTo>
                  <a:cubicBezTo>
                    <a:pt x="6" y="133"/>
                    <a:pt x="6" y="133"/>
                    <a:pt x="6" y="133"/>
                  </a:cubicBezTo>
                  <a:close/>
                  <a:moveTo>
                    <a:pt x="8" y="126"/>
                  </a:moveTo>
                  <a:cubicBezTo>
                    <a:pt x="8" y="125"/>
                    <a:pt x="8" y="125"/>
                    <a:pt x="8" y="125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lose/>
                  <a:moveTo>
                    <a:pt x="9" y="126"/>
                  </a:moveTo>
                  <a:cubicBezTo>
                    <a:pt x="10" y="126"/>
                    <a:pt x="10" y="126"/>
                    <a:pt x="10" y="126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9" y="126"/>
                    <a:pt x="9" y="126"/>
                    <a:pt x="9" y="126"/>
                  </a:cubicBezTo>
                  <a:close/>
                  <a:moveTo>
                    <a:pt x="4" y="129"/>
                  </a:moveTo>
                  <a:cubicBezTo>
                    <a:pt x="5" y="128"/>
                    <a:pt x="5" y="128"/>
                    <a:pt x="5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5" y="129"/>
                    <a:pt x="4" y="129"/>
                    <a:pt x="4" y="129"/>
                  </a:cubicBezTo>
                  <a:close/>
                  <a:moveTo>
                    <a:pt x="5" y="130"/>
                  </a:moveTo>
                  <a:cubicBezTo>
                    <a:pt x="5" y="130"/>
                    <a:pt x="5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5" y="130"/>
                    <a:pt x="5" y="130"/>
                    <a:pt x="5" y="130"/>
                  </a:cubicBezTo>
                  <a:close/>
                  <a:moveTo>
                    <a:pt x="6" y="131"/>
                  </a:moveTo>
                  <a:cubicBezTo>
                    <a:pt x="7" y="130"/>
                    <a:pt x="7" y="130"/>
                    <a:pt x="7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lose/>
                  <a:moveTo>
                    <a:pt x="5" y="133"/>
                  </a:moveTo>
                  <a:cubicBezTo>
                    <a:pt x="5" y="132"/>
                    <a:pt x="5" y="132"/>
                    <a:pt x="5" y="13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5" y="133"/>
                    <a:pt x="5" y="133"/>
                    <a:pt x="5" y="133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8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7" y="148"/>
                    <a:pt x="7" y="148"/>
                    <a:pt x="7" y="148"/>
                  </a:cubicBezTo>
                  <a:close/>
                  <a:moveTo>
                    <a:pt x="4" y="147"/>
                  </a:moveTo>
                  <a:cubicBezTo>
                    <a:pt x="4" y="146"/>
                    <a:pt x="4" y="146"/>
                    <a:pt x="4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47"/>
                    <a:pt x="4" y="147"/>
                    <a:pt x="4" y="147"/>
                  </a:cubicBezTo>
                  <a:close/>
                  <a:moveTo>
                    <a:pt x="4" y="148"/>
                  </a:moveTo>
                  <a:cubicBezTo>
                    <a:pt x="4" y="148"/>
                    <a:pt x="4" y="148"/>
                    <a:pt x="4" y="148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4" y="148"/>
                    <a:pt x="4" y="148"/>
                    <a:pt x="4" y="148"/>
                  </a:cubicBezTo>
                  <a:close/>
                  <a:moveTo>
                    <a:pt x="5" y="153"/>
                  </a:moveTo>
                  <a:cubicBezTo>
                    <a:pt x="5" y="153"/>
                    <a:pt x="5" y="153"/>
                    <a:pt x="5" y="153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5" y="153"/>
                    <a:pt x="5" y="153"/>
                    <a:pt x="5" y="153"/>
                  </a:cubicBezTo>
                  <a:close/>
                  <a:moveTo>
                    <a:pt x="7" y="156"/>
                  </a:move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7" y="156"/>
                    <a:pt x="7" y="156"/>
                    <a:pt x="7" y="156"/>
                  </a:cubicBezTo>
                  <a:close/>
                  <a:moveTo>
                    <a:pt x="9" y="156"/>
                  </a:moveTo>
                  <a:cubicBezTo>
                    <a:pt x="9" y="157"/>
                    <a:pt x="9" y="157"/>
                    <a:pt x="9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lose/>
                  <a:moveTo>
                    <a:pt x="8" y="160"/>
                  </a:moveTo>
                  <a:cubicBezTo>
                    <a:pt x="8" y="159"/>
                    <a:pt x="8" y="159"/>
                    <a:pt x="8" y="159"/>
                  </a:cubicBezTo>
                  <a:cubicBezTo>
                    <a:pt x="7" y="159"/>
                    <a:pt x="7" y="159"/>
                    <a:pt x="7" y="159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8" y="160"/>
                    <a:pt x="8" y="160"/>
                    <a:pt x="8" y="160"/>
                  </a:cubicBezTo>
                  <a:close/>
                  <a:moveTo>
                    <a:pt x="8" y="161"/>
                  </a:moveTo>
                  <a:cubicBezTo>
                    <a:pt x="8" y="160"/>
                    <a:pt x="8" y="160"/>
                    <a:pt x="8" y="160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lose/>
                  <a:moveTo>
                    <a:pt x="9" y="161"/>
                  </a:moveTo>
                  <a:cubicBezTo>
                    <a:pt x="10" y="161"/>
                    <a:pt x="10" y="161"/>
                    <a:pt x="10" y="161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9" y="161"/>
                  </a:cubicBezTo>
                  <a:close/>
                  <a:moveTo>
                    <a:pt x="10" y="160"/>
                  </a:move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3" y="162"/>
                    <a:pt x="13" y="162"/>
                    <a:pt x="13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0" y="160"/>
                    <a:pt x="10" y="160"/>
                    <a:pt x="10" y="160"/>
                  </a:cubicBezTo>
                  <a:close/>
                  <a:moveTo>
                    <a:pt x="10" y="161"/>
                  </a:moveTo>
                  <a:cubicBezTo>
                    <a:pt x="10" y="161"/>
                    <a:pt x="10" y="161"/>
                    <a:pt x="10" y="161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1"/>
                    <a:pt x="10" y="161"/>
                    <a:pt x="10" y="161"/>
                  </a:cubicBezTo>
                  <a:close/>
                  <a:moveTo>
                    <a:pt x="11" y="165"/>
                  </a:moveTo>
                  <a:cubicBezTo>
                    <a:pt x="10" y="166"/>
                    <a:pt x="10" y="166"/>
                    <a:pt x="10" y="166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11" y="165"/>
                    <a:pt x="11" y="165"/>
                    <a:pt x="11" y="165"/>
                  </a:cubicBezTo>
                  <a:close/>
                  <a:moveTo>
                    <a:pt x="12" y="169"/>
                  </a:moveTo>
                  <a:cubicBezTo>
                    <a:pt x="11" y="169"/>
                    <a:pt x="11" y="169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9"/>
                    <a:pt x="12" y="169"/>
                    <a:pt x="12" y="169"/>
                  </a:cubicBezTo>
                  <a:close/>
                  <a:moveTo>
                    <a:pt x="12" y="167"/>
                  </a:moveTo>
                  <a:cubicBezTo>
                    <a:pt x="12" y="167"/>
                    <a:pt x="12" y="167"/>
                    <a:pt x="12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2" y="167"/>
                    <a:pt x="12" y="167"/>
                    <a:pt x="12" y="167"/>
                  </a:cubicBezTo>
                  <a:close/>
                  <a:moveTo>
                    <a:pt x="14" y="168"/>
                  </a:moveTo>
                  <a:cubicBezTo>
                    <a:pt x="15" y="168"/>
                    <a:pt x="15" y="168"/>
                    <a:pt x="15" y="168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lose/>
                  <a:moveTo>
                    <a:pt x="13" y="171"/>
                  </a:moveTo>
                  <a:cubicBezTo>
                    <a:pt x="13" y="171"/>
                    <a:pt x="13" y="171"/>
                    <a:pt x="13" y="171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4" y="170"/>
                    <a:pt x="14" y="170"/>
                    <a:pt x="14" y="170"/>
                  </a:cubicBezTo>
                  <a:cubicBezTo>
                    <a:pt x="13" y="171"/>
                    <a:pt x="13" y="171"/>
                    <a:pt x="13" y="171"/>
                  </a:cubicBezTo>
                  <a:close/>
                  <a:moveTo>
                    <a:pt x="16" y="168"/>
                  </a:moveTo>
                  <a:cubicBezTo>
                    <a:pt x="15" y="168"/>
                    <a:pt x="15" y="168"/>
                    <a:pt x="15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6" y="168"/>
                    <a:pt x="16" y="168"/>
                    <a:pt x="16" y="168"/>
                  </a:cubicBezTo>
                  <a:close/>
                  <a:moveTo>
                    <a:pt x="16" y="170"/>
                  </a:moveTo>
                  <a:cubicBezTo>
                    <a:pt x="15" y="169"/>
                    <a:pt x="15" y="169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6" y="170"/>
                    <a:pt x="16" y="170"/>
                    <a:pt x="16" y="170"/>
                  </a:cubicBezTo>
                  <a:close/>
                  <a:moveTo>
                    <a:pt x="16" y="171"/>
                  </a:moveTo>
                  <a:cubicBezTo>
                    <a:pt x="15" y="170"/>
                    <a:pt x="15" y="170"/>
                    <a:pt x="15" y="170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6" y="171"/>
                    <a:pt x="16" y="171"/>
                    <a:pt x="16" y="171"/>
                  </a:cubicBezTo>
                  <a:close/>
                  <a:moveTo>
                    <a:pt x="17" y="173"/>
                  </a:moveTo>
                  <a:cubicBezTo>
                    <a:pt x="17" y="173"/>
                    <a:pt x="17" y="173"/>
                    <a:pt x="17" y="173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17" y="173"/>
                    <a:pt x="17" y="173"/>
                    <a:pt x="17" y="173"/>
                  </a:cubicBezTo>
                  <a:close/>
                  <a:moveTo>
                    <a:pt x="20" y="177"/>
                  </a:moveTo>
                  <a:cubicBezTo>
                    <a:pt x="19" y="177"/>
                    <a:pt x="19" y="177"/>
                    <a:pt x="19" y="177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7" y="177"/>
                    <a:pt x="17" y="177"/>
                    <a:pt x="17" y="177"/>
                  </a:cubicBezTo>
                  <a:cubicBezTo>
                    <a:pt x="17" y="176"/>
                    <a:pt x="17" y="176"/>
                    <a:pt x="17" y="176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7" y="175"/>
                    <a:pt x="17" y="175"/>
                    <a:pt x="17" y="175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0" y="177"/>
                    <a:pt x="20" y="177"/>
                    <a:pt x="20" y="177"/>
                  </a:cubicBezTo>
                  <a:close/>
                  <a:moveTo>
                    <a:pt x="17" y="177"/>
                  </a:moveTo>
                  <a:cubicBezTo>
                    <a:pt x="17" y="177"/>
                    <a:pt x="17" y="178"/>
                    <a:pt x="17" y="178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7" y="177"/>
                    <a:pt x="17" y="177"/>
                    <a:pt x="17" y="177"/>
                  </a:cubicBezTo>
                  <a:close/>
                  <a:moveTo>
                    <a:pt x="23" y="181"/>
                  </a:moveTo>
                  <a:cubicBezTo>
                    <a:pt x="23" y="181"/>
                    <a:pt x="23" y="181"/>
                    <a:pt x="23" y="181"/>
                  </a:cubicBezTo>
                  <a:cubicBezTo>
                    <a:pt x="24" y="181"/>
                    <a:pt x="24" y="181"/>
                    <a:pt x="24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lose/>
                  <a:moveTo>
                    <a:pt x="25" y="181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24" y="181"/>
                    <a:pt x="24" y="181"/>
                    <a:pt x="24" y="181"/>
                  </a:cubicBezTo>
                  <a:cubicBezTo>
                    <a:pt x="24" y="181"/>
                    <a:pt x="24" y="181"/>
                    <a:pt x="24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9" y="178"/>
                    <a:pt x="19" y="178"/>
                    <a:pt x="19" y="178"/>
                  </a:cubicBezTo>
                  <a:cubicBezTo>
                    <a:pt x="19" y="178"/>
                    <a:pt x="19" y="178"/>
                    <a:pt x="19" y="178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2" y="178"/>
                    <a:pt x="22" y="178"/>
                    <a:pt x="22" y="178"/>
                  </a:cubicBezTo>
                  <a:cubicBezTo>
                    <a:pt x="22" y="178"/>
                    <a:pt x="22" y="178"/>
                    <a:pt x="22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5" y="179"/>
                    <a:pt x="25" y="179"/>
                    <a:pt x="25" y="179"/>
                  </a:cubicBezTo>
                  <a:cubicBezTo>
                    <a:pt x="26" y="179"/>
                    <a:pt x="26" y="179"/>
                    <a:pt x="26" y="179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5" y="181"/>
                    <a:pt x="25" y="181"/>
                    <a:pt x="25" y="181"/>
                  </a:cubicBezTo>
                  <a:close/>
                  <a:moveTo>
                    <a:pt x="26" y="181"/>
                  </a:move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6" y="181"/>
                    <a:pt x="26" y="181"/>
                    <a:pt x="26" y="181"/>
                  </a:cubicBezTo>
                  <a:close/>
                  <a:moveTo>
                    <a:pt x="31" y="180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1" y="180"/>
                  </a:cubicBezTo>
                  <a:close/>
                  <a:moveTo>
                    <a:pt x="34" y="180"/>
                  </a:moveTo>
                  <a:cubicBezTo>
                    <a:pt x="33" y="180"/>
                    <a:pt x="33" y="180"/>
                    <a:pt x="33" y="180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31" y="178"/>
                    <a:pt x="31" y="178"/>
                    <a:pt x="31" y="178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1" y="179"/>
                    <a:pt x="31" y="179"/>
                    <a:pt x="31" y="179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34" y="180"/>
                    <a:pt x="34" y="180"/>
                    <a:pt x="34" y="180"/>
                  </a:cubicBezTo>
                  <a:close/>
                  <a:moveTo>
                    <a:pt x="30" y="186"/>
                  </a:moveTo>
                  <a:cubicBezTo>
                    <a:pt x="31" y="186"/>
                    <a:pt x="31" y="186"/>
                    <a:pt x="31" y="186"/>
                  </a:cubicBezTo>
                  <a:cubicBezTo>
                    <a:pt x="31" y="186"/>
                    <a:pt x="31" y="186"/>
                    <a:pt x="31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6"/>
                    <a:pt x="30" y="186"/>
                    <a:pt x="30" y="186"/>
                  </a:cubicBezTo>
                  <a:close/>
                  <a:moveTo>
                    <a:pt x="31" y="185"/>
                  </a:moveTo>
                  <a:cubicBezTo>
                    <a:pt x="30" y="185"/>
                    <a:pt x="30" y="185"/>
                    <a:pt x="30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lose/>
                  <a:moveTo>
                    <a:pt x="48" y="190"/>
                  </a:moveTo>
                  <a:cubicBezTo>
                    <a:pt x="48" y="189"/>
                    <a:pt x="48" y="189"/>
                    <a:pt x="48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8" y="188"/>
                    <a:pt x="48" y="188"/>
                    <a:pt x="48" y="188"/>
                  </a:cubicBezTo>
                  <a:cubicBezTo>
                    <a:pt x="48" y="188"/>
                    <a:pt x="48" y="188"/>
                    <a:pt x="48" y="188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48" y="190"/>
                    <a:pt x="48" y="190"/>
                    <a:pt x="48" y="190"/>
                  </a:cubicBezTo>
                  <a:close/>
                  <a:moveTo>
                    <a:pt x="37" y="186"/>
                  </a:moveTo>
                  <a:cubicBezTo>
                    <a:pt x="38" y="185"/>
                    <a:pt x="38" y="185"/>
                    <a:pt x="38" y="185"/>
                  </a:cubicBezTo>
                  <a:cubicBezTo>
                    <a:pt x="38" y="185"/>
                    <a:pt x="38" y="185"/>
                    <a:pt x="38" y="185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40" y="185"/>
                    <a:pt x="40" y="185"/>
                    <a:pt x="40" y="185"/>
                  </a:cubicBezTo>
                  <a:cubicBezTo>
                    <a:pt x="42" y="185"/>
                    <a:pt x="42" y="185"/>
                    <a:pt x="42" y="185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8" y="186"/>
                    <a:pt x="48" y="186"/>
                    <a:pt x="48" y="186"/>
                  </a:cubicBezTo>
                  <a:cubicBezTo>
                    <a:pt x="48" y="186"/>
                    <a:pt x="48" y="186"/>
                    <a:pt x="48" y="186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4" y="186"/>
                    <a:pt x="44" y="186"/>
                    <a:pt x="44" y="186"/>
                  </a:cubicBezTo>
                  <a:cubicBezTo>
                    <a:pt x="44" y="186"/>
                    <a:pt x="44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44" y="188"/>
                    <a:pt x="44" y="188"/>
                    <a:pt x="44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4" y="189"/>
                    <a:pt x="44" y="189"/>
                    <a:pt x="44" y="189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8"/>
                    <a:pt x="41" y="188"/>
                    <a:pt x="41" y="188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0" y="187"/>
                    <a:pt x="40" y="187"/>
                    <a:pt x="40" y="187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8"/>
                    <a:pt x="41" y="188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8" y="188"/>
                    <a:pt x="38" y="188"/>
                    <a:pt x="38" y="188"/>
                  </a:cubicBezTo>
                  <a:cubicBezTo>
                    <a:pt x="38" y="188"/>
                    <a:pt x="38" y="188"/>
                    <a:pt x="38" y="188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7" y="187"/>
                    <a:pt x="37" y="187"/>
                    <a:pt x="37" y="187"/>
                  </a:cubicBezTo>
                  <a:cubicBezTo>
                    <a:pt x="37" y="187"/>
                    <a:pt x="37" y="187"/>
                    <a:pt x="37" y="187"/>
                  </a:cubicBezTo>
                  <a:cubicBezTo>
                    <a:pt x="37" y="187"/>
                    <a:pt x="37" y="187"/>
                    <a:pt x="37" y="187"/>
                  </a:cubicBezTo>
                  <a:cubicBezTo>
                    <a:pt x="39" y="186"/>
                    <a:pt x="39" y="186"/>
                    <a:pt x="39" y="186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8" y="186"/>
                    <a:pt x="38" y="186"/>
                    <a:pt x="38" y="186"/>
                  </a:cubicBezTo>
                  <a:lnTo>
                    <a:pt x="37" y="1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1" name="Rectangle 190"/>
            <p:cNvSpPr>
              <a:spLocks noChangeArrowheads="1"/>
            </p:cNvSpPr>
            <p:nvPr/>
          </p:nvSpPr>
          <p:spPr bwMode="auto">
            <a:xfrm>
              <a:off x="3002529" y="2846591"/>
              <a:ext cx="1287" cy="514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2" name="Freeform 191"/>
            <p:cNvSpPr>
              <a:spLocks noEditPoints="1"/>
            </p:cNvSpPr>
            <p:nvPr/>
          </p:nvSpPr>
          <p:spPr bwMode="auto">
            <a:xfrm>
              <a:off x="3011537" y="2851738"/>
              <a:ext cx="14153" cy="14153"/>
            </a:xfrm>
            <a:custGeom>
              <a:avLst/>
              <a:gdLst>
                <a:gd name="T0" fmla="*/ 11 w 11"/>
                <a:gd name="T1" fmla="*/ 11 h 11"/>
                <a:gd name="T2" fmla="*/ 7 w 11"/>
                <a:gd name="T3" fmla="*/ 11 h 11"/>
                <a:gd name="T4" fmla="*/ 7 w 11"/>
                <a:gd name="T5" fmla="*/ 11 h 11"/>
                <a:gd name="T6" fmla="*/ 11 w 11"/>
                <a:gd name="T7" fmla="*/ 11 h 11"/>
                <a:gd name="T8" fmla="*/ 11 w 11"/>
                <a:gd name="T9" fmla="*/ 11 h 11"/>
                <a:gd name="T10" fmla="*/ 7 w 11"/>
                <a:gd name="T11" fmla="*/ 0 h 11"/>
                <a:gd name="T12" fmla="*/ 4 w 11"/>
                <a:gd name="T13" fmla="*/ 4 h 11"/>
                <a:gd name="T14" fmla="*/ 7 w 11"/>
                <a:gd name="T15" fmla="*/ 4 h 11"/>
                <a:gd name="T16" fmla="*/ 11 w 11"/>
                <a:gd name="T17" fmla="*/ 8 h 11"/>
                <a:gd name="T18" fmla="*/ 7 w 11"/>
                <a:gd name="T19" fmla="*/ 0 h 11"/>
                <a:gd name="T20" fmla="*/ 7 w 11"/>
                <a:gd name="T21" fmla="*/ 0 h 11"/>
                <a:gd name="T22" fmla="*/ 0 w 11"/>
                <a:gd name="T23" fmla="*/ 4 h 11"/>
                <a:gd name="T24" fmla="*/ 4 w 11"/>
                <a:gd name="T25" fmla="*/ 8 h 11"/>
                <a:gd name="T26" fmla="*/ 4 w 11"/>
                <a:gd name="T27" fmla="*/ 11 h 11"/>
                <a:gd name="T28" fmla="*/ 0 w 11"/>
                <a:gd name="T29" fmla="*/ 4 h 11"/>
                <a:gd name="T30" fmla="*/ 0 w 11"/>
                <a:gd name="T31" fmla="*/ 4 h 11"/>
                <a:gd name="T32" fmla="*/ 0 w 11"/>
                <a:gd name="T3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7" y="11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7" y="0"/>
                  </a:moveTo>
                  <a:lnTo>
                    <a:pt x="4" y="4"/>
                  </a:lnTo>
                  <a:lnTo>
                    <a:pt x="7" y="4"/>
                  </a:lnTo>
                  <a:lnTo>
                    <a:pt x="11" y="8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0" y="4"/>
                  </a:moveTo>
                  <a:lnTo>
                    <a:pt x="4" y="8"/>
                  </a:lnTo>
                  <a:lnTo>
                    <a:pt x="4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3" name="Freeform 192"/>
            <p:cNvSpPr/>
            <p:nvPr/>
          </p:nvSpPr>
          <p:spPr bwMode="auto">
            <a:xfrm>
              <a:off x="3016684" y="2871037"/>
              <a:ext cx="3860" cy="9007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4" name="Freeform 193"/>
            <p:cNvSpPr>
              <a:spLocks noEditPoints="1"/>
            </p:cNvSpPr>
            <p:nvPr/>
          </p:nvSpPr>
          <p:spPr bwMode="auto">
            <a:xfrm>
              <a:off x="3016683" y="2885191"/>
              <a:ext cx="14153" cy="28306"/>
            </a:xfrm>
            <a:custGeom>
              <a:avLst/>
              <a:gdLst>
                <a:gd name="T0" fmla="*/ 7 w 11"/>
                <a:gd name="T1" fmla="*/ 15 h 22"/>
                <a:gd name="T2" fmla="*/ 3 w 11"/>
                <a:gd name="T3" fmla="*/ 19 h 22"/>
                <a:gd name="T4" fmla="*/ 3 w 11"/>
                <a:gd name="T5" fmla="*/ 22 h 22"/>
                <a:gd name="T6" fmla="*/ 7 w 11"/>
                <a:gd name="T7" fmla="*/ 22 h 22"/>
                <a:gd name="T8" fmla="*/ 11 w 11"/>
                <a:gd name="T9" fmla="*/ 19 h 22"/>
                <a:gd name="T10" fmla="*/ 7 w 11"/>
                <a:gd name="T11" fmla="*/ 15 h 22"/>
                <a:gd name="T12" fmla="*/ 7 w 11"/>
                <a:gd name="T13" fmla="*/ 15 h 22"/>
                <a:gd name="T14" fmla="*/ 0 w 11"/>
                <a:gd name="T15" fmla="*/ 0 h 22"/>
                <a:gd name="T16" fmla="*/ 7 w 11"/>
                <a:gd name="T17" fmla="*/ 4 h 22"/>
                <a:gd name="T18" fmla="*/ 11 w 11"/>
                <a:gd name="T19" fmla="*/ 8 h 22"/>
                <a:gd name="T20" fmla="*/ 11 w 11"/>
                <a:gd name="T21" fmla="*/ 11 h 22"/>
                <a:gd name="T22" fmla="*/ 7 w 11"/>
                <a:gd name="T23" fmla="*/ 8 h 22"/>
                <a:gd name="T24" fmla="*/ 3 w 11"/>
                <a:gd name="T25" fmla="*/ 8 h 22"/>
                <a:gd name="T26" fmla="*/ 3 w 11"/>
                <a:gd name="T27" fmla="*/ 8 h 22"/>
                <a:gd name="T28" fmla="*/ 0 w 11"/>
                <a:gd name="T29" fmla="*/ 4 h 22"/>
                <a:gd name="T30" fmla="*/ 0 w 11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22">
                  <a:moveTo>
                    <a:pt x="7" y="15"/>
                  </a:moveTo>
                  <a:lnTo>
                    <a:pt x="3" y="19"/>
                  </a:lnTo>
                  <a:lnTo>
                    <a:pt x="3" y="22"/>
                  </a:lnTo>
                  <a:lnTo>
                    <a:pt x="7" y="22"/>
                  </a:lnTo>
                  <a:lnTo>
                    <a:pt x="11" y="19"/>
                  </a:lnTo>
                  <a:lnTo>
                    <a:pt x="7" y="15"/>
                  </a:lnTo>
                  <a:lnTo>
                    <a:pt x="7" y="15"/>
                  </a:lnTo>
                  <a:close/>
                  <a:moveTo>
                    <a:pt x="0" y="0"/>
                  </a:moveTo>
                  <a:lnTo>
                    <a:pt x="7" y="4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7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5" name="Freeform 194"/>
            <p:cNvSpPr/>
            <p:nvPr/>
          </p:nvSpPr>
          <p:spPr bwMode="auto">
            <a:xfrm>
              <a:off x="3053994" y="2918643"/>
              <a:ext cx="5147" cy="5147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4 w 4"/>
                <a:gd name="T7" fmla="*/ 4 h 4"/>
                <a:gd name="T8" fmla="*/ 4 w 4"/>
                <a:gd name="T9" fmla="*/ 0 h 4"/>
                <a:gd name="T10" fmla="*/ 4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6" name="Freeform 195"/>
            <p:cNvSpPr>
              <a:spLocks noEditPoints="1"/>
            </p:cNvSpPr>
            <p:nvPr/>
          </p:nvSpPr>
          <p:spPr bwMode="auto">
            <a:xfrm>
              <a:off x="3006390" y="2913497"/>
              <a:ext cx="14153" cy="29593"/>
            </a:xfrm>
            <a:custGeom>
              <a:avLst/>
              <a:gdLst>
                <a:gd name="T0" fmla="*/ 2 w 3"/>
                <a:gd name="T1" fmla="*/ 6 h 6"/>
                <a:gd name="T2" fmla="*/ 2 w 3"/>
                <a:gd name="T3" fmla="*/ 5 h 6"/>
                <a:gd name="T4" fmla="*/ 1 w 3"/>
                <a:gd name="T5" fmla="*/ 5 h 6"/>
                <a:gd name="T6" fmla="*/ 0 w 3"/>
                <a:gd name="T7" fmla="*/ 6 h 6"/>
                <a:gd name="T8" fmla="*/ 1 w 3"/>
                <a:gd name="T9" fmla="*/ 6 h 6"/>
                <a:gd name="T10" fmla="*/ 2 w 3"/>
                <a:gd name="T11" fmla="*/ 6 h 6"/>
                <a:gd name="T12" fmla="*/ 2 w 3"/>
                <a:gd name="T13" fmla="*/ 4 h 6"/>
                <a:gd name="T14" fmla="*/ 3 w 3"/>
                <a:gd name="T15" fmla="*/ 5 h 6"/>
                <a:gd name="T16" fmla="*/ 2 w 3"/>
                <a:gd name="T17" fmla="*/ 5 h 6"/>
                <a:gd name="T18" fmla="*/ 2 w 3"/>
                <a:gd name="T19" fmla="*/ 4 h 6"/>
                <a:gd name="T20" fmla="*/ 3 w 3"/>
                <a:gd name="T21" fmla="*/ 0 h 6"/>
                <a:gd name="T22" fmla="*/ 3 w 3"/>
                <a:gd name="T23" fmla="*/ 1 h 6"/>
                <a:gd name="T24" fmla="*/ 3 w 3"/>
                <a:gd name="T25" fmla="*/ 2 h 6"/>
                <a:gd name="T26" fmla="*/ 3 w 3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7" name="Freeform 196"/>
            <p:cNvSpPr>
              <a:spLocks noEditPoints="1"/>
            </p:cNvSpPr>
            <p:nvPr/>
          </p:nvSpPr>
          <p:spPr bwMode="auto">
            <a:xfrm>
              <a:off x="3002530" y="2961102"/>
              <a:ext cx="28306" cy="24446"/>
            </a:xfrm>
            <a:custGeom>
              <a:avLst/>
              <a:gdLst>
                <a:gd name="T0" fmla="*/ 18 w 22"/>
                <a:gd name="T1" fmla="*/ 0 h 19"/>
                <a:gd name="T2" fmla="*/ 22 w 22"/>
                <a:gd name="T3" fmla="*/ 0 h 19"/>
                <a:gd name="T4" fmla="*/ 22 w 22"/>
                <a:gd name="T5" fmla="*/ 0 h 19"/>
                <a:gd name="T6" fmla="*/ 18 w 22"/>
                <a:gd name="T7" fmla="*/ 0 h 19"/>
                <a:gd name="T8" fmla="*/ 18 w 22"/>
                <a:gd name="T9" fmla="*/ 0 h 19"/>
                <a:gd name="T10" fmla="*/ 18 w 22"/>
                <a:gd name="T11" fmla="*/ 4 h 19"/>
                <a:gd name="T12" fmla="*/ 11 w 22"/>
                <a:gd name="T13" fmla="*/ 4 h 19"/>
                <a:gd name="T14" fmla="*/ 11 w 22"/>
                <a:gd name="T15" fmla="*/ 4 h 19"/>
                <a:gd name="T16" fmla="*/ 7 w 22"/>
                <a:gd name="T17" fmla="*/ 4 h 19"/>
                <a:gd name="T18" fmla="*/ 3 w 22"/>
                <a:gd name="T19" fmla="*/ 8 h 19"/>
                <a:gd name="T20" fmla="*/ 7 w 22"/>
                <a:gd name="T21" fmla="*/ 8 h 19"/>
                <a:gd name="T22" fmla="*/ 7 w 22"/>
                <a:gd name="T23" fmla="*/ 12 h 19"/>
                <a:gd name="T24" fmla="*/ 3 w 22"/>
                <a:gd name="T25" fmla="*/ 15 h 19"/>
                <a:gd name="T26" fmla="*/ 0 w 22"/>
                <a:gd name="T27" fmla="*/ 15 h 19"/>
                <a:gd name="T28" fmla="*/ 7 w 22"/>
                <a:gd name="T29" fmla="*/ 19 h 19"/>
                <a:gd name="T30" fmla="*/ 14 w 22"/>
                <a:gd name="T31" fmla="*/ 15 h 19"/>
                <a:gd name="T32" fmla="*/ 18 w 22"/>
                <a:gd name="T33" fmla="*/ 15 h 19"/>
                <a:gd name="T34" fmla="*/ 18 w 22"/>
                <a:gd name="T35" fmla="*/ 12 h 19"/>
                <a:gd name="T36" fmla="*/ 14 w 22"/>
                <a:gd name="T37" fmla="*/ 8 h 19"/>
                <a:gd name="T38" fmla="*/ 18 w 22"/>
                <a:gd name="T39" fmla="*/ 4 h 19"/>
                <a:gd name="T40" fmla="*/ 18 w 22"/>
                <a:gd name="T4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19">
                  <a:moveTo>
                    <a:pt x="18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8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7" y="4"/>
                  </a:lnTo>
                  <a:lnTo>
                    <a:pt x="3" y="8"/>
                  </a:lnTo>
                  <a:lnTo>
                    <a:pt x="7" y="8"/>
                  </a:lnTo>
                  <a:lnTo>
                    <a:pt x="7" y="12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7" y="19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4" y="8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8" name="Rectangle 19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9" name="Rectangle 19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0" name="Rectangle 19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1" name="Rectangle 20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2" name="Rectangle 20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3" name="Rectangle 20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4" name="Rectangle 20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5" name="Rectangle 20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6" name="Rectangle 20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7" name="Rectangle 20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8" name="Rectangle 20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9" name="Rectangle 20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0" name="Rectangle 21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1" name="Rectangle 21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2" name="Rectangle 21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3" name="Rectangle 21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4" name="Rectangle 21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5" name="Rectangle 215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6" name="Rectangle 21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7" name="Rectangle 21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8" name="Rectangle 21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9" name="Rectangle 21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0" name="Rectangle 22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1" name="Rectangle 22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2" name="Rectangle 22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3" name="Rectangle 22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4" name="Rectangle 22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5" name="Rectangle 225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6" name="Rectangle 22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7" name="Rectangle 22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8" name="Rectangle 22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9" name="Rectangle 22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0" name="Rectangle 23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1" name="Rectangle 23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2" name="Rectangle 23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3" name="Rectangle 23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4" name="Rectangle 23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5" name="Rectangle 235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6" name="Rectangle 23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7" name="Rectangle 23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8" name="Rectangle 23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9" name="Rectangle 23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0" name="Rectangle 24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1" name="Rectangle 24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2" name="Rectangle 24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3" name="Rectangle 24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4" name="Rectangle 24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5" name="Rectangle 245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6" name="Rectangle 24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7" name="Rectangle 24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8" name="Rectangle 24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9" name="Rectangle 24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0" name="Rectangle 25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1" name="Rectangle 25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2" name="Rectangle 252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3" name="Rectangle 253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4" name="Rectangle 254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5" name="Rectangle 255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6" name="Rectangle 256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7" name="Rectangle 257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8" name="Rectangle 258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9" name="Rectangle 259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0" name="Rectangle 260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1" name="Rectangle 261"/>
            <p:cNvSpPr>
              <a:spLocks noChangeArrowheads="1"/>
            </p:cNvSpPr>
            <p:nvPr/>
          </p:nvSpPr>
          <p:spPr bwMode="auto">
            <a:xfrm>
              <a:off x="6127755" y="1553527"/>
              <a:ext cx="1287" cy="1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2" name="Freeform 168"/>
            <p:cNvSpPr>
              <a:spLocks noEditPoints="1"/>
            </p:cNvSpPr>
            <p:nvPr/>
          </p:nvSpPr>
          <p:spPr bwMode="auto">
            <a:xfrm>
              <a:off x="1786664" y="2036014"/>
              <a:ext cx="1196567" cy="639456"/>
            </a:xfrm>
            <a:custGeom>
              <a:avLst/>
              <a:gdLst>
                <a:gd name="T0" fmla="*/ 146 w 251"/>
                <a:gd name="T1" fmla="*/ 13 h 134"/>
                <a:gd name="T2" fmla="*/ 177 w 251"/>
                <a:gd name="T3" fmla="*/ 26 h 134"/>
                <a:gd name="T4" fmla="*/ 210 w 251"/>
                <a:gd name="T5" fmla="*/ 41 h 134"/>
                <a:gd name="T6" fmla="*/ 236 w 251"/>
                <a:gd name="T7" fmla="*/ 33 h 134"/>
                <a:gd name="T8" fmla="*/ 248 w 251"/>
                <a:gd name="T9" fmla="*/ 27 h 134"/>
                <a:gd name="T10" fmla="*/ 250 w 251"/>
                <a:gd name="T11" fmla="*/ 40 h 134"/>
                <a:gd name="T12" fmla="*/ 242 w 251"/>
                <a:gd name="T13" fmla="*/ 42 h 134"/>
                <a:gd name="T14" fmla="*/ 235 w 251"/>
                <a:gd name="T15" fmla="*/ 45 h 134"/>
                <a:gd name="T16" fmla="*/ 234 w 251"/>
                <a:gd name="T17" fmla="*/ 53 h 134"/>
                <a:gd name="T18" fmla="*/ 228 w 251"/>
                <a:gd name="T19" fmla="*/ 57 h 134"/>
                <a:gd name="T20" fmla="*/ 216 w 251"/>
                <a:gd name="T21" fmla="*/ 61 h 134"/>
                <a:gd name="T22" fmla="*/ 211 w 251"/>
                <a:gd name="T23" fmla="*/ 69 h 134"/>
                <a:gd name="T24" fmla="*/ 210 w 251"/>
                <a:gd name="T25" fmla="*/ 70 h 134"/>
                <a:gd name="T26" fmla="*/ 206 w 251"/>
                <a:gd name="T27" fmla="*/ 75 h 134"/>
                <a:gd name="T28" fmla="*/ 205 w 251"/>
                <a:gd name="T29" fmla="*/ 67 h 134"/>
                <a:gd name="T30" fmla="*/ 203 w 251"/>
                <a:gd name="T31" fmla="*/ 73 h 134"/>
                <a:gd name="T32" fmla="*/ 203 w 251"/>
                <a:gd name="T33" fmla="*/ 76 h 134"/>
                <a:gd name="T34" fmla="*/ 201 w 251"/>
                <a:gd name="T35" fmla="*/ 78 h 134"/>
                <a:gd name="T36" fmla="*/ 202 w 251"/>
                <a:gd name="T37" fmla="*/ 83 h 134"/>
                <a:gd name="T38" fmla="*/ 204 w 251"/>
                <a:gd name="T39" fmla="*/ 86 h 134"/>
                <a:gd name="T40" fmla="*/ 201 w 251"/>
                <a:gd name="T41" fmla="*/ 88 h 134"/>
                <a:gd name="T42" fmla="*/ 193 w 251"/>
                <a:gd name="T43" fmla="*/ 94 h 134"/>
                <a:gd name="T44" fmla="*/ 183 w 251"/>
                <a:gd name="T45" fmla="*/ 100 h 134"/>
                <a:gd name="T46" fmla="*/ 177 w 251"/>
                <a:gd name="T47" fmla="*/ 110 h 134"/>
                <a:gd name="T48" fmla="*/ 180 w 251"/>
                <a:gd name="T49" fmla="*/ 128 h 134"/>
                <a:gd name="T50" fmla="*/ 173 w 251"/>
                <a:gd name="T51" fmla="*/ 131 h 134"/>
                <a:gd name="T52" fmla="*/ 169 w 251"/>
                <a:gd name="T53" fmla="*/ 125 h 134"/>
                <a:gd name="T54" fmla="*/ 168 w 251"/>
                <a:gd name="T55" fmla="*/ 116 h 134"/>
                <a:gd name="T56" fmla="*/ 161 w 251"/>
                <a:gd name="T57" fmla="*/ 113 h 134"/>
                <a:gd name="T58" fmla="*/ 157 w 251"/>
                <a:gd name="T59" fmla="*/ 110 h 134"/>
                <a:gd name="T60" fmla="*/ 149 w 251"/>
                <a:gd name="T61" fmla="*/ 110 h 134"/>
                <a:gd name="T62" fmla="*/ 139 w 251"/>
                <a:gd name="T63" fmla="*/ 112 h 134"/>
                <a:gd name="T64" fmla="*/ 140 w 251"/>
                <a:gd name="T65" fmla="*/ 115 h 134"/>
                <a:gd name="T66" fmla="*/ 132 w 251"/>
                <a:gd name="T67" fmla="*/ 115 h 134"/>
                <a:gd name="T68" fmla="*/ 125 w 251"/>
                <a:gd name="T69" fmla="*/ 113 h 134"/>
                <a:gd name="T70" fmla="*/ 116 w 251"/>
                <a:gd name="T71" fmla="*/ 113 h 134"/>
                <a:gd name="T72" fmla="*/ 108 w 251"/>
                <a:gd name="T73" fmla="*/ 118 h 134"/>
                <a:gd name="T74" fmla="*/ 104 w 251"/>
                <a:gd name="T75" fmla="*/ 129 h 134"/>
                <a:gd name="T76" fmla="*/ 96 w 251"/>
                <a:gd name="T77" fmla="*/ 123 h 134"/>
                <a:gd name="T78" fmla="*/ 91 w 251"/>
                <a:gd name="T79" fmla="*/ 113 h 134"/>
                <a:gd name="T80" fmla="*/ 83 w 251"/>
                <a:gd name="T81" fmla="*/ 113 h 134"/>
                <a:gd name="T82" fmla="*/ 76 w 251"/>
                <a:gd name="T83" fmla="*/ 113 h 134"/>
                <a:gd name="T84" fmla="*/ 73 w 251"/>
                <a:gd name="T85" fmla="*/ 108 h 134"/>
                <a:gd name="T86" fmla="*/ 67 w 251"/>
                <a:gd name="T87" fmla="*/ 101 h 134"/>
                <a:gd name="T88" fmla="*/ 18 w 251"/>
                <a:gd name="T89" fmla="*/ 89 h 134"/>
                <a:gd name="T90" fmla="*/ 9 w 251"/>
                <a:gd name="T91" fmla="*/ 82 h 134"/>
                <a:gd name="T92" fmla="*/ 6 w 251"/>
                <a:gd name="T93" fmla="*/ 72 h 134"/>
                <a:gd name="T94" fmla="*/ 6 w 251"/>
                <a:gd name="T95" fmla="*/ 66 h 134"/>
                <a:gd name="T96" fmla="*/ 4 w 251"/>
                <a:gd name="T97" fmla="*/ 66 h 134"/>
                <a:gd name="T98" fmla="*/ 1 w 251"/>
                <a:gd name="T99" fmla="*/ 52 h 134"/>
                <a:gd name="T100" fmla="*/ 3 w 251"/>
                <a:gd name="T101" fmla="*/ 39 h 134"/>
                <a:gd name="T102" fmla="*/ 11 w 251"/>
                <a:gd name="T103" fmla="*/ 19 h 134"/>
                <a:gd name="T104" fmla="*/ 12 w 251"/>
                <a:gd name="T105" fmla="*/ 16 h 134"/>
                <a:gd name="T106" fmla="*/ 13 w 251"/>
                <a:gd name="T107" fmla="*/ 7 h 134"/>
                <a:gd name="T108" fmla="*/ 19 w 251"/>
                <a:gd name="T109" fmla="*/ 8 h 134"/>
                <a:gd name="T110" fmla="*/ 19 w 251"/>
                <a:gd name="T111" fmla="*/ 12 h 134"/>
                <a:gd name="T112" fmla="*/ 23 w 251"/>
                <a:gd name="T113" fmla="*/ 3 h 134"/>
                <a:gd name="T114" fmla="*/ 218 w 251"/>
                <a:gd name="T115" fmla="*/ 60 h 134"/>
                <a:gd name="T116" fmla="*/ 223 w 251"/>
                <a:gd name="T117" fmla="*/ 59 h 134"/>
                <a:gd name="T118" fmla="*/ 22 w 251"/>
                <a:gd name="T119" fmla="*/ 4 h 134"/>
                <a:gd name="T120" fmla="*/ 105 w 251"/>
                <a:gd name="T121" fmla="*/ 1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1" h="134">
                  <a:moveTo>
                    <a:pt x="22" y="0"/>
                  </a:moveTo>
                  <a:cubicBezTo>
                    <a:pt x="137" y="10"/>
                    <a:pt x="137" y="10"/>
                    <a:pt x="137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8" y="14"/>
                    <a:pt x="148" y="14"/>
                    <a:pt x="148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82" y="48"/>
                    <a:pt x="182" y="48"/>
                    <a:pt x="182" y="48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0" y="50"/>
                    <a:pt x="180" y="50"/>
                    <a:pt x="180" y="50"/>
                  </a:cubicBezTo>
                  <a:cubicBezTo>
                    <a:pt x="179" y="51"/>
                    <a:pt x="179" y="51"/>
                    <a:pt x="179" y="51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95" y="48"/>
                    <a:pt x="195" y="48"/>
                    <a:pt x="195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1" y="40"/>
                    <a:pt x="211" y="40"/>
                    <a:pt x="211" y="40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4" y="38"/>
                    <a:pt x="214" y="38"/>
                    <a:pt x="214" y="38"/>
                  </a:cubicBezTo>
                  <a:cubicBezTo>
                    <a:pt x="215" y="38"/>
                    <a:pt x="215" y="38"/>
                    <a:pt x="215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5"/>
                    <a:pt x="234" y="35"/>
                    <a:pt x="234" y="35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36" y="33"/>
                    <a:pt x="236" y="33"/>
                    <a:pt x="236" y="33"/>
                  </a:cubicBezTo>
                  <a:cubicBezTo>
                    <a:pt x="238" y="32"/>
                    <a:pt x="238" y="32"/>
                    <a:pt x="238" y="32"/>
                  </a:cubicBezTo>
                  <a:cubicBezTo>
                    <a:pt x="238" y="31"/>
                    <a:pt x="238" y="31"/>
                    <a:pt x="238" y="31"/>
                  </a:cubicBezTo>
                  <a:cubicBezTo>
                    <a:pt x="238" y="30"/>
                    <a:pt x="238" y="30"/>
                    <a:pt x="238" y="30"/>
                  </a:cubicBezTo>
                  <a:cubicBezTo>
                    <a:pt x="239" y="30"/>
                    <a:pt x="239" y="30"/>
                    <a:pt x="239" y="30"/>
                  </a:cubicBezTo>
                  <a:cubicBezTo>
                    <a:pt x="239" y="29"/>
                    <a:pt x="239" y="29"/>
                    <a:pt x="239" y="29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2" y="26"/>
                    <a:pt x="242" y="26"/>
                    <a:pt x="242" y="26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6"/>
                    <a:pt x="243" y="26"/>
                    <a:pt x="243" y="26"/>
                  </a:cubicBezTo>
                  <a:cubicBezTo>
                    <a:pt x="244" y="26"/>
                    <a:pt x="244" y="26"/>
                    <a:pt x="244" y="26"/>
                  </a:cubicBezTo>
                  <a:cubicBezTo>
                    <a:pt x="245" y="26"/>
                    <a:pt x="245" y="26"/>
                    <a:pt x="245" y="26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8" y="27"/>
                    <a:pt x="248" y="27"/>
                    <a:pt x="248" y="27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7" y="34"/>
                    <a:pt x="247" y="34"/>
                    <a:pt x="247" y="34"/>
                  </a:cubicBezTo>
                  <a:cubicBezTo>
                    <a:pt x="247" y="34"/>
                    <a:pt x="247" y="34"/>
                    <a:pt x="247" y="34"/>
                  </a:cubicBezTo>
                  <a:cubicBezTo>
                    <a:pt x="247" y="34"/>
                    <a:pt x="247" y="34"/>
                    <a:pt x="247" y="34"/>
                  </a:cubicBezTo>
                  <a:cubicBezTo>
                    <a:pt x="248" y="35"/>
                    <a:pt x="248" y="35"/>
                    <a:pt x="248" y="35"/>
                  </a:cubicBezTo>
                  <a:cubicBezTo>
                    <a:pt x="248" y="35"/>
                    <a:pt x="248" y="35"/>
                    <a:pt x="248" y="35"/>
                  </a:cubicBezTo>
                  <a:cubicBezTo>
                    <a:pt x="248" y="36"/>
                    <a:pt x="248" y="36"/>
                    <a:pt x="248" y="36"/>
                  </a:cubicBezTo>
                  <a:cubicBezTo>
                    <a:pt x="248" y="36"/>
                    <a:pt x="248" y="36"/>
                    <a:pt x="248" y="36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250" y="38"/>
                    <a:pt x="250" y="38"/>
                    <a:pt x="250" y="38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49" y="41"/>
                    <a:pt x="249" y="41"/>
                    <a:pt x="249" y="41"/>
                  </a:cubicBezTo>
                  <a:cubicBezTo>
                    <a:pt x="248" y="40"/>
                    <a:pt x="248" y="40"/>
                    <a:pt x="248" y="40"/>
                  </a:cubicBezTo>
                  <a:cubicBezTo>
                    <a:pt x="247" y="41"/>
                    <a:pt x="247" y="41"/>
                    <a:pt x="247" y="41"/>
                  </a:cubicBezTo>
                  <a:cubicBezTo>
                    <a:pt x="247" y="41"/>
                    <a:pt x="247" y="41"/>
                    <a:pt x="247" y="41"/>
                  </a:cubicBezTo>
                  <a:cubicBezTo>
                    <a:pt x="246" y="41"/>
                    <a:pt x="246" y="41"/>
                    <a:pt x="246" y="41"/>
                  </a:cubicBezTo>
                  <a:cubicBezTo>
                    <a:pt x="245" y="42"/>
                    <a:pt x="245" y="42"/>
                    <a:pt x="245" y="42"/>
                  </a:cubicBezTo>
                  <a:cubicBezTo>
                    <a:pt x="245" y="42"/>
                    <a:pt x="245" y="42"/>
                    <a:pt x="245" y="42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3" y="41"/>
                    <a:pt x="243" y="41"/>
                    <a:pt x="243" y="41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2" y="41"/>
                    <a:pt x="242" y="41"/>
                    <a:pt x="242" y="41"/>
                  </a:cubicBezTo>
                  <a:cubicBezTo>
                    <a:pt x="242" y="40"/>
                    <a:pt x="242" y="40"/>
                    <a:pt x="242" y="40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39" y="44"/>
                    <a:pt x="239" y="44"/>
                    <a:pt x="239" y="44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6" y="44"/>
                    <a:pt x="236" y="44"/>
                    <a:pt x="236" y="44"/>
                  </a:cubicBezTo>
                  <a:cubicBezTo>
                    <a:pt x="236" y="44"/>
                    <a:pt x="236" y="44"/>
                    <a:pt x="236" y="44"/>
                  </a:cubicBezTo>
                  <a:cubicBezTo>
                    <a:pt x="236" y="44"/>
                    <a:pt x="236" y="44"/>
                    <a:pt x="236" y="44"/>
                  </a:cubicBezTo>
                  <a:cubicBezTo>
                    <a:pt x="235" y="44"/>
                    <a:pt x="235" y="44"/>
                    <a:pt x="235" y="44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33" y="48"/>
                    <a:pt x="233" y="48"/>
                    <a:pt x="233" y="48"/>
                  </a:cubicBezTo>
                  <a:cubicBezTo>
                    <a:pt x="232" y="49"/>
                    <a:pt x="232" y="49"/>
                    <a:pt x="232" y="49"/>
                  </a:cubicBezTo>
                  <a:cubicBezTo>
                    <a:pt x="232" y="49"/>
                    <a:pt x="232" y="49"/>
                    <a:pt x="232" y="49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2" y="50"/>
                    <a:pt x="232" y="50"/>
                    <a:pt x="232" y="50"/>
                  </a:cubicBezTo>
                  <a:cubicBezTo>
                    <a:pt x="232" y="51"/>
                    <a:pt x="232" y="51"/>
                    <a:pt x="232" y="51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2" y="53"/>
                    <a:pt x="232" y="53"/>
                    <a:pt x="232" y="53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2" y="55"/>
                    <a:pt x="232" y="55"/>
                    <a:pt x="232" y="55"/>
                  </a:cubicBezTo>
                  <a:cubicBezTo>
                    <a:pt x="233" y="55"/>
                    <a:pt x="233" y="55"/>
                    <a:pt x="233" y="55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4" y="53"/>
                    <a:pt x="234" y="53"/>
                    <a:pt x="234" y="53"/>
                  </a:cubicBezTo>
                  <a:cubicBezTo>
                    <a:pt x="234" y="53"/>
                    <a:pt x="234" y="53"/>
                    <a:pt x="234" y="53"/>
                  </a:cubicBezTo>
                  <a:cubicBezTo>
                    <a:pt x="235" y="54"/>
                    <a:pt x="235" y="54"/>
                    <a:pt x="235" y="54"/>
                  </a:cubicBezTo>
                  <a:cubicBezTo>
                    <a:pt x="234" y="55"/>
                    <a:pt x="234" y="55"/>
                    <a:pt x="234" y="55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1" y="56"/>
                    <a:pt x="231" y="56"/>
                    <a:pt x="231" y="56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0" y="56"/>
                    <a:pt x="230" y="56"/>
                    <a:pt x="230" y="56"/>
                  </a:cubicBezTo>
                  <a:cubicBezTo>
                    <a:pt x="229" y="57"/>
                    <a:pt x="229" y="57"/>
                    <a:pt x="229" y="57"/>
                  </a:cubicBezTo>
                  <a:cubicBezTo>
                    <a:pt x="229" y="57"/>
                    <a:pt x="229" y="57"/>
                    <a:pt x="229" y="57"/>
                  </a:cubicBezTo>
                  <a:cubicBezTo>
                    <a:pt x="229" y="56"/>
                    <a:pt x="229" y="56"/>
                    <a:pt x="229" y="56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6"/>
                    <a:pt x="228" y="56"/>
                    <a:pt x="228" y="56"/>
                  </a:cubicBezTo>
                  <a:cubicBezTo>
                    <a:pt x="228" y="57"/>
                    <a:pt x="228" y="57"/>
                    <a:pt x="228" y="57"/>
                  </a:cubicBezTo>
                  <a:cubicBezTo>
                    <a:pt x="228" y="57"/>
                    <a:pt x="228" y="57"/>
                    <a:pt x="228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5" y="57"/>
                    <a:pt x="225" y="57"/>
                    <a:pt x="225" y="57"/>
                  </a:cubicBezTo>
                  <a:cubicBezTo>
                    <a:pt x="224" y="57"/>
                    <a:pt x="224" y="57"/>
                    <a:pt x="224" y="57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21" y="57"/>
                    <a:pt x="221" y="57"/>
                    <a:pt x="221" y="57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8" y="59"/>
                    <a:pt x="218" y="59"/>
                    <a:pt x="218" y="59"/>
                  </a:cubicBezTo>
                  <a:cubicBezTo>
                    <a:pt x="217" y="59"/>
                    <a:pt x="217" y="59"/>
                    <a:pt x="217" y="59"/>
                  </a:cubicBezTo>
                  <a:cubicBezTo>
                    <a:pt x="216" y="59"/>
                    <a:pt x="216" y="59"/>
                    <a:pt x="216" y="59"/>
                  </a:cubicBezTo>
                  <a:cubicBezTo>
                    <a:pt x="216" y="60"/>
                    <a:pt x="216" y="60"/>
                    <a:pt x="216" y="60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5" y="64"/>
                    <a:pt x="215" y="64"/>
                    <a:pt x="215" y="64"/>
                  </a:cubicBezTo>
                  <a:cubicBezTo>
                    <a:pt x="215" y="64"/>
                    <a:pt x="215" y="64"/>
                    <a:pt x="215" y="64"/>
                  </a:cubicBezTo>
                  <a:cubicBezTo>
                    <a:pt x="215" y="64"/>
                    <a:pt x="215" y="64"/>
                    <a:pt x="215" y="64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4" y="66"/>
                    <a:pt x="214" y="66"/>
                    <a:pt x="214" y="66"/>
                  </a:cubicBezTo>
                  <a:cubicBezTo>
                    <a:pt x="213" y="67"/>
                    <a:pt x="213" y="67"/>
                    <a:pt x="213" y="67"/>
                  </a:cubicBezTo>
                  <a:cubicBezTo>
                    <a:pt x="213" y="67"/>
                    <a:pt x="213" y="67"/>
                    <a:pt x="213" y="67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11" y="68"/>
                    <a:pt x="211" y="68"/>
                    <a:pt x="211" y="68"/>
                  </a:cubicBezTo>
                  <a:cubicBezTo>
                    <a:pt x="211" y="68"/>
                    <a:pt x="211" y="68"/>
                    <a:pt x="211" y="68"/>
                  </a:cubicBezTo>
                  <a:cubicBezTo>
                    <a:pt x="210" y="68"/>
                    <a:pt x="210" y="68"/>
                    <a:pt x="210" y="68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10" y="64"/>
                    <a:pt x="210" y="64"/>
                    <a:pt x="210" y="64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8" y="65"/>
                    <a:pt x="208" y="65"/>
                    <a:pt x="208" y="65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7" y="75"/>
                    <a:pt x="207" y="75"/>
                    <a:pt x="207" y="75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5" y="77"/>
                    <a:pt x="205" y="77"/>
                    <a:pt x="205" y="77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205" y="77"/>
                    <a:pt x="205" y="77"/>
                    <a:pt x="205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6" y="74"/>
                    <a:pt x="206" y="74"/>
                    <a:pt x="206" y="74"/>
                  </a:cubicBezTo>
                  <a:cubicBezTo>
                    <a:pt x="205" y="73"/>
                    <a:pt x="205" y="73"/>
                    <a:pt x="205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5" y="73"/>
                    <a:pt x="205" y="73"/>
                    <a:pt x="205" y="73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5" y="73"/>
                    <a:pt x="205" y="73"/>
                    <a:pt x="205" y="73"/>
                  </a:cubicBezTo>
                  <a:cubicBezTo>
                    <a:pt x="204" y="72"/>
                    <a:pt x="204" y="72"/>
                    <a:pt x="204" y="72"/>
                  </a:cubicBezTo>
                  <a:cubicBezTo>
                    <a:pt x="204" y="71"/>
                    <a:pt x="204" y="71"/>
                    <a:pt x="204" y="71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3" y="69"/>
                    <a:pt x="203" y="69"/>
                    <a:pt x="203" y="69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1"/>
                    <a:pt x="203" y="71"/>
                    <a:pt x="203" y="71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3" y="73"/>
                    <a:pt x="203" y="73"/>
                    <a:pt x="203" y="73"/>
                  </a:cubicBezTo>
                  <a:cubicBezTo>
                    <a:pt x="203" y="73"/>
                    <a:pt x="203" y="73"/>
                    <a:pt x="203" y="73"/>
                  </a:cubicBezTo>
                  <a:cubicBezTo>
                    <a:pt x="202" y="72"/>
                    <a:pt x="202" y="72"/>
                    <a:pt x="202" y="72"/>
                  </a:cubicBezTo>
                  <a:cubicBezTo>
                    <a:pt x="201" y="72"/>
                    <a:pt x="201" y="72"/>
                    <a:pt x="201" y="72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1" y="72"/>
                    <a:pt x="201" y="72"/>
                    <a:pt x="201" y="72"/>
                  </a:cubicBezTo>
                  <a:cubicBezTo>
                    <a:pt x="202" y="73"/>
                    <a:pt x="202" y="73"/>
                    <a:pt x="202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3" y="76"/>
                    <a:pt x="203" y="76"/>
                    <a:pt x="203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3" y="76"/>
                    <a:pt x="203" y="76"/>
                    <a:pt x="203" y="76"/>
                  </a:cubicBezTo>
                  <a:cubicBezTo>
                    <a:pt x="204" y="77"/>
                    <a:pt x="204" y="77"/>
                    <a:pt x="204" y="77"/>
                  </a:cubicBezTo>
                  <a:cubicBezTo>
                    <a:pt x="203" y="77"/>
                    <a:pt x="203" y="77"/>
                    <a:pt x="203" y="77"/>
                  </a:cubicBezTo>
                  <a:cubicBezTo>
                    <a:pt x="203" y="77"/>
                    <a:pt x="203" y="77"/>
                    <a:pt x="203" y="77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3" y="78"/>
                    <a:pt x="203" y="78"/>
                    <a:pt x="203" y="78"/>
                  </a:cubicBezTo>
                  <a:cubicBezTo>
                    <a:pt x="203" y="79"/>
                    <a:pt x="203" y="79"/>
                    <a:pt x="203" y="79"/>
                  </a:cubicBezTo>
                  <a:cubicBezTo>
                    <a:pt x="203" y="78"/>
                    <a:pt x="203" y="78"/>
                    <a:pt x="203" y="78"/>
                  </a:cubicBezTo>
                  <a:cubicBezTo>
                    <a:pt x="202" y="78"/>
                    <a:pt x="202" y="78"/>
                    <a:pt x="202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2" y="78"/>
                    <a:pt x="202" y="78"/>
                    <a:pt x="202" y="78"/>
                  </a:cubicBezTo>
                  <a:cubicBezTo>
                    <a:pt x="202" y="78"/>
                    <a:pt x="202" y="78"/>
                    <a:pt x="202" y="78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3" y="79"/>
                    <a:pt x="203" y="79"/>
                    <a:pt x="203" y="79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5" y="80"/>
                    <a:pt x="205" y="80"/>
                    <a:pt x="205" y="80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3"/>
                    <a:pt x="204" y="83"/>
                    <a:pt x="204" y="83"/>
                  </a:cubicBezTo>
                  <a:cubicBezTo>
                    <a:pt x="203" y="83"/>
                    <a:pt x="203" y="83"/>
                    <a:pt x="203" y="83"/>
                  </a:cubicBezTo>
                  <a:cubicBezTo>
                    <a:pt x="203" y="83"/>
                    <a:pt x="203" y="83"/>
                    <a:pt x="203" y="83"/>
                  </a:cubicBezTo>
                  <a:cubicBezTo>
                    <a:pt x="202" y="83"/>
                    <a:pt x="202" y="83"/>
                    <a:pt x="202" y="83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1" y="83"/>
                    <a:pt x="201" y="83"/>
                    <a:pt x="201" y="83"/>
                  </a:cubicBezTo>
                  <a:cubicBezTo>
                    <a:pt x="201" y="83"/>
                    <a:pt x="201" y="83"/>
                    <a:pt x="201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1" y="84"/>
                    <a:pt x="201" y="84"/>
                    <a:pt x="201" y="84"/>
                  </a:cubicBezTo>
                  <a:cubicBezTo>
                    <a:pt x="203" y="84"/>
                    <a:pt x="203" y="84"/>
                    <a:pt x="203" y="84"/>
                  </a:cubicBezTo>
                  <a:cubicBezTo>
                    <a:pt x="203" y="84"/>
                    <a:pt x="203" y="84"/>
                    <a:pt x="203" y="84"/>
                  </a:cubicBezTo>
                  <a:cubicBezTo>
                    <a:pt x="203" y="85"/>
                    <a:pt x="203" y="85"/>
                    <a:pt x="203" y="85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4"/>
                    <a:pt x="204" y="84"/>
                    <a:pt x="204" y="84"/>
                  </a:cubicBezTo>
                  <a:cubicBezTo>
                    <a:pt x="204" y="84"/>
                    <a:pt x="204" y="84"/>
                    <a:pt x="204" y="84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04" y="86"/>
                    <a:pt x="204" y="86"/>
                    <a:pt x="204" y="86"/>
                  </a:cubicBezTo>
                  <a:cubicBezTo>
                    <a:pt x="204" y="86"/>
                    <a:pt x="204" y="86"/>
                    <a:pt x="204" y="86"/>
                  </a:cubicBezTo>
                  <a:cubicBezTo>
                    <a:pt x="203" y="86"/>
                    <a:pt x="203" y="86"/>
                    <a:pt x="203" y="86"/>
                  </a:cubicBezTo>
                  <a:cubicBezTo>
                    <a:pt x="203" y="87"/>
                    <a:pt x="203" y="87"/>
                    <a:pt x="203" y="87"/>
                  </a:cubicBezTo>
                  <a:cubicBezTo>
                    <a:pt x="203" y="87"/>
                    <a:pt x="203" y="87"/>
                    <a:pt x="203" y="87"/>
                  </a:cubicBezTo>
                  <a:cubicBezTo>
                    <a:pt x="202" y="87"/>
                    <a:pt x="202" y="87"/>
                    <a:pt x="202" y="87"/>
                  </a:cubicBezTo>
                  <a:cubicBezTo>
                    <a:pt x="201" y="87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201" y="87"/>
                    <a:pt x="201" y="87"/>
                    <a:pt x="201" y="87"/>
                  </a:cubicBezTo>
                  <a:cubicBezTo>
                    <a:pt x="200" y="87"/>
                    <a:pt x="200" y="87"/>
                    <a:pt x="200" y="87"/>
                  </a:cubicBezTo>
                  <a:cubicBezTo>
                    <a:pt x="200" y="87"/>
                    <a:pt x="200" y="87"/>
                    <a:pt x="200" y="87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200" y="87"/>
                    <a:pt x="200" y="87"/>
                    <a:pt x="200" y="87"/>
                  </a:cubicBezTo>
                  <a:cubicBezTo>
                    <a:pt x="201" y="87"/>
                    <a:pt x="201" y="87"/>
                    <a:pt x="201" y="87"/>
                  </a:cubicBezTo>
                  <a:cubicBezTo>
                    <a:pt x="201" y="88"/>
                    <a:pt x="201" y="88"/>
                    <a:pt x="201" y="88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201" y="88"/>
                    <a:pt x="201" y="88"/>
                    <a:pt x="201" y="88"/>
                  </a:cubicBezTo>
                  <a:cubicBezTo>
                    <a:pt x="199" y="89"/>
                    <a:pt x="199" y="89"/>
                    <a:pt x="199" y="89"/>
                  </a:cubicBezTo>
                  <a:cubicBezTo>
                    <a:pt x="199" y="89"/>
                    <a:pt x="199" y="89"/>
                    <a:pt x="199" y="89"/>
                  </a:cubicBezTo>
                  <a:cubicBezTo>
                    <a:pt x="199" y="89"/>
                    <a:pt x="199" y="89"/>
                    <a:pt x="199" y="89"/>
                  </a:cubicBezTo>
                  <a:cubicBezTo>
                    <a:pt x="200" y="89"/>
                    <a:pt x="200" y="89"/>
                    <a:pt x="200" y="89"/>
                  </a:cubicBezTo>
                  <a:cubicBezTo>
                    <a:pt x="201" y="89"/>
                    <a:pt x="201" y="89"/>
                    <a:pt x="201" y="89"/>
                  </a:cubicBezTo>
                  <a:cubicBezTo>
                    <a:pt x="201" y="89"/>
                    <a:pt x="201" y="89"/>
                    <a:pt x="201" y="89"/>
                  </a:cubicBezTo>
                  <a:cubicBezTo>
                    <a:pt x="202" y="89"/>
                    <a:pt x="202" y="89"/>
                    <a:pt x="202" y="89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199" y="90"/>
                    <a:pt x="199" y="90"/>
                    <a:pt x="199" y="90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6" y="91"/>
                    <a:pt x="196" y="91"/>
                    <a:pt x="196" y="91"/>
                  </a:cubicBezTo>
                  <a:cubicBezTo>
                    <a:pt x="194" y="93"/>
                    <a:pt x="194" y="93"/>
                    <a:pt x="194" y="93"/>
                  </a:cubicBezTo>
                  <a:cubicBezTo>
                    <a:pt x="193" y="94"/>
                    <a:pt x="193" y="94"/>
                    <a:pt x="193" y="94"/>
                  </a:cubicBezTo>
                  <a:cubicBezTo>
                    <a:pt x="193" y="94"/>
                    <a:pt x="193" y="94"/>
                    <a:pt x="193" y="94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90" y="95"/>
                    <a:pt x="190" y="95"/>
                    <a:pt x="190" y="95"/>
                  </a:cubicBezTo>
                  <a:cubicBezTo>
                    <a:pt x="188" y="97"/>
                    <a:pt x="188" y="97"/>
                    <a:pt x="188" y="97"/>
                  </a:cubicBezTo>
                  <a:cubicBezTo>
                    <a:pt x="188" y="97"/>
                    <a:pt x="188" y="97"/>
                    <a:pt x="188" y="97"/>
                  </a:cubicBezTo>
                  <a:cubicBezTo>
                    <a:pt x="188" y="98"/>
                    <a:pt x="188" y="98"/>
                    <a:pt x="188" y="98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6" y="99"/>
                    <a:pt x="186" y="99"/>
                    <a:pt x="186" y="99"/>
                  </a:cubicBezTo>
                  <a:cubicBezTo>
                    <a:pt x="186" y="99"/>
                    <a:pt x="186" y="99"/>
                    <a:pt x="186" y="99"/>
                  </a:cubicBezTo>
                  <a:cubicBezTo>
                    <a:pt x="186" y="99"/>
                    <a:pt x="186" y="99"/>
                    <a:pt x="186" y="99"/>
                  </a:cubicBezTo>
                  <a:cubicBezTo>
                    <a:pt x="185" y="99"/>
                    <a:pt x="185" y="99"/>
                    <a:pt x="185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179" y="103"/>
                    <a:pt x="179" y="103"/>
                    <a:pt x="179" y="103"/>
                  </a:cubicBezTo>
                  <a:cubicBezTo>
                    <a:pt x="179" y="103"/>
                    <a:pt x="179" y="103"/>
                    <a:pt x="179" y="103"/>
                  </a:cubicBezTo>
                  <a:cubicBezTo>
                    <a:pt x="178" y="103"/>
                    <a:pt x="178" y="103"/>
                    <a:pt x="178" y="103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7" y="107"/>
                    <a:pt x="177" y="107"/>
                    <a:pt x="177" y="107"/>
                  </a:cubicBezTo>
                  <a:cubicBezTo>
                    <a:pt x="176" y="109"/>
                    <a:pt x="176" y="109"/>
                    <a:pt x="176" y="109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7" y="113"/>
                    <a:pt x="177" y="113"/>
                    <a:pt x="177" y="113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7" y="116"/>
                    <a:pt x="177" y="116"/>
                    <a:pt x="177" y="116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9" y="119"/>
                    <a:pt x="179" y="119"/>
                    <a:pt x="179" y="119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8" y="121"/>
                    <a:pt x="178" y="121"/>
                    <a:pt x="178" y="121"/>
                  </a:cubicBezTo>
                  <a:cubicBezTo>
                    <a:pt x="179" y="122"/>
                    <a:pt x="179" y="122"/>
                    <a:pt x="179" y="122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80" y="125"/>
                    <a:pt x="180" y="125"/>
                    <a:pt x="180" y="125"/>
                  </a:cubicBezTo>
                  <a:cubicBezTo>
                    <a:pt x="180" y="126"/>
                    <a:pt x="180" y="126"/>
                    <a:pt x="180" y="126"/>
                  </a:cubicBezTo>
                  <a:cubicBezTo>
                    <a:pt x="180" y="126"/>
                    <a:pt x="180" y="126"/>
                    <a:pt x="180" y="126"/>
                  </a:cubicBezTo>
                  <a:cubicBezTo>
                    <a:pt x="180" y="127"/>
                    <a:pt x="180" y="127"/>
                    <a:pt x="180" y="127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79" y="131"/>
                    <a:pt x="179" y="131"/>
                    <a:pt x="179" y="131"/>
                  </a:cubicBezTo>
                  <a:cubicBezTo>
                    <a:pt x="178" y="132"/>
                    <a:pt x="178" y="132"/>
                    <a:pt x="178" y="132"/>
                  </a:cubicBezTo>
                  <a:cubicBezTo>
                    <a:pt x="178" y="132"/>
                    <a:pt x="178" y="132"/>
                    <a:pt x="178" y="132"/>
                  </a:cubicBezTo>
                  <a:cubicBezTo>
                    <a:pt x="178" y="133"/>
                    <a:pt x="178" y="133"/>
                    <a:pt x="178" y="133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76" y="134"/>
                    <a:pt x="176" y="134"/>
                    <a:pt x="176" y="134"/>
                  </a:cubicBezTo>
                  <a:cubicBezTo>
                    <a:pt x="175" y="134"/>
                    <a:pt x="175" y="134"/>
                    <a:pt x="175" y="134"/>
                  </a:cubicBezTo>
                  <a:cubicBezTo>
                    <a:pt x="175" y="133"/>
                    <a:pt x="175" y="133"/>
                    <a:pt x="175" y="133"/>
                  </a:cubicBezTo>
                  <a:cubicBezTo>
                    <a:pt x="174" y="133"/>
                    <a:pt x="174" y="133"/>
                    <a:pt x="174" y="133"/>
                  </a:cubicBezTo>
                  <a:cubicBezTo>
                    <a:pt x="175" y="133"/>
                    <a:pt x="175" y="133"/>
                    <a:pt x="175" y="133"/>
                  </a:cubicBezTo>
                  <a:cubicBezTo>
                    <a:pt x="173" y="132"/>
                    <a:pt x="173" y="132"/>
                    <a:pt x="173" y="132"/>
                  </a:cubicBezTo>
                  <a:cubicBezTo>
                    <a:pt x="174" y="131"/>
                    <a:pt x="174" y="131"/>
                    <a:pt x="174" y="131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72" y="130"/>
                    <a:pt x="172" y="130"/>
                    <a:pt x="172" y="130"/>
                  </a:cubicBezTo>
                  <a:cubicBezTo>
                    <a:pt x="172" y="129"/>
                    <a:pt x="172" y="129"/>
                    <a:pt x="172" y="129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71" y="128"/>
                    <a:pt x="171" y="128"/>
                    <a:pt x="171" y="128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71" y="127"/>
                    <a:pt x="171" y="127"/>
                    <a:pt x="171" y="127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72" y="126"/>
                    <a:pt x="172" y="126"/>
                    <a:pt x="172" y="126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70" y="126"/>
                    <a:pt x="170" y="126"/>
                    <a:pt x="170" y="126"/>
                  </a:cubicBezTo>
                  <a:cubicBezTo>
                    <a:pt x="170" y="126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123"/>
                    <a:pt x="169" y="123"/>
                    <a:pt x="169" y="123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1"/>
                    <a:pt x="170" y="121"/>
                    <a:pt x="170" y="121"/>
                  </a:cubicBezTo>
                  <a:cubicBezTo>
                    <a:pt x="169" y="121"/>
                    <a:pt x="169" y="121"/>
                    <a:pt x="169" y="121"/>
                  </a:cubicBezTo>
                  <a:cubicBezTo>
                    <a:pt x="169" y="121"/>
                    <a:pt x="169" y="121"/>
                    <a:pt x="169" y="121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68" y="122"/>
                    <a:pt x="168" y="122"/>
                    <a:pt x="168" y="122"/>
                  </a:cubicBezTo>
                  <a:cubicBezTo>
                    <a:pt x="168" y="121"/>
                    <a:pt x="168" y="121"/>
                    <a:pt x="168" y="121"/>
                  </a:cubicBezTo>
                  <a:cubicBezTo>
                    <a:pt x="169" y="120"/>
                    <a:pt x="169" y="120"/>
                    <a:pt x="169" y="120"/>
                  </a:cubicBezTo>
                  <a:cubicBezTo>
                    <a:pt x="169" y="118"/>
                    <a:pt x="169" y="118"/>
                    <a:pt x="169" y="118"/>
                  </a:cubicBezTo>
                  <a:cubicBezTo>
                    <a:pt x="170" y="117"/>
                    <a:pt x="170" y="117"/>
                    <a:pt x="170" y="117"/>
                  </a:cubicBezTo>
                  <a:cubicBezTo>
                    <a:pt x="169" y="116"/>
                    <a:pt x="169" y="116"/>
                    <a:pt x="169" y="116"/>
                  </a:cubicBezTo>
                  <a:cubicBezTo>
                    <a:pt x="168" y="116"/>
                    <a:pt x="168" y="116"/>
                    <a:pt x="168" y="116"/>
                  </a:cubicBezTo>
                  <a:cubicBezTo>
                    <a:pt x="168" y="115"/>
                    <a:pt x="168" y="115"/>
                    <a:pt x="168" y="115"/>
                  </a:cubicBezTo>
                  <a:cubicBezTo>
                    <a:pt x="168" y="115"/>
                    <a:pt x="168" y="115"/>
                    <a:pt x="168" y="115"/>
                  </a:cubicBezTo>
                  <a:cubicBezTo>
                    <a:pt x="168" y="115"/>
                    <a:pt x="168" y="115"/>
                    <a:pt x="168" y="115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3"/>
                    <a:pt x="167" y="113"/>
                    <a:pt x="167" y="113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66" y="112"/>
                    <a:pt x="166" y="112"/>
                    <a:pt x="166" y="112"/>
                  </a:cubicBezTo>
                  <a:cubicBezTo>
                    <a:pt x="165" y="111"/>
                    <a:pt x="165" y="111"/>
                    <a:pt x="165" y="111"/>
                  </a:cubicBezTo>
                  <a:cubicBezTo>
                    <a:pt x="164" y="111"/>
                    <a:pt x="164" y="111"/>
                    <a:pt x="164" y="111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61" y="113"/>
                    <a:pt x="161" y="113"/>
                    <a:pt x="161" y="113"/>
                  </a:cubicBezTo>
                  <a:cubicBezTo>
                    <a:pt x="160" y="113"/>
                    <a:pt x="160" y="113"/>
                    <a:pt x="160" y="113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6" y="110"/>
                    <a:pt x="156" y="110"/>
                    <a:pt x="156" y="110"/>
                  </a:cubicBezTo>
                  <a:cubicBezTo>
                    <a:pt x="156" y="110"/>
                    <a:pt x="156" y="110"/>
                    <a:pt x="156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09"/>
                    <a:pt x="151" y="109"/>
                    <a:pt x="151" y="109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4" y="109"/>
                    <a:pt x="144" y="109"/>
                    <a:pt x="144" y="109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40" y="112"/>
                    <a:pt x="140" y="112"/>
                    <a:pt x="140" y="112"/>
                  </a:cubicBezTo>
                  <a:cubicBezTo>
                    <a:pt x="140" y="112"/>
                    <a:pt x="140" y="112"/>
                    <a:pt x="140" y="112"/>
                  </a:cubicBezTo>
                  <a:cubicBezTo>
                    <a:pt x="141" y="112"/>
                    <a:pt x="141" y="112"/>
                    <a:pt x="141" y="112"/>
                  </a:cubicBezTo>
                  <a:cubicBezTo>
                    <a:pt x="140" y="113"/>
                    <a:pt x="140" y="113"/>
                    <a:pt x="140" y="113"/>
                  </a:cubicBezTo>
                  <a:cubicBezTo>
                    <a:pt x="139" y="113"/>
                    <a:pt x="139" y="113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7" y="114"/>
                    <a:pt x="137" y="114"/>
                    <a:pt x="137" y="114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8" y="116"/>
                    <a:pt x="138" y="116"/>
                    <a:pt x="138" y="116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7" y="115"/>
                    <a:pt x="137" y="115"/>
                    <a:pt x="137" y="115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1" y="113"/>
                    <a:pt x="131" y="113"/>
                    <a:pt x="131" y="113"/>
                  </a:cubicBezTo>
                  <a:cubicBezTo>
                    <a:pt x="131" y="113"/>
                    <a:pt x="131" y="113"/>
                    <a:pt x="131" y="113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3" y="112"/>
                    <a:pt x="123" y="112"/>
                    <a:pt x="123" y="112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19" y="114"/>
                    <a:pt x="119" y="114"/>
                    <a:pt x="119" y="114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2"/>
                    <a:pt x="116" y="112"/>
                    <a:pt x="116" y="112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9" y="118"/>
                    <a:pt x="109" y="118"/>
                    <a:pt x="109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106" y="120"/>
                    <a:pt x="106" y="120"/>
                    <a:pt x="106" y="120"/>
                  </a:cubicBezTo>
                  <a:cubicBezTo>
                    <a:pt x="106" y="120"/>
                    <a:pt x="106" y="120"/>
                    <a:pt x="106" y="120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23"/>
                    <a:pt x="105" y="123"/>
                    <a:pt x="105" y="123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04" y="129"/>
                    <a:pt x="104" y="129"/>
                    <a:pt x="104" y="129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2" y="130"/>
                    <a:pt x="102" y="130"/>
                    <a:pt x="102" y="130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97" y="126"/>
                    <a:pt x="97" y="126"/>
                    <a:pt x="97" y="126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9" y="112"/>
                    <a:pt x="89" y="112"/>
                    <a:pt x="89" y="112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7" y="111"/>
                    <a:pt x="87" y="111"/>
                    <a:pt x="87" y="111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79" y="114"/>
                    <a:pt x="79" y="114"/>
                    <a:pt x="79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lose/>
                  <a:moveTo>
                    <a:pt x="231" y="57"/>
                  </a:moveTo>
                  <a:cubicBezTo>
                    <a:pt x="231" y="57"/>
                    <a:pt x="231" y="57"/>
                    <a:pt x="231" y="57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32" y="57"/>
                    <a:pt x="232" y="57"/>
                    <a:pt x="232" y="57"/>
                  </a:cubicBezTo>
                  <a:cubicBezTo>
                    <a:pt x="232" y="57"/>
                    <a:pt x="232" y="57"/>
                    <a:pt x="232" y="57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31" y="57"/>
                    <a:pt x="231" y="57"/>
                    <a:pt x="231" y="57"/>
                  </a:cubicBezTo>
                  <a:close/>
                  <a:moveTo>
                    <a:pt x="217" y="60"/>
                  </a:moveTo>
                  <a:cubicBezTo>
                    <a:pt x="217" y="61"/>
                    <a:pt x="217" y="61"/>
                    <a:pt x="217" y="61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8" y="60"/>
                    <a:pt x="218" y="60"/>
                    <a:pt x="218" y="60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4" y="58"/>
                    <a:pt x="224" y="58"/>
                    <a:pt x="224" y="58"/>
                  </a:cubicBezTo>
                  <a:cubicBezTo>
                    <a:pt x="224" y="58"/>
                    <a:pt x="224" y="58"/>
                    <a:pt x="224" y="58"/>
                  </a:cubicBezTo>
                  <a:cubicBezTo>
                    <a:pt x="224" y="58"/>
                    <a:pt x="224" y="58"/>
                    <a:pt x="224" y="58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19" y="59"/>
                    <a:pt x="219" y="59"/>
                    <a:pt x="219" y="59"/>
                  </a:cubicBezTo>
                  <a:cubicBezTo>
                    <a:pt x="218" y="59"/>
                    <a:pt x="218" y="59"/>
                    <a:pt x="218" y="59"/>
                  </a:cubicBezTo>
                  <a:cubicBezTo>
                    <a:pt x="217" y="59"/>
                    <a:pt x="217" y="59"/>
                    <a:pt x="217" y="59"/>
                  </a:cubicBezTo>
                  <a:cubicBezTo>
                    <a:pt x="216" y="60"/>
                    <a:pt x="216" y="60"/>
                    <a:pt x="216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lose/>
                  <a:moveTo>
                    <a:pt x="22" y="4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06" y="121"/>
                  </a:moveTo>
                  <a:cubicBezTo>
                    <a:pt x="107" y="121"/>
                    <a:pt x="107" y="121"/>
                    <a:pt x="107" y="121"/>
                  </a:cubicBezTo>
                  <a:cubicBezTo>
                    <a:pt x="108" y="120"/>
                    <a:pt x="108" y="120"/>
                    <a:pt x="108" y="120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106" y="121"/>
                    <a:pt x="106" y="121"/>
                    <a:pt x="106" y="121"/>
                  </a:cubicBezTo>
                  <a:close/>
                  <a:moveTo>
                    <a:pt x="105" y="123"/>
                  </a:moveTo>
                  <a:cubicBezTo>
                    <a:pt x="106" y="123"/>
                    <a:pt x="106" y="123"/>
                    <a:pt x="106" y="123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5" y="123"/>
                    <a:pt x="105" y="123"/>
                    <a:pt x="105" y="123"/>
                  </a:cubicBezTo>
                  <a:close/>
                  <a:moveTo>
                    <a:pt x="105" y="128"/>
                  </a:moveTo>
                  <a:cubicBezTo>
                    <a:pt x="104" y="127"/>
                    <a:pt x="104" y="127"/>
                    <a:pt x="104" y="127"/>
                  </a:cubicBezTo>
                  <a:cubicBezTo>
                    <a:pt x="105" y="125"/>
                    <a:pt x="105" y="125"/>
                    <a:pt x="105" y="125"/>
                  </a:cubicBezTo>
                  <a:cubicBezTo>
                    <a:pt x="105" y="123"/>
                    <a:pt x="105" y="123"/>
                    <a:pt x="105" y="123"/>
                  </a:cubicBezTo>
                  <a:cubicBezTo>
                    <a:pt x="104" y="125"/>
                    <a:pt x="104" y="125"/>
                    <a:pt x="104" y="125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7"/>
                    <a:pt x="105" y="128"/>
                    <a:pt x="105" y="1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359036" y="2989710"/>
            <a:ext cx="652843" cy="443928"/>
            <a:chOff x="7359036" y="2989710"/>
            <a:chExt cx="652843" cy="443928"/>
          </a:xfrm>
          <a:solidFill>
            <a:srgbClr val="F2685A"/>
          </a:solidFill>
        </p:grpSpPr>
        <p:sp>
          <p:nvSpPr>
            <p:cNvPr id="263" name="Rounded Rectangle 262"/>
            <p:cNvSpPr/>
            <p:nvPr/>
          </p:nvSpPr>
          <p:spPr>
            <a:xfrm>
              <a:off x="7359036" y="2989710"/>
              <a:ext cx="652843" cy="335956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smtClean="0">
                  <a:latin typeface="Open Sans" pitchFamily="34" charset="0"/>
                  <a:ea typeface="Open Sans" pitchFamily="34" charset="0"/>
                  <a:cs typeface="Open Sans" pitchFamily="34" charset="0"/>
                </a:rPr>
                <a:t>30%</a:t>
              </a:r>
              <a:endParaRPr lang="en-US" sz="1600"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2" name="Isosceles Triangle 1"/>
            <p:cNvSpPr/>
            <p:nvPr/>
          </p:nvSpPr>
          <p:spPr>
            <a:xfrm flipV="1">
              <a:off x="7574379" y="3257550"/>
              <a:ext cx="204262" cy="17608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4" name="Group 263"/>
          <p:cNvGrpSpPr/>
          <p:nvPr/>
        </p:nvGrpSpPr>
        <p:grpSpPr>
          <a:xfrm>
            <a:off x="5532627" y="1855448"/>
            <a:ext cx="652843" cy="443928"/>
            <a:chOff x="7359036" y="2989710"/>
            <a:chExt cx="652843" cy="443928"/>
          </a:xfrm>
          <a:solidFill>
            <a:srgbClr val="45C1A4"/>
          </a:solidFill>
        </p:grpSpPr>
        <p:sp>
          <p:nvSpPr>
            <p:cNvPr id="265" name="Rounded Rectangle 264"/>
            <p:cNvSpPr/>
            <p:nvPr/>
          </p:nvSpPr>
          <p:spPr>
            <a:xfrm>
              <a:off x="7359036" y="2989710"/>
              <a:ext cx="652843" cy="335956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smtClean="0">
                  <a:latin typeface="Open Sans" pitchFamily="34" charset="0"/>
                  <a:ea typeface="Open Sans" pitchFamily="34" charset="0"/>
                  <a:cs typeface="Open Sans" pitchFamily="34" charset="0"/>
                </a:rPr>
                <a:t>70%</a:t>
              </a:r>
              <a:endParaRPr lang="en-US" sz="1600"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266" name="Isosceles Triangle 265"/>
            <p:cNvSpPr/>
            <p:nvPr/>
          </p:nvSpPr>
          <p:spPr>
            <a:xfrm flipV="1">
              <a:off x="7574379" y="3257550"/>
              <a:ext cx="204262" cy="17608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3656943" y="2596176"/>
            <a:ext cx="652843" cy="443928"/>
            <a:chOff x="7359036" y="2989710"/>
            <a:chExt cx="652843" cy="443928"/>
          </a:xfrm>
        </p:grpSpPr>
        <p:sp>
          <p:nvSpPr>
            <p:cNvPr id="268" name="Rounded Rectangle 267"/>
            <p:cNvSpPr/>
            <p:nvPr/>
          </p:nvSpPr>
          <p:spPr>
            <a:xfrm>
              <a:off x="7359036" y="2989710"/>
              <a:ext cx="652843" cy="335956"/>
            </a:xfrm>
            <a:prstGeom prst="roundRect">
              <a:avLst/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smtClean="0">
                  <a:latin typeface="Open Sans" pitchFamily="34" charset="0"/>
                  <a:ea typeface="Open Sans" pitchFamily="34" charset="0"/>
                  <a:cs typeface="Open Sans" pitchFamily="34" charset="0"/>
                </a:rPr>
                <a:t>80%</a:t>
              </a:r>
              <a:endParaRPr lang="en-US" sz="1600"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269" name="Isosceles Triangle 268"/>
            <p:cNvSpPr/>
            <p:nvPr/>
          </p:nvSpPr>
          <p:spPr>
            <a:xfrm flipV="1">
              <a:off x="7574379" y="3257550"/>
              <a:ext cx="204262" cy="176088"/>
            </a:xfrm>
            <a:prstGeom prst="triangle">
              <a:avLst/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0" name="Group 269"/>
          <p:cNvGrpSpPr/>
          <p:nvPr/>
        </p:nvGrpSpPr>
        <p:grpSpPr>
          <a:xfrm>
            <a:off x="5778913" y="2759521"/>
            <a:ext cx="652843" cy="443928"/>
            <a:chOff x="7359036" y="2989710"/>
            <a:chExt cx="652843" cy="443928"/>
          </a:xfrm>
          <a:solidFill>
            <a:srgbClr val="B9D51F"/>
          </a:solidFill>
        </p:grpSpPr>
        <p:sp>
          <p:nvSpPr>
            <p:cNvPr id="271" name="Rounded Rectangle 270"/>
            <p:cNvSpPr/>
            <p:nvPr/>
          </p:nvSpPr>
          <p:spPr>
            <a:xfrm>
              <a:off x="7359036" y="2989710"/>
              <a:ext cx="652843" cy="335956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smtClean="0">
                  <a:latin typeface="Open Sans" pitchFamily="34" charset="0"/>
                  <a:ea typeface="Open Sans" pitchFamily="34" charset="0"/>
                  <a:cs typeface="Open Sans" pitchFamily="34" charset="0"/>
                </a:rPr>
                <a:t>20%</a:t>
              </a:r>
              <a:endParaRPr lang="en-US" sz="1600"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272" name="Isosceles Triangle 271"/>
            <p:cNvSpPr/>
            <p:nvPr/>
          </p:nvSpPr>
          <p:spPr>
            <a:xfrm flipV="1">
              <a:off x="7574379" y="3257550"/>
              <a:ext cx="204262" cy="17608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3" name="Rectangle 272"/>
          <p:cNvSpPr/>
          <p:nvPr/>
        </p:nvSpPr>
        <p:spPr>
          <a:xfrm>
            <a:off x="1262443" y="1474425"/>
            <a:ext cx="14045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New York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74" name="Rectangle 273"/>
          <p:cNvSpPr/>
          <p:nvPr/>
        </p:nvSpPr>
        <p:spPr>
          <a:xfrm>
            <a:off x="1262443" y="2312625"/>
            <a:ext cx="14045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Helsinki</a:t>
            </a:r>
            <a:endParaRPr lang="en-US" sz="1400" b="1" smtClean="0">
              <a:solidFill>
                <a:srgbClr val="45C1A4"/>
              </a:solidFill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,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75" name="Rectangle 274"/>
          <p:cNvSpPr/>
          <p:nvPr/>
        </p:nvSpPr>
        <p:spPr>
          <a:xfrm>
            <a:off x="1262443" y="3150825"/>
            <a:ext cx="14045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Cairo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76" name="Rectangle 275"/>
          <p:cNvSpPr/>
          <p:nvPr/>
        </p:nvSpPr>
        <p:spPr>
          <a:xfrm>
            <a:off x="1262443" y="3989025"/>
            <a:ext cx="14045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Ho Chi Minch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77" name="Rounded Rectangle 276"/>
          <p:cNvSpPr/>
          <p:nvPr/>
        </p:nvSpPr>
        <p:spPr>
          <a:xfrm>
            <a:off x="5663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Rounded Rectangle 277"/>
          <p:cNvSpPr/>
          <p:nvPr/>
        </p:nvSpPr>
        <p:spPr>
          <a:xfrm>
            <a:off x="5663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ounded Rectangle 278"/>
          <p:cNvSpPr/>
          <p:nvPr/>
        </p:nvSpPr>
        <p:spPr>
          <a:xfrm>
            <a:off x="5663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ounded Rectangle 279"/>
          <p:cNvSpPr/>
          <p:nvPr/>
        </p:nvSpPr>
        <p:spPr>
          <a:xfrm>
            <a:off x="5663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73" grpId="0"/>
      <p:bldP spid="274" grpId="0"/>
      <p:bldP spid="275" grpId="0"/>
      <p:bldP spid="276" grpId="0"/>
      <p:bldP spid="277" grpId="0" animBg="1"/>
      <p:bldP spid="278" grpId="0" animBg="1"/>
      <p:bldP spid="279" grpId="0" animBg="1"/>
      <p:bldP spid="280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898456" y="361950"/>
            <a:ext cx="327089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Trading Philosophy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63" name="Rounded Rectangle 262"/>
          <p:cNvSpPr/>
          <p:nvPr/>
        </p:nvSpPr>
        <p:spPr>
          <a:xfrm>
            <a:off x="3886200" y="2535810"/>
            <a:ext cx="1219864" cy="1178940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ounded Rectangle 263"/>
          <p:cNvSpPr/>
          <p:nvPr/>
        </p:nvSpPr>
        <p:spPr>
          <a:xfrm>
            <a:off x="541020" y="1504950"/>
            <a:ext cx="2913047" cy="992529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Ensure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050"/>
          </a:p>
        </p:txBody>
      </p:sp>
      <p:sp>
        <p:nvSpPr>
          <p:cNvPr id="265" name="Rounded Rectangle 264"/>
          <p:cNvSpPr/>
          <p:nvPr/>
        </p:nvSpPr>
        <p:spPr>
          <a:xfrm>
            <a:off x="541020" y="2619629"/>
            <a:ext cx="2913047" cy="992529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Texture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050"/>
          </a:p>
        </p:txBody>
      </p:sp>
      <p:sp>
        <p:nvSpPr>
          <p:cNvPr id="266" name="Rounded Rectangle 265"/>
          <p:cNvSpPr/>
          <p:nvPr/>
        </p:nvSpPr>
        <p:spPr>
          <a:xfrm>
            <a:off x="541020" y="3735998"/>
            <a:ext cx="2913047" cy="992529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System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050"/>
          </a:p>
        </p:txBody>
      </p:sp>
      <p:sp>
        <p:nvSpPr>
          <p:cNvPr id="12" name="Rectangle 11"/>
          <p:cNvSpPr/>
          <p:nvPr/>
        </p:nvSpPr>
        <p:spPr>
          <a:xfrm>
            <a:off x="3924632" y="3243369"/>
            <a:ext cx="11430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Unique</a:t>
            </a:r>
            <a:endParaRPr lang="en-US" sz="11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4135446" y="2749573"/>
            <a:ext cx="721372" cy="493796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8" name="Rounded Rectangle 17"/>
          <p:cNvSpPr/>
          <p:nvPr/>
        </p:nvSpPr>
        <p:spPr>
          <a:xfrm>
            <a:off x="5562600" y="1504950"/>
            <a:ext cx="2913047" cy="992529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400" b="1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Portfolio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050"/>
          </a:p>
        </p:txBody>
      </p:sp>
      <p:sp>
        <p:nvSpPr>
          <p:cNvPr id="19" name="Rounded Rectangle 18"/>
          <p:cNvSpPr/>
          <p:nvPr/>
        </p:nvSpPr>
        <p:spPr>
          <a:xfrm>
            <a:off x="5562600" y="2619629"/>
            <a:ext cx="2913047" cy="992529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Mechanic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050"/>
          </a:p>
        </p:txBody>
      </p:sp>
      <p:sp>
        <p:nvSpPr>
          <p:cNvPr id="20" name="Rounded Rectangle 19"/>
          <p:cNvSpPr/>
          <p:nvPr/>
        </p:nvSpPr>
        <p:spPr>
          <a:xfrm>
            <a:off x="5562600" y="3735998"/>
            <a:ext cx="2913047" cy="992529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Double Sheep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endParaRPr lang="en-US" sz="1050"/>
          </a:p>
        </p:txBody>
      </p:sp>
      <p:cxnSp>
        <p:nvCxnSpPr>
          <p:cNvPr id="9" name="Straight Connector 8"/>
          <p:cNvCxnSpPr>
            <a:stCxn id="263" idx="1"/>
            <a:endCxn id="265" idx="3"/>
          </p:cNvCxnSpPr>
          <p:nvPr/>
        </p:nvCxnSpPr>
        <p:spPr>
          <a:xfrm flipH="1" flipV="1">
            <a:off x="3454067" y="3115894"/>
            <a:ext cx="432133" cy="9386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>
            <a:stCxn id="263" idx="3"/>
            <a:endCxn id="19" idx="1"/>
          </p:cNvCxnSpPr>
          <p:nvPr/>
        </p:nvCxnSpPr>
        <p:spPr>
          <a:xfrm flipV="1">
            <a:off x="5106064" y="3115894"/>
            <a:ext cx="456536" cy="9386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263" idx="1"/>
            <a:endCxn id="264" idx="3"/>
          </p:cNvCxnSpPr>
          <p:nvPr/>
        </p:nvCxnSpPr>
        <p:spPr>
          <a:xfrm flipH="1" flipV="1">
            <a:off x="3454067" y="2001215"/>
            <a:ext cx="432133" cy="1124065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>
            <a:stCxn id="263" idx="3"/>
            <a:endCxn id="18" idx="1"/>
          </p:cNvCxnSpPr>
          <p:nvPr/>
        </p:nvCxnSpPr>
        <p:spPr>
          <a:xfrm flipV="1">
            <a:off x="5106064" y="2001215"/>
            <a:ext cx="456536" cy="1124065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263" idx="1"/>
            <a:endCxn id="266" idx="3"/>
          </p:cNvCxnSpPr>
          <p:nvPr/>
        </p:nvCxnSpPr>
        <p:spPr>
          <a:xfrm flipH="1">
            <a:off x="3454067" y="3125280"/>
            <a:ext cx="432133" cy="1106983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>
            <a:stCxn id="263" idx="3"/>
            <a:endCxn id="20" idx="1"/>
          </p:cNvCxnSpPr>
          <p:nvPr/>
        </p:nvCxnSpPr>
        <p:spPr>
          <a:xfrm>
            <a:off x="5106064" y="3125280"/>
            <a:ext cx="456536" cy="1106983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63" grpId="0" animBg="1"/>
      <p:bldP spid="264" grpId="0" animBg="1"/>
      <p:bldP spid="265" grpId="0" animBg="1"/>
      <p:bldP spid="266" grpId="0" animBg="1"/>
      <p:bldP spid="12" grpId="0"/>
      <p:bldP spid="18" grpId="0" animBg="1"/>
      <p:bldP spid="19" grpId="0" animBg="1"/>
      <p:bldP spid="20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908456" y="361950"/>
            <a:ext cx="3250891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Customer Mindset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7" name="Freeform 5"/>
          <p:cNvSpPr/>
          <p:nvPr/>
        </p:nvSpPr>
        <p:spPr bwMode="auto">
          <a:xfrm flipH="1">
            <a:off x="4013200" y="1476375"/>
            <a:ext cx="2255838" cy="917575"/>
          </a:xfrm>
          <a:custGeom>
            <a:avLst/>
            <a:gdLst>
              <a:gd name="T0" fmla="*/ 0 w 1545"/>
              <a:gd name="T1" fmla="*/ 628 h 628"/>
              <a:gd name="T2" fmla="*/ 73 w 1545"/>
              <a:gd name="T3" fmla="*/ 431 h 628"/>
              <a:gd name="T4" fmla="*/ 1404 w 1545"/>
              <a:gd name="T5" fmla="*/ 322 h 628"/>
              <a:gd name="T6" fmla="*/ 1545 w 1545"/>
              <a:gd name="T7" fmla="*/ 628 h 628"/>
              <a:gd name="T8" fmla="*/ 0 w 1545"/>
              <a:gd name="T9" fmla="*/ 628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45" h="628">
                <a:moveTo>
                  <a:pt x="0" y="628"/>
                </a:moveTo>
                <a:cubicBezTo>
                  <a:pt x="16" y="586"/>
                  <a:pt x="38" y="528"/>
                  <a:pt x="73" y="431"/>
                </a:cubicBezTo>
                <a:cubicBezTo>
                  <a:pt x="220" y="21"/>
                  <a:pt x="1143" y="0"/>
                  <a:pt x="1404" y="322"/>
                </a:cubicBezTo>
                <a:cubicBezTo>
                  <a:pt x="1481" y="417"/>
                  <a:pt x="1525" y="522"/>
                  <a:pt x="1545" y="628"/>
                </a:cubicBezTo>
                <a:lnTo>
                  <a:pt x="0" y="628"/>
                </a:ln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8" name="Freeform 6"/>
          <p:cNvSpPr/>
          <p:nvPr/>
        </p:nvSpPr>
        <p:spPr bwMode="auto">
          <a:xfrm flipH="1">
            <a:off x="3962400" y="2387600"/>
            <a:ext cx="2555875" cy="781050"/>
          </a:xfrm>
          <a:custGeom>
            <a:avLst/>
            <a:gdLst>
              <a:gd name="T0" fmla="*/ 0 w 1750"/>
              <a:gd name="T1" fmla="*/ 535 h 535"/>
              <a:gd name="T2" fmla="*/ 42 w 1750"/>
              <a:gd name="T3" fmla="*/ 480 h 535"/>
              <a:gd name="T4" fmla="*/ 151 w 1750"/>
              <a:gd name="T5" fmla="*/ 311 h 535"/>
              <a:gd name="T6" fmla="*/ 102 w 1750"/>
              <a:gd name="T7" fmla="*/ 194 h 535"/>
              <a:gd name="T8" fmla="*/ 170 w 1750"/>
              <a:gd name="T9" fmla="*/ 0 h 535"/>
              <a:gd name="T10" fmla="*/ 1714 w 1750"/>
              <a:gd name="T11" fmla="*/ 0 h 535"/>
              <a:gd name="T12" fmla="*/ 1612 w 1750"/>
              <a:gd name="T13" fmla="*/ 535 h 535"/>
              <a:gd name="T14" fmla="*/ 0 w 1750"/>
              <a:gd name="T15" fmla="*/ 5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50" h="535">
                <a:moveTo>
                  <a:pt x="0" y="535"/>
                </a:moveTo>
                <a:cubicBezTo>
                  <a:pt x="10" y="522"/>
                  <a:pt x="23" y="506"/>
                  <a:pt x="42" y="480"/>
                </a:cubicBezTo>
                <a:cubicBezTo>
                  <a:pt x="98" y="405"/>
                  <a:pt x="151" y="333"/>
                  <a:pt x="151" y="311"/>
                </a:cubicBezTo>
                <a:cubicBezTo>
                  <a:pt x="152" y="257"/>
                  <a:pt x="82" y="257"/>
                  <a:pt x="102" y="194"/>
                </a:cubicBezTo>
                <a:cubicBezTo>
                  <a:pt x="131" y="97"/>
                  <a:pt x="142" y="73"/>
                  <a:pt x="170" y="0"/>
                </a:cubicBezTo>
                <a:cubicBezTo>
                  <a:pt x="1714" y="0"/>
                  <a:pt x="1714" y="0"/>
                  <a:pt x="1714" y="0"/>
                </a:cubicBezTo>
                <a:cubicBezTo>
                  <a:pt x="1750" y="193"/>
                  <a:pt x="1702" y="389"/>
                  <a:pt x="1612" y="535"/>
                </a:cubicBezTo>
                <a:lnTo>
                  <a:pt x="0" y="535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9" name="Freeform 7"/>
          <p:cNvSpPr/>
          <p:nvPr/>
        </p:nvSpPr>
        <p:spPr bwMode="auto">
          <a:xfrm flipH="1">
            <a:off x="4159250" y="3162300"/>
            <a:ext cx="2451100" cy="781050"/>
          </a:xfrm>
          <a:custGeom>
            <a:avLst/>
            <a:gdLst>
              <a:gd name="T0" fmla="*/ 1535 w 1678"/>
              <a:gd name="T1" fmla="*/ 420 h 535"/>
              <a:gd name="T2" fmla="*/ 1529 w 1678"/>
              <a:gd name="T3" fmla="*/ 535 h 535"/>
              <a:gd name="T4" fmla="*/ 145 w 1678"/>
              <a:gd name="T5" fmla="*/ 535 h 535"/>
              <a:gd name="T6" fmla="*/ 165 w 1678"/>
              <a:gd name="T7" fmla="*/ 485 h 535"/>
              <a:gd name="T8" fmla="*/ 144 w 1678"/>
              <a:gd name="T9" fmla="*/ 408 h 535"/>
              <a:gd name="T10" fmla="*/ 154 w 1678"/>
              <a:gd name="T11" fmla="*/ 369 h 535"/>
              <a:gd name="T12" fmla="*/ 130 w 1678"/>
              <a:gd name="T13" fmla="*/ 344 h 535"/>
              <a:gd name="T14" fmla="*/ 142 w 1678"/>
              <a:gd name="T15" fmla="*/ 282 h 535"/>
              <a:gd name="T16" fmla="*/ 151 w 1678"/>
              <a:gd name="T17" fmla="*/ 182 h 535"/>
              <a:gd name="T18" fmla="*/ 90 w 1678"/>
              <a:gd name="T19" fmla="*/ 152 h 535"/>
              <a:gd name="T20" fmla="*/ 27 w 1678"/>
              <a:gd name="T21" fmla="*/ 62 h 535"/>
              <a:gd name="T22" fmla="*/ 66 w 1678"/>
              <a:gd name="T23" fmla="*/ 0 h 535"/>
              <a:gd name="T24" fmla="*/ 1678 w 1678"/>
              <a:gd name="T25" fmla="*/ 0 h 535"/>
              <a:gd name="T26" fmla="*/ 1665 w 1678"/>
              <a:gd name="T27" fmla="*/ 20 h 535"/>
              <a:gd name="T28" fmla="*/ 1535 w 1678"/>
              <a:gd name="T29" fmla="*/ 420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78" h="535">
                <a:moveTo>
                  <a:pt x="1535" y="420"/>
                </a:moveTo>
                <a:cubicBezTo>
                  <a:pt x="1531" y="460"/>
                  <a:pt x="1529" y="498"/>
                  <a:pt x="1529" y="535"/>
                </a:cubicBezTo>
                <a:cubicBezTo>
                  <a:pt x="145" y="535"/>
                  <a:pt x="145" y="535"/>
                  <a:pt x="145" y="535"/>
                </a:cubicBezTo>
                <a:cubicBezTo>
                  <a:pt x="148" y="519"/>
                  <a:pt x="155" y="502"/>
                  <a:pt x="165" y="485"/>
                </a:cubicBezTo>
                <a:cubicBezTo>
                  <a:pt x="191" y="439"/>
                  <a:pt x="160" y="441"/>
                  <a:pt x="144" y="408"/>
                </a:cubicBezTo>
                <a:cubicBezTo>
                  <a:pt x="137" y="393"/>
                  <a:pt x="150" y="370"/>
                  <a:pt x="154" y="369"/>
                </a:cubicBezTo>
                <a:cubicBezTo>
                  <a:pt x="164" y="363"/>
                  <a:pt x="146" y="363"/>
                  <a:pt x="130" y="344"/>
                </a:cubicBezTo>
                <a:cubicBezTo>
                  <a:pt x="113" y="323"/>
                  <a:pt x="130" y="303"/>
                  <a:pt x="142" y="282"/>
                </a:cubicBezTo>
                <a:cubicBezTo>
                  <a:pt x="156" y="261"/>
                  <a:pt x="183" y="219"/>
                  <a:pt x="151" y="182"/>
                </a:cubicBezTo>
                <a:cubicBezTo>
                  <a:pt x="135" y="163"/>
                  <a:pt x="118" y="161"/>
                  <a:pt x="90" y="152"/>
                </a:cubicBezTo>
                <a:cubicBezTo>
                  <a:pt x="39" y="135"/>
                  <a:pt x="0" y="116"/>
                  <a:pt x="27" y="62"/>
                </a:cubicBezTo>
                <a:cubicBezTo>
                  <a:pt x="42" y="32"/>
                  <a:pt x="50" y="22"/>
                  <a:pt x="66" y="0"/>
                </a:cubicBezTo>
                <a:cubicBezTo>
                  <a:pt x="1678" y="0"/>
                  <a:pt x="1678" y="0"/>
                  <a:pt x="1678" y="0"/>
                </a:cubicBezTo>
                <a:cubicBezTo>
                  <a:pt x="1674" y="7"/>
                  <a:pt x="1670" y="14"/>
                  <a:pt x="1665" y="20"/>
                </a:cubicBezTo>
                <a:cubicBezTo>
                  <a:pt x="1612" y="101"/>
                  <a:pt x="1557" y="206"/>
                  <a:pt x="1535" y="420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0" name="Freeform 8"/>
          <p:cNvSpPr/>
          <p:nvPr/>
        </p:nvSpPr>
        <p:spPr bwMode="auto">
          <a:xfrm flipH="1">
            <a:off x="4130675" y="3938587"/>
            <a:ext cx="2271713" cy="766763"/>
          </a:xfrm>
          <a:custGeom>
            <a:avLst/>
            <a:gdLst>
              <a:gd name="T0" fmla="*/ 1390 w 1556"/>
              <a:gd name="T1" fmla="*/ 0 h 525"/>
              <a:gd name="T2" fmla="*/ 1556 w 1556"/>
              <a:gd name="T3" fmla="*/ 525 h 525"/>
              <a:gd name="T4" fmla="*/ 541 w 1556"/>
              <a:gd name="T5" fmla="*/ 525 h 525"/>
              <a:gd name="T6" fmla="*/ 524 w 1556"/>
              <a:gd name="T7" fmla="*/ 436 h 525"/>
              <a:gd name="T8" fmla="*/ 87 w 1556"/>
              <a:gd name="T9" fmla="*/ 148 h 525"/>
              <a:gd name="T10" fmla="*/ 4 w 1556"/>
              <a:gd name="T11" fmla="*/ 67 h 525"/>
              <a:gd name="T12" fmla="*/ 5 w 1556"/>
              <a:gd name="T13" fmla="*/ 0 h 525"/>
              <a:gd name="T14" fmla="*/ 1390 w 1556"/>
              <a:gd name="T15" fmla="*/ 0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56" h="525">
                <a:moveTo>
                  <a:pt x="1390" y="0"/>
                </a:moveTo>
                <a:cubicBezTo>
                  <a:pt x="1392" y="220"/>
                  <a:pt x="1468" y="388"/>
                  <a:pt x="1556" y="525"/>
                </a:cubicBezTo>
                <a:cubicBezTo>
                  <a:pt x="541" y="525"/>
                  <a:pt x="541" y="525"/>
                  <a:pt x="541" y="525"/>
                </a:cubicBezTo>
                <a:cubicBezTo>
                  <a:pt x="539" y="496"/>
                  <a:pt x="534" y="467"/>
                  <a:pt x="524" y="436"/>
                </a:cubicBezTo>
                <a:cubicBezTo>
                  <a:pt x="428" y="134"/>
                  <a:pt x="175" y="164"/>
                  <a:pt x="87" y="148"/>
                </a:cubicBezTo>
                <a:cubicBezTo>
                  <a:pt x="28" y="137"/>
                  <a:pt x="7" y="84"/>
                  <a:pt x="4" y="67"/>
                </a:cubicBezTo>
                <a:cubicBezTo>
                  <a:pt x="1" y="49"/>
                  <a:pt x="0" y="26"/>
                  <a:pt x="5" y="0"/>
                </a:cubicBezTo>
                <a:lnTo>
                  <a:pt x="1390" y="0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397761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Pricing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97761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Quality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397761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Quantity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397761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Services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701675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ounded Rectangle 20"/>
          <p:cNvSpPr/>
          <p:nvPr/>
        </p:nvSpPr>
        <p:spPr>
          <a:xfrm>
            <a:off x="701675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1"/>
          <p:cNvSpPr/>
          <p:nvPr/>
        </p:nvSpPr>
        <p:spPr>
          <a:xfrm>
            <a:off x="701675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701675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 Box 7"/>
          <p:cNvSpPr txBox="1">
            <a:spLocks noChangeArrowheads="1"/>
          </p:cNvSpPr>
          <p:nvPr/>
        </p:nvSpPr>
        <p:spPr bwMode="auto">
          <a:xfrm>
            <a:off x="6858000" y="2387590"/>
            <a:ext cx="1600200" cy="152349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r" defTabSz="1087755"/>
            <a:r>
              <a:rPr lang="en-US" sz="12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</a:t>
            </a:r>
            <a:endParaRPr lang="en-US" sz="12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46" name="Group 45"/>
          <p:cNvGrpSpPr/>
          <p:nvPr/>
        </p:nvGrpSpPr>
        <p:grpSpPr>
          <a:xfrm>
            <a:off x="811029" y="3336098"/>
            <a:ext cx="434134" cy="431161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47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849164" y="2562467"/>
            <a:ext cx="357864" cy="344707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51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2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797348" y="1738668"/>
            <a:ext cx="461496" cy="315905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789434" y="4199375"/>
            <a:ext cx="477325" cy="353575"/>
            <a:chOff x="4598988" y="3619501"/>
            <a:chExt cx="214313" cy="158750"/>
          </a:xfrm>
          <a:solidFill>
            <a:schemeClr val="bg1"/>
          </a:solidFill>
        </p:grpSpPr>
        <p:sp>
          <p:nvSpPr>
            <p:cNvPr id="57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8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9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37" grpId="0" animBg="1"/>
      <p:bldP spid="38" grpId="0" animBg="1"/>
      <p:bldP spid="39" grpId="0" animBg="1"/>
      <p:bldP spid="40" grpId="0" animBg="1"/>
      <p:bldP spid="16" grpId="0"/>
      <p:bldP spid="17" grpId="0"/>
      <p:bldP spid="18" grpId="0"/>
      <p:bldP spid="19" grpId="0"/>
      <p:bldP spid="20" grpId="0" animBg="1"/>
      <p:bldP spid="21" grpId="0" animBg="1"/>
      <p:bldP spid="22" grpId="0" animBg="1"/>
      <p:bldP spid="23" grpId="0" animBg="1"/>
      <p:bldP spid="45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143781" y="361950"/>
            <a:ext cx="2780249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Defense System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4017872" y="1504950"/>
            <a:ext cx="1087528" cy="1051044"/>
          </a:xfrm>
          <a:prstGeom prst="roundRect">
            <a:avLst>
              <a:gd name="adj" fmla="val 8236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685800" y="3093279"/>
            <a:ext cx="1065320" cy="1029582"/>
          </a:xfrm>
          <a:prstGeom prst="roundRect">
            <a:avLst>
              <a:gd name="adj" fmla="val 8236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2362200" y="3093279"/>
            <a:ext cx="1065320" cy="1029582"/>
          </a:xfrm>
          <a:prstGeom prst="roundRect">
            <a:avLst>
              <a:gd name="adj" fmla="val 8236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4028976" y="3093279"/>
            <a:ext cx="1065320" cy="1029582"/>
          </a:xfrm>
          <a:prstGeom prst="roundRect">
            <a:avLst>
              <a:gd name="adj" fmla="val 8236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5716480" y="3093279"/>
            <a:ext cx="1065320" cy="1029582"/>
          </a:xfrm>
          <a:prstGeom prst="roundRect">
            <a:avLst>
              <a:gd name="adj" fmla="val 8236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7392880" y="3093279"/>
            <a:ext cx="1065320" cy="1029582"/>
          </a:xfrm>
          <a:prstGeom prst="roundRect">
            <a:avLst>
              <a:gd name="adj" fmla="val 8236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Straight Connector 11"/>
          <p:cNvCxnSpPr>
            <a:stCxn id="7" idx="0"/>
            <a:endCxn id="4" idx="2"/>
          </p:cNvCxnSpPr>
          <p:nvPr/>
        </p:nvCxnSpPr>
        <p:spPr>
          <a:xfrm flipV="1">
            <a:off x="1218460" y="2555994"/>
            <a:ext cx="3343176" cy="537285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4" idx="2"/>
            <a:endCxn id="8" idx="0"/>
          </p:cNvCxnSpPr>
          <p:nvPr/>
        </p:nvCxnSpPr>
        <p:spPr>
          <a:xfrm flipH="1">
            <a:off x="2894860" y="2555994"/>
            <a:ext cx="1666776" cy="537285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4" idx="2"/>
            <a:endCxn id="9" idx="0"/>
          </p:cNvCxnSpPr>
          <p:nvPr/>
        </p:nvCxnSpPr>
        <p:spPr>
          <a:xfrm>
            <a:off x="4561636" y="2555994"/>
            <a:ext cx="0" cy="537285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stCxn id="4" idx="2"/>
            <a:endCxn id="10" idx="0"/>
          </p:cNvCxnSpPr>
          <p:nvPr/>
        </p:nvCxnSpPr>
        <p:spPr>
          <a:xfrm>
            <a:off x="4561636" y="2555994"/>
            <a:ext cx="1687504" cy="537285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4" idx="2"/>
            <a:endCxn id="11" idx="0"/>
          </p:cNvCxnSpPr>
          <p:nvPr/>
        </p:nvCxnSpPr>
        <p:spPr>
          <a:xfrm>
            <a:off x="4561636" y="2555994"/>
            <a:ext cx="3363904" cy="537285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516181" y="4204469"/>
            <a:ext cx="1404557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,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2176843" y="4204469"/>
            <a:ext cx="1404557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,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853243" y="4204469"/>
            <a:ext cx="1404557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,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529643" y="4204469"/>
            <a:ext cx="1404557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,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7206043" y="4204469"/>
            <a:ext cx="1404557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,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6" name="Freeform 58"/>
          <p:cNvSpPr/>
          <p:nvPr/>
        </p:nvSpPr>
        <p:spPr bwMode="auto">
          <a:xfrm>
            <a:off x="4392486" y="1733550"/>
            <a:ext cx="338300" cy="350675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3990136" y="2077174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Protector 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984021" y="37117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Warning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5692825" y="37117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Brand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7354040" y="37117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Saving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2307621" y="37117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Surround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46960" y="37117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Terrace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7693660" y="3364053"/>
            <a:ext cx="429322" cy="233859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7" name="Freeform 59"/>
          <p:cNvSpPr>
            <a:spLocks noEditPoints="1"/>
          </p:cNvSpPr>
          <p:nvPr/>
        </p:nvSpPr>
        <p:spPr bwMode="auto">
          <a:xfrm>
            <a:off x="4425605" y="3284559"/>
            <a:ext cx="292933" cy="39284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980178" y="3317874"/>
            <a:ext cx="476561" cy="326217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749243" y="3254573"/>
            <a:ext cx="259755" cy="452818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42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142017" y="3296323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4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21" grpId="0"/>
      <p:bldP spid="22" grpId="0"/>
      <p:bldP spid="23" grpId="0"/>
      <p:bldP spid="24" grpId="0"/>
      <p:bldP spid="25" grpId="0"/>
      <p:bldP spid="26" grpId="0" animBg="1"/>
      <p:bldP spid="27" grpId="0"/>
      <p:bldP spid="28" grpId="0"/>
      <p:bldP spid="29" grpId="0"/>
      <p:bldP spid="30" grpId="0"/>
      <p:bldP spid="31" grpId="0"/>
      <p:bldP spid="32" grpId="0"/>
      <p:bldP spid="37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240279" y="361950"/>
            <a:ext cx="2587247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SWOT Analysis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" y="1616625"/>
            <a:ext cx="4589137" cy="1804134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4589139" y="1616625"/>
            <a:ext cx="4554861" cy="1804134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0" y="3339366"/>
            <a:ext cx="4589137" cy="1804134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4589138" y="3339366"/>
            <a:ext cx="4554861" cy="1804134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3880122" y="2711395"/>
            <a:ext cx="1383757" cy="1337335"/>
          </a:xfrm>
          <a:prstGeom prst="roundRect">
            <a:avLst>
              <a:gd name="adj" fmla="val 8094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1031490" y="1839151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1816395" y="1839151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2611245" y="1839151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3400" y="2286357"/>
            <a:ext cx="3177745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Strength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1031490" y="3554976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1"/>
          <p:cNvSpPr/>
          <p:nvPr/>
        </p:nvSpPr>
        <p:spPr>
          <a:xfrm>
            <a:off x="1816395" y="3554976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2611245" y="3554976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533400" y="4002182"/>
            <a:ext cx="3177745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Opportunity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5778545" y="3562350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6563450" y="3562350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7358300" y="3562350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5280455" y="4009556"/>
            <a:ext cx="3177745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Threat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5778545" y="1798941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ounded Rectangle 29"/>
          <p:cNvSpPr/>
          <p:nvPr/>
        </p:nvSpPr>
        <p:spPr>
          <a:xfrm>
            <a:off x="6563450" y="1798941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ounded Rectangle 30"/>
          <p:cNvSpPr/>
          <p:nvPr/>
        </p:nvSpPr>
        <p:spPr>
          <a:xfrm>
            <a:off x="7358300" y="1798941"/>
            <a:ext cx="589155" cy="569390"/>
          </a:xfrm>
          <a:prstGeom prst="roundRect">
            <a:avLst>
              <a:gd name="adj" fmla="val 8094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5280455" y="2246147"/>
            <a:ext cx="3177745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Weakness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 endomondo.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3" name="Freeform 59"/>
          <p:cNvSpPr>
            <a:spLocks noEditPoints="1"/>
          </p:cNvSpPr>
          <p:nvPr/>
        </p:nvSpPr>
        <p:spPr bwMode="auto">
          <a:xfrm>
            <a:off x="2772833" y="1932079"/>
            <a:ext cx="265977" cy="35669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4" name="Group 33"/>
          <p:cNvGrpSpPr/>
          <p:nvPr/>
        </p:nvGrpSpPr>
        <p:grpSpPr>
          <a:xfrm>
            <a:off x="1120196" y="1960738"/>
            <a:ext cx="432707" cy="296198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993046" y="1903262"/>
            <a:ext cx="235852" cy="411149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38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0" name="Freeform 37"/>
          <p:cNvSpPr>
            <a:spLocks noEditPoints="1"/>
          </p:cNvSpPr>
          <p:nvPr/>
        </p:nvSpPr>
        <p:spPr bwMode="auto">
          <a:xfrm>
            <a:off x="5867400" y="1898188"/>
            <a:ext cx="378696" cy="376069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1" name="Group 40"/>
          <p:cNvGrpSpPr/>
          <p:nvPr/>
        </p:nvGrpSpPr>
        <p:grpSpPr>
          <a:xfrm>
            <a:off x="7451224" y="1885950"/>
            <a:ext cx="403306" cy="400544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42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693604" y="1898499"/>
            <a:ext cx="377853" cy="375447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46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5950814" y="3679412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5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3" name="Freeform 58"/>
          <p:cNvSpPr/>
          <p:nvPr/>
        </p:nvSpPr>
        <p:spPr bwMode="auto">
          <a:xfrm>
            <a:off x="6686123" y="3671707"/>
            <a:ext cx="338300" cy="350675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5" name="Group 54"/>
          <p:cNvGrpSpPr/>
          <p:nvPr/>
        </p:nvGrpSpPr>
        <p:grpSpPr>
          <a:xfrm>
            <a:off x="4166839" y="3021018"/>
            <a:ext cx="810322" cy="441396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56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7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8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942185" y="3674695"/>
            <a:ext cx="369545" cy="355959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1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2716874" y="3685784"/>
            <a:ext cx="380447" cy="281813"/>
            <a:chOff x="4598988" y="3619501"/>
            <a:chExt cx="214313" cy="158750"/>
          </a:xfrm>
          <a:solidFill>
            <a:schemeClr val="bg1"/>
          </a:solidFill>
        </p:grpSpPr>
        <p:sp>
          <p:nvSpPr>
            <p:cNvPr id="63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4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1103456" y="3636327"/>
            <a:ext cx="406473" cy="412403"/>
            <a:chOff x="2360613" y="2686051"/>
            <a:chExt cx="217488" cy="220662"/>
          </a:xfrm>
          <a:solidFill>
            <a:schemeClr val="bg1"/>
          </a:solidFill>
        </p:grpSpPr>
        <p:sp>
          <p:nvSpPr>
            <p:cNvPr id="67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9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7506511" y="3684244"/>
            <a:ext cx="303779" cy="351902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71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4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75" name="Rectangle 74"/>
          <p:cNvSpPr/>
          <p:nvPr/>
        </p:nvSpPr>
        <p:spPr>
          <a:xfrm>
            <a:off x="4000500" y="3539268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Power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3" grpId="0" animBg="1"/>
      <p:bldP spid="14" grpId="0" animBg="1"/>
      <p:bldP spid="15" grpId="0" animBg="1"/>
      <p:bldP spid="16" grpId="0" animBg="1"/>
      <p:bldP spid="20" grpId="0"/>
      <p:bldP spid="21" grpId="0" animBg="1"/>
      <p:bldP spid="22" grpId="0" animBg="1"/>
      <p:bldP spid="23" grpId="0" animBg="1"/>
      <p:bldP spid="24" grpId="0"/>
      <p:bldP spid="25" grpId="0" animBg="1"/>
      <p:bldP spid="26" grpId="0" animBg="1"/>
      <p:bldP spid="27" grpId="0" animBg="1"/>
      <p:bldP spid="28" grpId="0"/>
      <p:bldP spid="29" grpId="0" animBg="1"/>
      <p:bldP spid="30" grpId="0" animBg="1"/>
      <p:bldP spid="31" grpId="0" animBg="1"/>
      <p:bldP spid="32" grpId="0"/>
      <p:bldP spid="33" grpId="0" animBg="1"/>
      <p:bldP spid="40" grpId="0" animBg="1"/>
      <p:bldP spid="53" grpId="0" animBg="1"/>
      <p:bldP spid="7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58324" y="361950"/>
            <a:ext cx="235115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 Value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54" t="8440" r="6203" b="10137"/>
          <a:stretch>
            <a:fillRect/>
          </a:stretch>
        </p:blipFill>
        <p:spPr>
          <a:xfrm>
            <a:off x="762000" y="1428750"/>
            <a:ext cx="2762311" cy="341811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221" t="29398" r="17922" b="13718"/>
          <a:stretch>
            <a:fillRect/>
          </a:stretch>
        </p:blipFill>
        <p:spPr>
          <a:xfrm>
            <a:off x="3863237" y="1885950"/>
            <a:ext cx="5052163" cy="3048000"/>
          </a:xfrm>
          <a:prstGeom prst="rect">
            <a:avLst/>
          </a:prstGeom>
        </p:spPr>
      </p:pic>
      <p:graphicFrame>
        <p:nvGraphicFramePr>
          <p:cNvPr id="8" name="Chart 7"/>
          <p:cNvGraphicFramePr/>
          <p:nvPr/>
        </p:nvGraphicFramePr>
        <p:xfrm>
          <a:off x="4800600" y="2169623"/>
          <a:ext cx="3048000" cy="1600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9" name="Chart 8"/>
          <p:cNvGraphicFramePr/>
          <p:nvPr/>
        </p:nvGraphicFramePr>
        <p:xfrm>
          <a:off x="1131855" y="1888165"/>
          <a:ext cx="2022600" cy="16980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Rectangle 9"/>
          <p:cNvSpPr/>
          <p:nvPr/>
        </p:nvSpPr>
        <p:spPr>
          <a:xfrm>
            <a:off x="1619447" y="2444790"/>
            <a:ext cx="104741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smtClean="0">
                <a:solidFill>
                  <a:srgbClr val="F2685A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80%</a:t>
            </a:r>
            <a:endParaRPr lang="en-US" sz="200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293959" y="3486150"/>
            <a:ext cx="1677841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Measurement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870559" y="3714750"/>
            <a:ext cx="2901841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Anticiaption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lombrosus dede amet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Graphic spid="8" grpId="0">
        <p:bldAsOne/>
      </p:bldGraphic>
      <p:bldGraphic spid="9" grpId="0">
        <p:bldAsOne/>
      </p:bldGraphic>
      <p:bldP spid="10" grpId="0"/>
      <p:bldP spid="11" grpId="0"/>
      <p:bldP spid="12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43000" y="1047750"/>
            <a:ext cx="1541447" cy="1489735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3657600" y="2543835"/>
            <a:ext cx="1541447" cy="1489735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5562600" y="590550"/>
            <a:ext cx="1541447" cy="1489735"/>
          </a:xfrm>
          <a:prstGeom prst="roundRect">
            <a:avLst>
              <a:gd name="adj" fmla="val 8094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6400800" y="3028950"/>
            <a:ext cx="1541447" cy="1489735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1315720" y="3288702"/>
            <a:ext cx="1541447" cy="1489735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5433224" y="2139874"/>
            <a:ext cx="240280" cy="177985"/>
            <a:chOff x="4598988" y="3619501"/>
            <a:chExt cx="214313" cy="158750"/>
          </a:xfrm>
          <a:solidFill>
            <a:schemeClr val="bg1">
              <a:lumMod val="65000"/>
            </a:schemeClr>
          </a:solidFill>
        </p:grpSpPr>
        <p:sp>
          <p:nvSpPr>
            <p:cNvPr id="12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827022" y="1875233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038530" y="1136277"/>
            <a:ext cx="225930" cy="224492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20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284987" y="1147347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25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3037214" y="1334104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2" name="Freeform 37"/>
          <p:cNvSpPr>
            <a:spLocks noEditPoints="1"/>
          </p:cNvSpPr>
          <p:nvPr/>
        </p:nvSpPr>
        <p:spPr bwMode="auto">
          <a:xfrm>
            <a:off x="3547361" y="976101"/>
            <a:ext cx="207222" cy="205786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3" name="Group 32"/>
          <p:cNvGrpSpPr/>
          <p:nvPr/>
        </p:nvGrpSpPr>
        <p:grpSpPr>
          <a:xfrm>
            <a:off x="2991931" y="909408"/>
            <a:ext cx="210101" cy="208662"/>
            <a:chOff x="1979613" y="3067051"/>
            <a:chExt cx="231775" cy="230188"/>
          </a:xfrm>
          <a:solidFill>
            <a:schemeClr val="bg1">
              <a:lumMod val="65000"/>
            </a:schemeClr>
          </a:solidFill>
        </p:grpSpPr>
        <p:sp>
          <p:nvSpPr>
            <p:cNvPr id="34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773673" y="1195557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1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4" name="Freeform 54"/>
          <p:cNvSpPr>
            <a:spLocks noEditPoints="1"/>
          </p:cNvSpPr>
          <p:nvPr/>
        </p:nvSpPr>
        <p:spPr bwMode="auto">
          <a:xfrm>
            <a:off x="4586678" y="1649857"/>
            <a:ext cx="134282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5" name="Group 44"/>
          <p:cNvGrpSpPr/>
          <p:nvPr/>
        </p:nvGrpSpPr>
        <p:grpSpPr>
          <a:xfrm>
            <a:off x="2976058" y="1558928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46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4263176" y="968678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49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1" name="Freeform 32"/>
          <p:cNvSpPr/>
          <p:nvPr/>
        </p:nvSpPr>
        <p:spPr bwMode="auto">
          <a:xfrm>
            <a:off x="3240484" y="1518303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2" name="Group 51"/>
          <p:cNvGrpSpPr/>
          <p:nvPr/>
        </p:nvGrpSpPr>
        <p:grpSpPr>
          <a:xfrm>
            <a:off x="3138204" y="1740201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5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3522262" y="1210900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56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7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5064268" y="1903918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5000803" y="1643659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62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3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3029758" y="2090029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65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6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5211115" y="2079779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69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0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1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4816847" y="1442742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73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4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5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6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7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8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4594412" y="1110653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80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1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82" name="Freeform 32"/>
          <p:cNvSpPr/>
          <p:nvPr/>
        </p:nvSpPr>
        <p:spPr bwMode="auto">
          <a:xfrm>
            <a:off x="3295780" y="1806061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83" name="Group 82"/>
          <p:cNvGrpSpPr/>
          <p:nvPr/>
        </p:nvGrpSpPr>
        <p:grpSpPr>
          <a:xfrm>
            <a:off x="3459577" y="1651068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84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5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86" name="Freeform 32"/>
          <p:cNvSpPr/>
          <p:nvPr/>
        </p:nvSpPr>
        <p:spPr bwMode="auto">
          <a:xfrm>
            <a:off x="3672040" y="1177567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87" name="Group 86"/>
          <p:cNvGrpSpPr/>
          <p:nvPr/>
        </p:nvGrpSpPr>
        <p:grpSpPr>
          <a:xfrm>
            <a:off x="5705635" y="2111576"/>
            <a:ext cx="231385" cy="158389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88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9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3958597" y="1188361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91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2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3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4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5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6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4227037" y="1189800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98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9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4391407" y="1188361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101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2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3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4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5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6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3567233" y="1827014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08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9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4554161" y="1401071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11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2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3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4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5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6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17" name="Freeform 33"/>
          <p:cNvSpPr>
            <a:spLocks noEditPoints="1"/>
          </p:cNvSpPr>
          <p:nvPr/>
        </p:nvSpPr>
        <p:spPr bwMode="auto">
          <a:xfrm>
            <a:off x="3464730" y="1433897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8" name="Freeform 33"/>
          <p:cNvSpPr>
            <a:spLocks noEditPoints="1"/>
          </p:cNvSpPr>
          <p:nvPr/>
        </p:nvSpPr>
        <p:spPr bwMode="auto">
          <a:xfrm>
            <a:off x="4710155" y="1674142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9" name="Freeform 33"/>
          <p:cNvSpPr>
            <a:spLocks noEditPoints="1"/>
          </p:cNvSpPr>
          <p:nvPr/>
        </p:nvSpPr>
        <p:spPr bwMode="auto">
          <a:xfrm>
            <a:off x="4259991" y="1405328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20" name="Freeform 33"/>
          <p:cNvSpPr>
            <a:spLocks noEditPoints="1"/>
          </p:cNvSpPr>
          <p:nvPr/>
        </p:nvSpPr>
        <p:spPr bwMode="auto">
          <a:xfrm>
            <a:off x="3595530" y="2078591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21" name="Group 120"/>
          <p:cNvGrpSpPr/>
          <p:nvPr/>
        </p:nvGrpSpPr>
        <p:grpSpPr>
          <a:xfrm>
            <a:off x="3794788" y="1349792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22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24" name="Freeform 32"/>
          <p:cNvSpPr/>
          <p:nvPr/>
        </p:nvSpPr>
        <p:spPr bwMode="auto">
          <a:xfrm>
            <a:off x="3993878" y="1418339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25" name="Group 124"/>
          <p:cNvGrpSpPr/>
          <p:nvPr/>
        </p:nvGrpSpPr>
        <p:grpSpPr>
          <a:xfrm>
            <a:off x="4525022" y="1814696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126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7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4365938" y="1606033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130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1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2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3274195" y="2027707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34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5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6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7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8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9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3223660" y="916419"/>
            <a:ext cx="141913" cy="214259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4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3397952" y="863855"/>
            <a:ext cx="225930" cy="224490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44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5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6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7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4664519" y="1951407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4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3735272" y="1597367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52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3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4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5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4843932" y="2086025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57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8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9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0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61" name="Freeform 59"/>
          <p:cNvSpPr>
            <a:spLocks noEditPoints="1"/>
          </p:cNvSpPr>
          <p:nvPr/>
        </p:nvSpPr>
        <p:spPr bwMode="auto">
          <a:xfrm>
            <a:off x="5056671" y="2132741"/>
            <a:ext cx="185638" cy="248955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62" name="Group 161"/>
          <p:cNvGrpSpPr/>
          <p:nvPr/>
        </p:nvGrpSpPr>
        <p:grpSpPr>
          <a:xfrm>
            <a:off x="4168603" y="1606622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6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65" name="Freeform 32"/>
          <p:cNvSpPr/>
          <p:nvPr/>
        </p:nvSpPr>
        <p:spPr bwMode="auto">
          <a:xfrm>
            <a:off x="4862736" y="973665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66" name="Group 165"/>
          <p:cNvGrpSpPr/>
          <p:nvPr/>
        </p:nvGrpSpPr>
        <p:grpSpPr>
          <a:xfrm>
            <a:off x="3989591" y="1653521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6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3707283" y="1883298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70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1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72" name="Freeform 33"/>
          <p:cNvSpPr>
            <a:spLocks noEditPoints="1"/>
          </p:cNvSpPr>
          <p:nvPr/>
        </p:nvSpPr>
        <p:spPr bwMode="auto">
          <a:xfrm>
            <a:off x="3780655" y="1010919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3" name="Freeform 33"/>
          <p:cNvSpPr>
            <a:spLocks noEditPoints="1"/>
          </p:cNvSpPr>
          <p:nvPr/>
        </p:nvSpPr>
        <p:spPr bwMode="auto">
          <a:xfrm>
            <a:off x="3000509" y="1962449"/>
            <a:ext cx="173555" cy="118166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4" name="Freeform 54"/>
          <p:cNvSpPr>
            <a:spLocks noEditPoints="1"/>
          </p:cNvSpPr>
          <p:nvPr/>
        </p:nvSpPr>
        <p:spPr bwMode="auto">
          <a:xfrm>
            <a:off x="3971443" y="1897561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5" name="Freeform 54"/>
          <p:cNvSpPr>
            <a:spLocks noEditPoints="1"/>
          </p:cNvSpPr>
          <p:nvPr/>
        </p:nvSpPr>
        <p:spPr bwMode="auto">
          <a:xfrm>
            <a:off x="4346786" y="1822984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6" name="Freeform 54"/>
          <p:cNvSpPr>
            <a:spLocks noEditPoints="1"/>
          </p:cNvSpPr>
          <p:nvPr/>
        </p:nvSpPr>
        <p:spPr bwMode="auto">
          <a:xfrm>
            <a:off x="4036753" y="963553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7" name="Freeform 54"/>
          <p:cNvSpPr>
            <a:spLocks noEditPoints="1"/>
          </p:cNvSpPr>
          <p:nvPr/>
        </p:nvSpPr>
        <p:spPr bwMode="auto">
          <a:xfrm>
            <a:off x="3809804" y="2119727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8" name="Freeform 32"/>
          <p:cNvSpPr/>
          <p:nvPr/>
        </p:nvSpPr>
        <p:spPr bwMode="auto">
          <a:xfrm>
            <a:off x="4161393" y="1968675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79" name="Group 178"/>
          <p:cNvGrpSpPr/>
          <p:nvPr/>
        </p:nvGrpSpPr>
        <p:grpSpPr>
          <a:xfrm>
            <a:off x="4365804" y="2105385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80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1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2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3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4698544" y="921098"/>
            <a:ext cx="141642" cy="185226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85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6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7" name="Group 186"/>
          <p:cNvGrpSpPr/>
          <p:nvPr/>
        </p:nvGrpSpPr>
        <p:grpSpPr>
          <a:xfrm>
            <a:off x="4493378" y="970063"/>
            <a:ext cx="181743" cy="98999"/>
            <a:chOff x="6750050" y="3321051"/>
            <a:chExt cx="195263" cy="106363"/>
          </a:xfrm>
          <a:solidFill>
            <a:schemeClr val="bg1">
              <a:lumMod val="65000"/>
            </a:schemeClr>
          </a:solidFill>
        </p:grpSpPr>
        <p:sp>
          <p:nvSpPr>
            <p:cNvPr id="188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9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0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1" name="Group 190"/>
          <p:cNvGrpSpPr/>
          <p:nvPr/>
        </p:nvGrpSpPr>
        <p:grpSpPr>
          <a:xfrm>
            <a:off x="4943288" y="1125525"/>
            <a:ext cx="126576" cy="220654"/>
            <a:chOff x="5734050" y="3273426"/>
            <a:chExt cx="117475" cy="204788"/>
          </a:xfrm>
          <a:solidFill>
            <a:schemeClr val="bg1">
              <a:lumMod val="65000"/>
            </a:schemeClr>
          </a:solidFill>
        </p:grpSpPr>
        <p:sp>
          <p:nvSpPr>
            <p:cNvPr id="192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3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3210012" y="714439"/>
            <a:ext cx="240280" cy="177985"/>
            <a:chOff x="4598988" y="3619501"/>
            <a:chExt cx="214313" cy="158750"/>
          </a:xfrm>
          <a:solidFill>
            <a:schemeClr val="bg1">
              <a:lumMod val="65000"/>
            </a:schemeClr>
          </a:solidFill>
        </p:grpSpPr>
        <p:sp>
          <p:nvSpPr>
            <p:cNvPr id="375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6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7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2157129" y="801129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372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3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4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7" name="Group 196"/>
          <p:cNvGrpSpPr/>
          <p:nvPr/>
        </p:nvGrpSpPr>
        <p:grpSpPr>
          <a:xfrm>
            <a:off x="28297" y="203990"/>
            <a:ext cx="225930" cy="224492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368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9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0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1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8" name="Group 197"/>
          <p:cNvGrpSpPr/>
          <p:nvPr/>
        </p:nvGrpSpPr>
        <p:grpSpPr>
          <a:xfrm>
            <a:off x="274754" y="215060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362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3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4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5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6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7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99" name="Freeform 33"/>
          <p:cNvSpPr>
            <a:spLocks noEditPoints="1"/>
          </p:cNvSpPr>
          <p:nvPr/>
        </p:nvSpPr>
        <p:spPr bwMode="auto">
          <a:xfrm>
            <a:off x="26981" y="401817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0" name="Freeform 37"/>
          <p:cNvSpPr>
            <a:spLocks noEditPoints="1"/>
          </p:cNvSpPr>
          <p:nvPr/>
        </p:nvSpPr>
        <p:spPr bwMode="auto">
          <a:xfrm>
            <a:off x="537128" y="43814"/>
            <a:ext cx="207222" cy="205786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01" name="Group 200"/>
          <p:cNvGrpSpPr/>
          <p:nvPr/>
        </p:nvGrpSpPr>
        <p:grpSpPr>
          <a:xfrm>
            <a:off x="-18302" y="-22879"/>
            <a:ext cx="210101" cy="208662"/>
            <a:chOff x="1979613" y="3067051"/>
            <a:chExt cx="231775" cy="230188"/>
          </a:xfrm>
          <a:solidFill>
            <a:schemeClr val="bg1">
              <a:lumMod val="65000"/>
            </a:schemeClr>
          </a:solidFill>
        </p:grpSpPr>
        <p:sp>
          <p:nvSpPr>
            <p:cNvPr id="359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0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1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1763440" y="263270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353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4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5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6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7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8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03" name="Freeform 54"/>
          <p:cNvSpPr>
            <a:spLocks noEditPoints="1"/>
          </p:cNvSpPr>
          <p:nvPr/>
        </p:nvSpPr>
        <p:spPr bwMode="auto">
          <a:xfrm>
            <a:off x="1576445" y="717570"/>
            <a:ext cx="134282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04" name="Group 203"/>
          <p:cNvGrpSpPr/>
          <p:nvPr/>
        </p:nvGrpSpPr>
        <p:grpSpPr>
          <a:xfrm>
            <a:off x="-34175" y="626641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351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2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1252943" y="36391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349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0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06" name="Freeform 32"/>
          <p:cNvSpPr/>
          <p:nvPr/>
        </p:nvSpPr>
        <p:spPr bwMode="auto">
          <a:xfrm>
            <a:off x="230251" y="586016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07" name="Group 206"/>
          <p:cNvGrpSpPr/>
          <p:nvPr/>
        </p:nvGrpSpPr>
        <p:grpSpPr>
          <a:xfrm>
            <a:off x="127971" y="807914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34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8" name="Group 207"/>
          <p:cNvGrpSpPr/>
          <p:nvPr/>
        </p:nvGrpSpPr>
        <p:grpSpPr>
          <a:xfrm>
            <a:off x="512029" y="278613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34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6179442" y="311402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34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10" name="Group 209"/>
          <p:cNvGrpSpPr/>
          <p:nvPr/>
        </p:nvGrpSpPr>
        <p:grpSpPr>
          <a:xfrm>
            <a:off x="1990570" y="711372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341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2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11" name="Group 210"/>
          <p:cNvGrpSpPr/>
          <p:nvPr/>
        </p:nvGrpSpPr>
        <p:grpSpPr>
          <a:xfrm>
            <a:off x="19525" y="1157742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338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9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0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12" name="Group 211"/>
          <p:cNvGrpSpPr/>
          <p:nvPr/>
        </p:nvGrpSpPr>
        <p:grpSpPr>
          <a:xfrm>
            <a:off x="2075365" y="264811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335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6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7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1806614" y="510455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329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0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1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2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3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4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14" name="Group 213"/>
          <p:cNvGrpSpPr/>
          <p:nvPr/>
        </p:nvGrpSpPr>
        <p:grpSpPr>
          <a:xfrm>
            <a:off x="1584179" y="178366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32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15" name="Freeform 32"/>
          <p:cNvSpPr/>
          <p:nvPr/>
        </p:nvSpPr>
        <p:spPr bwMode="auto">
          <a:xfrm>
            <a:off x="285547" y="873774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16" name="Group 215"/>
          <p:cNvGrpSpPr/>
          <p:nvPr/>
        </p:nvGrpSpPr>
        <p:grpSpPr>
          <a:xfrm>
            <a:off x="449344" y="718781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325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6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17" name="Freeform 32"/>
          <p:cNvSpPr/>
          <p:nvPr/>
        </p:nvSpPr>
        <p:spPr bwMode="auto">
          <a:xfrm>
            <a:off x="661807" y="245280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18" name="Group 217"/>
          <p:cNvGrpSpPr/>
          <p:nvPr/>
        </p:nvGrpSpPr>
        <p:grpSpPr>
          <a:xfrm>
            <a:off x="2755114" y="1098836"/>
            <a:ext cx="231385" cy="158389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323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4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948364" y="256074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317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8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9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0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1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20" name="Group 219"/>
          <p:cNvGrpSpPr/>
          <p:nvPr/>
        </p:nvGrpSpPr>
        <p:grpSpPr>
          <a:xfrm>
            <a:off x="1216804" y="257513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31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21" name="Group 220"/>
          <p:cNvGrpSpPr/>
          <p:nvPr/>
        </p:nvGrpSpPr>
        <p:grpSpPr>
          <a:xfrm>
            <a:off x="1381174" y="256074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309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0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1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2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3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4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22" name="Group 221"/>
          <p:cNvGrpSpPr/>
          <p:nvPr/>
        </p:nvGrpSpPr>
        <p:grpSpPr>
          <a:xfrm>
            <a:off x="557000" y="894727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30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23" name="Group 222"/>
          <p:cNvGrpSpPr/>
          <p:nvPr/>
        </p:nvGrpSpPr>
        <p:grpSpPr>
          <a:xfrm>
            <a:off x="1543928" y="468784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301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2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3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4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5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6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24" name="Freeform 33"/>
          <p:cNvSpPr>
            <a:spLocks noEditPoints="1"/>
          </p:cNvSpPr>
          <p:nvPr/>
        </p:nvSpPr>
        <p:spPr bwMode="auto">
          <a:xfrm>
            <a:off x="454497" y="501610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25" name="Freeform 33"/>
          <p:cNvSpPr>
            <a:spLocks noEditPoints="1"/>
          </p:cNvSpPr>
          <p:nvPr/>
        </p:nvSpPr>
        <p:spPr bwMode="auto">
          <a:xfrm>
            <a:off x="1699922" y="741855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26" name="Freeform 33"/>
          <p:cNvSpPr>
            <a:spLocks noEditPoints="1"/>
          </p:cNvSpPr>
          <p:nvPr/>
        </p:nvSpPr>
        <p:spPr bwMode="auto">
          <a:xfrm>
            <a:off x="1249758" y="473041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27" name="Freeform 33"/>
          <p:cNvSpPr>
            <a:spLocks noEditPoints="1"/>
          </p:cNvSpPr>
          <p:nvPr/>
        </p:nvSpPr>
        <p:spPr bwMode="auto">
          <a:xfrm>
            <a:off x="585297" y="1146304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28" name="Group 227"/>
          <p:cNvGrpSpPr/>
          <p:nvPr/>
        </p:nvGrpSpPr>
        <p:grpSpPr>
          <a:xfrm>
            <a:off x="784555" y="417505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299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0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29" name="Freeform 32"/>
          <p:cNvSpPr/>
          <p:nvPr/>
        </p:nvSpPr>
        <p:spPr bwMode="auto">
          <a:xfrm>
            <a:off x="983645" y="486052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30" name="Group 229"/>
          <p:cNvGrpSpPr/>
          <p:nvPr/>
        </p:nvGrpSpPr>
        <p:grpSpPr>
          <a:xfrm>
            <a:off x="1371600" y="819150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296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7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8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1355705" y="673746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293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4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5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2" name="Group 231"/>
          <p:cNvGrpSpPr/>
          <p:nvPr/>
        </p:nvGrpSpPr>
        <p:grpSpPr>
          <a:xfrm>
            <a:off x="263962" y="1095420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287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8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9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0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1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3" name="Group 232"/>
          <p:cNvGrpSpPr/>
          <p:nvPr/>
        </p:nvGrpSpPr>
        <p:grpSpPr>
          <a:xfrm>
            <a:off x="213427" y="-15868"/>
            <a:ext cx="141913" cy="214259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28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387719" y="-22034"/>
            <a:ext cx="179233" cy="178091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281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2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3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4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5" name="Group 234"/>
          <p:cNvGrpSpPr/>
          <p:nvPr/>
        </p:nvGrpSpPr>
        <p:grpSpPr>
          <a:xfrm>
            <a:off x="2391059" y="2959239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27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6" name="Group 235"/>
          <p:cNvGrpSpPr/>
          <p:nvPr/>
        </p:nvGrpSpPr>
        <p:grpSpPr>
          <a:xfrm>
            <a:off x="725039" y="665080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275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6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7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8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5269190" y="1805109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271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2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3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4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38" name="Freeform 59"/>
          <p:cNvSpPr>
            <a:spLocks noEditPoints="1"/>
          </p:cNvSpPr>
          <p:nvPr/>
        </p:nvSpPr>
        <p:spPr bwMode="auto">
          <a:xfrm>
            <a:off x="2370163" y="766219"/>
            <a:ext cx="185638" cy="248955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39" name="Group 238"/>
          <p:cNvGrpSpPr/>
          <p:nvPr/>
        </p:nvGrpSpPr>
        <p:grpSpPr>
          <a:xfrm>
            <a:off x="1158370" y="674335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269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0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40" name="Freeform 32"/>
          <p:cNvSpPr/>
          <p:nvPr/>
        </p:nvSpPr>
        <p:spPr bwMode="auto">
          <a:xfrm>
            <a:off x="1852503" y="41378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41" name="Group 240"/>
          <p:cNvGrpSpPr/>
          <p:nvPr/>
        </p:nvGrpSpPr>
        <p:grpSpPr>
          <a:xfrm>
            <a:off x="979358" y="721234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26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697050" y="951011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265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6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43" name="Freeform 33"/>
          <p:cNvSpPr>
            <a:spLocks noEditPoints="1"/>
          </p:cNvSpPr>
          <p:nvPr/>
        </p:nvSpPr>
        <p:spPr bwMode="auto">
          <a:xfrm>
            <a:off x="770422" y="78632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44" name="Freeform 33"/>
          <p:cNvSpPr>
            <a:spLocks noEditPoints="1"/>
          </p:cNvSpPr>
          <p:nvPr/>
        </p:nvSpPr>
        <p:spPr bwMode="auto">
          <a:xfrm>
            <a:off x="-9724" y="1030162"/>
            <a:ext cx="173555" cy="118166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45" name="Freeform 54"/>
          <p:cNvSpPr>
            <a:spLocks noEditPoints="1"/>
          </p:cNvSpPr>
          <p:nvPr/>
        </p:nvSpPr>
        <p:spPr bwMode="auto">
          <a:xfrm>
            <a:off x="961210" y="965274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47" name="Freeform 54"/>
          <p:cNvSpPr>
            <a:spLocks noEditPoints="1"/>
          </p:cNvSpPr>
          <p:nvPr/>
        </p:nvSpPr>
        <p:spPr bwMode="auto">
          <a:xfrm>
            <a:off x="1026520" y="31266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48" name="Freeform 54"/>
          <p:cNvSpPr>
            <a:spLocks noEditPoints="1"/>
          </p:cNvSpPr>
          <p:nvPr/>
        </p:nvSpPr>
        <p:spPr bwMode="auto">
          <a:xfrm>
            <a:off x="799571" y="1187440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49" name="Freeform 32"/>
          <p:cNvSpPr/>
          <p:nvPr/>
        </p:nvSpPr>
        <p:spPr bwMode="auto">
          <a:xfrm>
            <a:off x="4730442" y="374335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50" name="Group 249"/>
          <p:cNvGrpSpPr/>
          <p:nvPr/>
        </p:nvGrpSpPr>
        <p:grpSpPr>
          <a:xfrm>
            <a:off x="2689983" y="821047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261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2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3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4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51" name="Group 250"/>
          <p:cNvGrpSpPr/>
          <p:nvPr/>
        </p:nvGrpSpPr>
        <p:grpSpPr>
          <a:xfrm>
            <a:off x="1688311" y="-11189"/>
            <a:ext cx="141642" cy="185226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259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0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52" name="Group 251"/>
          <p:cNvGrpSpPr/>
          <p:nvPr/>
        </p:nvGrpSpPr>
        <p:grpSpPr>
          <a:xfrm>
            <a:off x="1483145" y="37776"/>
            <a:ext cx="181743" cy="98999"/>
            <a:chOff x="6750050" y="3321051"/>
            <a:chExt cx="195263" cy="106363"/>
          </a:xfrm>
          <a:solidFill>
            <a:schemeClr val="bg1">
              <a:lumMod val="65000"/>
            </a:schemeClr>
          </a:solidFill>
        </p:grpSpPr>
        <p:sp>
          <p:nvSpPr>
            <p:cNvPr id="256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7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8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53" name="Group 252"/>
          <p:cNvGrpSpPr/>
          <p:nvPr/>
        </p:nvGrpSpPr>
        <p:grpSpPr>
          <a:xfrm>
            <a:off x="1933055" y="193238"/>
            <a:ext cx="126576" cy="220654"/>
            <a:chOff x="5734050" y="3273426"/>
            <a:chExt cx="117475" cy="204788"/>
          </a:xfrm>
          <a:solidFill>
            <a:schemeClr val="bg1">
              <a:lumMod val="65000"/>
            </a:schemeClr>
          </a:solidFill>
        </p:grpSpPr>
        <p:sp>
          <p:nvSpPr>
            <p:cNvPr id="254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5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80" name="Group 379"/>
          <p:cNvGrpSpPr/>
          <p:nvPr/>
        </p:nvGrpSpPr>
        <p:grpSpPr>
          <a:xfrm>
            <a:off x="8955011" y="946289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556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7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8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81" name="Group 380"/>
          <p:cNvGrpSpPr/>
          <p:nvPr/>
        </p:nvGrpSpPr>
        <p:grpSpPr>
          <a:xfrm>
            <a:off x="7166519" y="207333"/>
            <a:ext cx="225930" cy="224492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552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3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4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5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82" name="Group 381"/>
          <p:cNvGrpSpPr/>
          <p:nvPr/>
        </p:nvGrpSpPr>
        <p:grpSpPr>
          <a:xfrm>
            <a:off x="7412976" y="218403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546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7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8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9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0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1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83" name="Freeform 33"/>
          <p:cNvSpPr>
            <a:spLocks noEditPoints="1"/>
          </p:cNvSpPr>
          <p:nvPr/>
        </p:nvSpPr>
        <p:spPr bwMode="auto">
          <a:xfrm>
            <a:off x="7165203" y="405160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84" name="Freeform 37"/>
          <p:cNvSpPr>
            <a:spLocks noEditPoints="1"/>
          </p:cNvSpPr>
          <p:nvPr/>
        </p:nvSpPr>
        <p:spPr bwMode="auto">
          <a:xfrm>
            <a:off x="7675350" y="47157"/>
            <a:ext cx="207222" cy="205786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85" name="Group 384"/>
          <p:cNvGrpSpPr/>
          <p:nvPr/>
        </p:nvGrpSpPr>
        <p:grpSpPr>
          <a:xfrm>
            <a:off x="7119920" y="-19536"/>
            <a:ext cx="210101" cy="208662"/>
            <a:chOff x="1979613" y="3067051"/>
            <a:chExt cx="231775" cy="230188"/>
          </a:xfrm>
          <a:solidFill>
            <a:schemeClr val="bg1">
              <a:lumMod val="65000"/>
            </a:schemeClr>
          </a:solidFill>
        </p:grpSpPr>
        <p:sp>
          <p:nvSpPr>
            <p:cNvPr id="543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4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5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86" name="Group 385"/>
          <p:cNvGrpSpPr/>
          <p:nvPr/>
        </p:nvGrpSpPr>
        <p:grpSpPr>
          <a:xfrm>
            <a:off x="8901662" y="266613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537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38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39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0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1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2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87" name="Freeform 54"/>
          <p:cNvSpPr>
            <a:spLocks noEditPoints="1"/>
          </p:cNvSpPr>
          <p:nvPr/>
        </p:nvSpPr>
        <p:spPr bwMode="auto">
          <a:xfrm>
            <a:off x="8714667" y="720913"/>
            <a:ext cx="134282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88" name="Group 387"/>
          <p:cNvGrpSpPr/>
          <p:nvPr/>
        </p:nvGrpSpPr>
        <p:grpSpPr>
          <a:xfrm>
            <a:off x="7104047" y="629984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535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36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89" name="Group 388"/>
          <p:cNvGrpSpPr/>
          <p:nvPr/>
        </p:nvGrpSpPr>
        <p:grpSpPr>
          <a:xfrm>
            <a:off x="8391165" y="39734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533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34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90" name="Freeform 32"/>
          <p:cNvSpPr/>
          <p:nvPr/>
        </p:nvSpPr>
        <p:spPr bwMode="auto">
          <a:xfrm>
            <a:off x="7368473" y="589359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91" name="Group 390"/>
          <p:cNvGrpSpPr/>
          <p:nvPr/>
        </p:nvGrpSpPr>
        <p:grpSpPr>
          <a:xfrm>
            <a:off x="7266193" y="811257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53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3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92" name="Group 391"/>
          <p:cNvGrpSpPr/>
          <p:nvPr/>
        </p:nvGrpSpPr>
        <p:grpSpPr>
          <a:xfrm>
            <a:off x="7650251" y="281956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52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3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95" name="Group 394"/>
          <p:cNvGrpSpPr/>
          <p:nvPr/>
        </p:nvGrpSpPr>
        <p:grpSpPr>
          <a:xfrm>
            <a:off x="7157747" y="1161085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522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23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24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97" name="Group 396"/>
          <p:cNvGrpSpPr/>
          <p:nvPr/>
        </p:nvGrpSpPr>
        <p:grpSpPr>
          <a:xfrm>
            <a:off x="8944836" y="513798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513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4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5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6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7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8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98" name="Group 397"/>
          <p:cNvGrpSpPr/>
          <p:nvPr/>
        </p:nvGrpSpPr>
        <p:grpSpPr>
          <a:xfrm>
            <a:off x="8722401" y="181709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51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99" name="Freeform 32"/>
          <p:cNvSpPr/>
          <p:nvPr/>
        </p:nvSpPr>
        <p:spPr bwMode="auto">
          <a:xfrm>
            <a:off x="7423769" y="877117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00" name="Group 399"/>
          <p:cNvGrpSpPr/>
          <p:nvPr/>
        </p:nvGrpSpPr>
        <p:grpSpPr>
          <a:xfrm>
            <a:off x="7587566" y="722124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509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0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01" name="Freeform 32"/>
          <p:cNvSpPr/>
          <p:nvPr/>
        </p:nvSpPr>
        <p:spPr bwMode="auto">
          <a:xfrm>
            <a:off x="7800029" y="248623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03" name="Group 402"/>
          <p:cNvGrpSpPr/>
          <p:nvPr/>
        </p:nvGrpSpPr>
        <p:grpSpPr>
          <a:xfrm>
            <a:off x="8086586" y="259417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501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2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3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4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5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6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355026" y="260856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49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05" name="Group 404"/>
          <p:cNvGrpSpPr/>
          <p:nvPr/>
        </p:nvGrpSpPr>
        <p:grpSpPr>
          <a:xfrm>
            <a:off x="8519396" y="259417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493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4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5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6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7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8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06" name="Group 405"/>
          <p:cNvGrpSpPr/>
          <p:nvPr/>
        </p:nvGrpSpPr>
        <p:grpSpPr>
          <a:xfrm>
            <a:off x="7695222" y="898070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49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8682150" y="472127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485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6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7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8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9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0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08" name="Freeform 33"/>
          <p:cNvSpPr>
            <a:spLocks noEditPoints="1"/>
          </p:cNvSpPr>
          <p:nvPr/>
        </p:nvSpPr>
        <p:spPr bwMode="auto">
          <a:xfrm>
            <a:off x="7592719" y="504953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09" name="Freeform 33"/>
          <p:cNvSpPr>
            <a:spLocks noEditPoints="1"/>
          </p:cNvSpPr>
          <p:nvPr/>
        </p:nvSpPr>
        <p:spPr bwMode="auto">
          <a:xfrm>
            <a:off x="8838144" y="745198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10" name="Freeform 33"/>
          <p:cNvSpPr>
            <a:spLocks noEditPoints="1"/>
          </p:cNvSpPr>
          <p:nvPr/>
        </p:nvSpPr>
        <p:spPr bwMode="auto">
          <a:xfrm>
            <a:off x="8387980" y="476384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11" name="Freeform 33"/>
          <p:cNvSpPr>
            <a:spLocks noEditPoints="1"/>
          </p:cNvSpPr>
          <p:nvPr/>
        </p:nvSpPr>
        <p:spPr bwMode="auto">
          <a:xfrm>
            <a:off x="7723519" y="1149647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12" name="Group 411"/>
          <p:cNvGrpSpPr/>
          <p:nvPr/>
        </p:nvGrpSpPr>
        <p:grpSpPr>
          <a:xfrm>
            <a:off x="7922777" y="420848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48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13" name="Freeform 32"/>
          <p:cNvSpPr/>
          <p:nvPr/>
        </p:nvSpPr>
        <p:spPr bwMode="auto">
          <a:xfrm>
            <a:off x="8121867" y="489395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14" name="Group 413"/>
          <p:cNvGrpSpPr/>
          <p:nvPr/>
        </p:nvGrpSpPr>
        <p:grpSpPr>
          <a:xfrm>
            <a:off x="8653011" y="885752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480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1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2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15" name="Group 414"/>
          <p:cNvGrpSpPr/>
          <p:nvPr/>
        </p:nvGrpSpPr>
        <p:grpSpPr>
          <a:xfrm>
            <a:off x="8493927" y="677089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477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8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9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16" name="Group 415"/>
          <p:cNvGrpSpPr/>
          <p:nvPr/>
        </p:nvGrpSpPr>
        <p:grpSpPr>
          <a:xfrm>
            <a:off x="7402184" y="1098763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471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2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3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4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5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6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17" name="Group 416"/>
          <p:cNvGrpSpPr/>
          <p:nvPr/>
        </p:nvGrpSpPr>
        <p:grpSpPr>
          <a:xfrm>
            <a:off x="7351649" y="-12525"/>
            <a:ext cx="141913" cy="214259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46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18" name="Group 417"/>
          <p:cNvGrpSpPr/>
          <p:nvPr/>
        </p:nvGrpSpPr>
        <p:grpSpPr>
          <a:xfrm>
            <a:off x="7525941" y="-65089"/>
            <a:ext cx="225930" cy="224490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465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6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7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8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19" name="Group 418"/>
          <p:cNvGrpSpPr/>
          <p:nvPr/>
        </p:nvGrpSpPr>
        <p:grpSpPr>
          <a:xfrm>
            <a:off x="8792508" y="1022463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46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20" name="Group 419"/>
          <p:cNvGrpSpPr/>
          <p:nvPr/>
        </p:nvGrpSpPr>
        <p:grpSpPr>
          <a:xfrm>
            <a:off x="7863261" y="668423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459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0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1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2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21" name="Group 420"/>
          <p:cNvGrpSpPr/>
          <p:nvPr/>
        </p:nvGrpSpPr>
        <p:grpSpPr>
          <a:xfrm>
            <a:off x="8971921" y="1157081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455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6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7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8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8296592" y="677678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45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24" name="Freeform 32"/>
          <p:cNvSpPr/>
          <p:nvPr/>
        </p:nvSpPr>
        <p:spPr bwMode="auto">
          <a:xfrm>
            <a:off x="8990725" y="112732"/>
            <a:ext cx="157581" cy="139212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25" name="Group 424"/>
          <p:cNvGrpSpPr/>
          <p:nvPr/>
        </p:nvGrpSpPr>
        <p:grpSpPr>
          <a:xfrm>
            <a:off x="8117580" y="724577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45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26" name="Group 425"/>
          <p:cNvGrpSpPr/>
          <p:nvPr/>
        </p:nvGrpSpPr>
        <p:grpSpPr>
          <a:xfrm>
            <a:off x="7835272" y="954354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449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0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27" name="Freeform 33"/>
          <p:cNvSpPr>
            <a:spLocks noEditPoints="1"/>
          </p:cNvSpPr>
          <p:nvPr/>
        </p:nvSpPr>
        <p:spPr bwMode="auto">
          <a:xfrm>
            <a:off x="7908644" y="81975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28" name="Freeform 33"/>
          <p:cNvSpPr>
            <a:spLocks noEditPoints="1"/>
          </p:cNvSpPr>
          <p:nvPr/>
        </p:nvSpPr>
        <p:spPr bwMode="auto">
          <a:xfrm>
            <a:off x="7128498" y="1033505"/>
            <a:ext cx="173555" cy="118166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29" name="Freeform 54"/>
          <p:cNvSpPr>
            <a:spLocks noEditPoints="1"/>
          </p:cNvSpPr>
          <p:nvPr/>
        </p:nvSpPr>
        <p:spPr bwMode="auto">
          <a:xfrm>
            <a:off x="8099432" y="968617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30" name="Freeform 54"/>
          <p:cNvSpPr>
            <a:spLocks noEditPoints="1"/>
          </p:cNvSpPr>
          <p:nvPr/>
        </p:nvSpPr>
        <p:spPr bwMode="auto">
          <a:xfrm>
            <a:off x="8474775" y="894040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31" name="Freeform 54"/>
          <p:cNvSpPr>
            <a:spLocks noEditPoints="1"/>
          </p:cNvSpPr>
          <p:nvPr/>
        </p:nvSpPr>
        <p:spPr bwMode="auto">
          <a:xfrm>
            <a:off x="8164742" y="34609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32" name="Freeform 54"/>
          <p:cNvSpPr>
            <a:spLocks noEditPoints="1"/>
          </p:cNvSpPr>
          <p:nvPr/>
        </p:nvSpPr>
        <p:spPr bwMode="auto">
          <a:xfrm>
            <a:off x="7937793" y="1190783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33" name="Freeform 32"/>
          <p:cNvSpPr/>
          <p:nvPr/>
        </p:nvSpPr>
        <p:spPr bwMode="auto">
          <a:xfrm>
            <a:off x="8289382" y="1039731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34" name="Group 433"/>
          <p:cNvGrpSpPr/>
          <p:nvPr/>
        </p:nvGrpSpPr>
        <p:grpSpPr>
          <a:xfrm>
            <a:off x="8493793" y="1176441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445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6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7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8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35" name="Group 434"/>
          <p:cNvGrpSpPr/>
          <p:nvPr/>
        </p:nvGrpSpPr>
        <p:grpSpPr>
          <a:xfrm>
            <a:off x="8826533" y="-7846"/>
            <a:ext cx="141642" cy="185226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44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36" name="Group 435"/>
          <p:cNvGrpSpPr/>
          <p:nvPr/>
        </p:nvGrpSpPr>
        <p:grpSpPr>
          <a:xfrm>
            <a:off x="8621367" y="41119"/>
            <a:ext cx="181743" cy="98999"/>
            <a:chOff x="6750050" y="3321051"/>
            <a:chExt cx="195263" cy="106363"/>
          </a:xfrm>
          <a:solidFill>
            <a:schemeClr val="bg1">
              <a:lumMod val="65000"/>
            </a:schemeClr>
          </a:solidFill>
        </p:grpSpPr>
        <p:sp>
          <p:nvSpPr>
            <p:cNvPr id="440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1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2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65" name="Group 564"/>
          <p:cNvGrpSpPr/>
          <p:nvPr/>
        </p:nvGrpSpPr>
        <p:grpSpPr>
          <a:xfrm>
            <a:off x="7190691" y="1687993"/>
            <a:ext cx="225919" cy="224483"/>
            <a:chOff x="744547" y="3198813"/>
            <a:chExt cx="249228" cy="247641"/>
          </a:xfrm>
          <a:solidFill>
            <a:schemeClr val="bg1">
              <a:lumMod val="65000"/>
            </a:schemeClr>
          </a:solidFill>
        </p:grpSpPr>
        <p:sp>
          <p:nvSpPr>
            <p:cNvPr id="736" name="Freeform 8"/>
            <p:cNvSpPr/>
            <p:nvPr/>
          </p:nvSpPr>
          <p:spPr bwMode="auto">
            <a:xfrm>
              <a:off x="744547" y="3379779"/>
              <a:ext cx="66676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7" name="Freeform 9"/>
            <p:cNvSpPr/>
            <p:nvPr/>
          </p:nvSpPr>
          <p:spPr bwMode="auto">
            <a:xfrm>
              <a:off x="782645" y="3219442"/>
              <a:ext cx="165102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8" name="Freeform 10"/>
            <p:cNvSpPr/>
            <p:nvPr/>
          </p:nvSpPr>
          <p:spPr bwMode="auto">
            <a:xfrm>
              <a:off x="804870" y="3244840"/>
              <a:ext cx="165102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9" name="Freeform 11"/>
            <p:cNvSpPr/>
            <p:nvPr/>
          </p:nvSpPr>
          <p:spPr bwMode="auto">
            <a:xfrm>
              <a:off x="942974" y="3198813"/>
              <a:ext cx="50801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66" name="Group 565"/>
          <p:cNvGrpSpPr/>
          <p:nvPr/>
        </p:nvGrpSpPr>
        <p:grpSpPr>
          <a:xfrm>
            <a:off x="7437151" y="1699061"/>
            <a:ext cx="256149" cy="217293"/>
            <a:chOff x="1112838" y="3203580"/>
            <a:chExt cx="282572" cy="239708"/>
          </a:xfrm>
          <a:solidFill>
            <a:schemeClr val="bg1">
              <a:lumMod val="65000"/>
            </a:schemeClr>
          </a:solidFill>
        </p:grpSpPr>
        <p:sp>
          <p:nvSpPr>
            <p:cNvPr id="730" name="Freeform 12"/>
            <p:cNvSpPr/>
            <p:nvPr/>
          </p:nvSpPr>
          <p:spPr bwMode="auto">
            <a:xfrm>
              <a:off x="1201735" y="3343281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1" name="Rectangle 13"/>
            <p:cNvSpPr>
              <a:spLocks noChangeArrowheads="1"/>
            </p:cNvSpPr>
            <p:nvPr/>
          </p:nvSpPr>
          <p:spPr bwMode="auto">
            <a:xfrm>
              <a:off x="1252534" y="3371856"/>
              <a:ext cx="1589" cy="15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2" name="Freeform 14"/>
            <p:cNvSpPr/>
            <p:nvPr/>
          </p:nvSpPr>
          <p:spPr bwMode="auto">
            <a:xfrm>
              <a:off x="1231896" y="3219457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3" name="Freeform 15"/>
            <p:cNvSpPr/>
            <p:nvPr/>
          </p:nvSpPr>
          <p:spPr bwMode="auto">
            <a:xfrm>
              <a:off x="1249359" y="3236918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4" name="Freeform 16"/>
            <p:cNvSpPr/>
            <p:nvPr/>
          </p:nvSpPr>
          <p:spPr bwMode="auto">
            <a:xfrm>
              <a:off x="1355722" y="3203580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5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67" name="Freeform 33"/>
          <p:cNvSpPr>
            <a:spLocks noEditPoints="1"/>
          </p:cNvSpPr>
          <p:nvPr/>
        </p:nvSpPr>
        <p:spPr bwMode="auto">
          <a:xfrm>
            <a:off x="7189374" y="1885819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568" name="Freeform 37"/>
          <p:cNvSpPr>
            <a:spLocks noEditPoints="1"/>
          </p:cNvSpPr>
          <p:nvPr/>
        </p:nvSpPr>
        <p:spPr bwMode="auto">
          <a:xfrm>
            <a:off x="7699521" y="1527816"/>
            <a:ext cx="207222" cy="205785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69" name="Group 568"/>
          <p:cNvGrpSpPr/>
          <p:nvPr/>
        </p:nvGrpSpPr>
        <p:grpSpPr>
          <a:xfrm>
            <a:off x="7144091" y="1461129"/>
            <a:ext cx="210101" cy="208662"/>
            <a:chOff x="1979673" y="3067138"/>
            <a:chExt cx="231782" cy="230194"/>
          </a:xfrm>
          <a:solidFill>
            <a:schemeClr val="bg1">
              <a:lumMod val="65000"/>
            </a:schemeClr>
          </a:solidFill>
        </p:grpSpPr>
        <p:sp>
          <p:nvSpPr>
            <p:cNvPr id="727" name="Freeform 38"/>
            <p:cNvSpPr>
              <a:spLocks noEditPoints="1"/>
            </p:cNvSpPr>
            <p:nvPr/>
          </p:nvSpPr>
          <p:spPr bwMode="auto">
            <a:xfrm>
              <a:off x="1979673" y="3067138"/>
              <a:ext cx="231782" cy="230194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8" name="Freeform 39"/>
            <p:cNvSpPr>
              <a:spLocks noEditPoints="1"/>
            </p:cNvSpPr>
            <p:nvPr/>
          </p:nvSpPr>
          <p:spPr bwMode="auto">
            <a:xfrm>
              <a:off x="2063819" y="3125886"/>
              <a:ext cx="69852" cy="98428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9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70" name="Group 569"/>
          <p:cNvGrpSpPr/>
          <p:nvPr/>
        </p:nvGrpSpPr>
        <p:grpSpPr>
          <a:xfrm>
            <a:off x="8925835" y="1747260"/>
            <a:ext cx="208661" cy="202912"/>
            <a:chOff x="390513" y="2455966"/>
            <a:chExt cx="230179" cy="223854"/>
          </a:xfrm>
          <a:solidFill>
            <a:schemeClr val="bg1">
              <a:lumMod val="65000"/>
            </a:schemeClr>
          </a:solidFill>
        </p:grpSpPr>
        <p:sp>
          <p:nvSpPr>
            <p:cNvPr id="721" name="Freeform 41"/>
            <p:cNvSpPr>
              <a:spLocks noEditPoints="1"/>
            </p:cNvSpPr>
            <p:nvPr/>
          </p:nvSpPr>
          <p:spPr bwMode="auto">
            <a:xfrm>
              <a:off x="498458" y="2559165"/>
              <a:ext cx="122234" cy="120655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2" name="Freeform 42"/>
            <p:cNvSpPr>
              <a:spLocks noEditPoints="1"/>
            </p:cNvSpPr>
            <p:nvPr/>
          </p:nvSpPr>
          <p:spPr bwMode="auto">
            <a:xfrm>
              <a:off x="390513" y="2455966"/>
              <a:ext cx="123821" cy="117480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3" name="Rectangle 43"/>
            <p:cNvSpPr>
              <a:spLocks noChangeArrowheads="1"/>
            </p:cNvSpPr>
            <p:nvPr/>
          </p:nvSpPr>
          <p:spPr bwMode="auto">
            <a:xfrm>
              <a:off x="517509" y="2525809"/>
              <a:ext cx="6350" cy="2222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4" name="Rectangle 44"/>
            <p:cNvSpPr>
              <a:spLocks noChangeArrowheads="1"/>
            </p:cNvSpPr>
            <p:nvPr/>
          </p:nvSpPr>
          <p:spPr bwMode="auto">
            <a:xfrm>
              <a:off x="525447" y="2549613"/>
              <a:ext cx="23812" cy="47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5" name="Rectangle 45"/>
            <p:cNvSpPr>
              <a:spLocks noChangeArrowheads="1"/>
            </p:cNvSpPr>
            <p:nvPr/>
          </p:nvSpPr>
          <p:spPr bwMode="auto">
            <a:xfrm>
              <a:off x="488942" y="2584547"/>
              <a:ext cx="6350" cy="2222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6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72" name="Group 571"/>
          <p:cNvGrpSpPr/>
          <p:nvPr/>
        </p:nvGrpSpPr>
        <p:grpSpPr>
          <a:xfrm>
            <a:off x="7128218" y="2110646"/>
            <a:ext cx="241761" cy="165491"/>
            <a:chOff x="2324100" y="1814517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719" name="Freeform 55"/>
            <p:cNvSpPr>
              <a:spLocks noEditPoints="1"/>
            </p:cNvSpPr>
            <p:nvPr/>
          </p:nvSpPr>
          <p:spPr bwMode="auto">
            <a:xfrm>
              <a:off x="2324100" y="1814517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0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73" name="Group 572"/>
          <p:cNvGrpSpPr/>
          <p:nvPr/>
        </p:nvGrpSpPr>
        <p:grpSpPr>
          <a:xfrm>
            <a:off x="8415335" y="1520392"/>
            <a:ext cx="302016" cy="206731"/>
            <a:chOff x="2324092" y="1814512"/>
            <a:chExt cx="266708" cy="182563"/>
          </a:xfrm>
          <a:solidFill>
            <a:schemeClr val="bg1">
              <a:lumMod val="65000"/>
            </a:schemeClr>
          </a:solidFill>
        </p:grpSpPr>
        <p:sp>
          <p:nvSpPr>
            <p:cNvPr id="717" name="Freeform 55"/>
            <p:cNvSpPr>
              <a:spLocks noEditPoints="1"/>
            </p:cNvSpPr>
            <p:nvPr/>
          </p:nvSpPr>
          <p:spPr bwMode="auto">
            <a:xfrm>
              <a:off x="2324092" y="1814512"/>
              <a:ext cx="188912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18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74" name="Freeform 32"/>
          <p:cNvSpPr/>
          <p:nvPr/>
        </p:nvSpPr>
        <p:spPr bwMode="auto">
          <a:xfrm>
            <a:off x="7392644" y="2070018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75" name="Group 574"/>
          <p:cNvGrpSpPr/>
          <p:nvPr/>
        </p:nvGrpSpPr>
        <p:grpSpPr>
          <a:xfrm>
            <a:off x="7290365" y="2291910"/>
            <a:ext cx="146783" cy="221614"/>
            <a:chOff x="549277" y="4406912"/>
            <a:chExt cx="161924" cy="244476"/>
          </a:xfrm>
          <a:solidFill>
            <a:schemeClr val="bg1">
              <a:lumMod val="65000"/>
            </a:schemeClr>
          </a:solidFill>
        </p:grpSpPr>
        <p:sp>
          <p:nvSpPr>
            <p:cNvPr id="715" name="Freeform 62"/>
            <p:cNvSpPr>
              <a:spLocks noEditPoints="1"/>
            </p:cNvSpPr>
            <p:nvPr/>
          </p:nvSpPr>
          <p:spPr bwMode="auto">
            <a:xfrm>
              <a:off x="549277" y="4406912"/>
              <a:ext cx="138114" cy="244476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1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76" name="Group 575"/>
          <p:cNvGrpSpPr/>
          <p:nvPr/>
        </p:nvGrpSpPr>
        <p:grpSpPr>
          <a:xfrm>
            <a:off x="7674423" y="1762609"/>
            <a:ext cx="146783" cy="221614"/>
            <a:chOff x="549277" y="4406912"/>
            <a:chExt cx="161924" cy="244476"/>
          </a:xfrm>
          <a:solidFill>
            <a:schemeClr val="bg1">
              <a:lumMod val="65000"/>
            </a:schemeClr>
          </a:solidFill>
        </p:grpSpPr>
        <p:sp>
          <p:nvSpPr>
            <p:cNvPr id="713" name="Freeform 62"/>
            <p:cNvSpPr>
              <a:spLocks noEditPoints="1"/>
            </p:cNvSpPr>
            <p:nvPr/>
          </p:nvSpPr>
          <p:spPr bwMode="auto">
            <a:xfrm>
              <a:off x="549277" y="4406912"/>
              <a:ext cx="138114" cy="244476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1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79" name="Group 578"/>
          <p:cNvGrpSpPr/>
          <p:nvPr/>
        </p:nvGrpSpPr>
        <p:grpSpPr>
          <a:xfrm>
            <a:off x="7181918" y="2641748"/>
            <a:ext cx="206047" cy="166639"/>
            <a:chOff x="312739" y="3205127"/>
            <a:chExt cx="290514" cy="234947"/>
          </a:xfrm>
          <a:solidFill>
            <a:schemeClr val="bg1">
              <a:lumMod val="65000"/>
            </a:schemeClr>
          </a:solidFill>
        </p:grpSpPr>
        <p:sp>
          <p:nvSpPr>
            <p:cNvPr id="706" name="Freeform 5"/>
            <p:cNvSpPr>
              <a:spLocks noEditPoints="1"/>
            </p:cNvSpPr>
            <p:nvPr/>
          </p:nvSpPr>
          <p:spPr bwMode="auto">
            <a:xfrm>
              <a:off x="312739" y="3205127"/>
              <a:ext cx="290514" cy="234947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07" name="Freeform 6"/>
            <p:cNvSpPr/>
            <p:nvPr/>
          </p:nvSpPr>
          <p:spPr bwMode="auto">
            <a:xfrm>
              <a:off x="541340" y="3233707"/>
              <a:ext cx="28575" cy="58737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08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81" name="Group 580"/>
          <p:cNvGrpSpPr/>
          <p:nvPr/>
        </p:nvGrpSpPr>
        <p:grpSpPr>
          <a:xfrm>
            <a:off x="8969010" y="1994456"/>
            <a:ext cx="256149" cy="217293"/>
            <a:chOff x="1112838" y="3203580"/>
            <a:chExt cx="282572" cy="239708"/>
          </a:xfrm>
          <a:solidFill>
            <a:schemeClr val="bg1">
              <a:lumMod val="65000"/>
            </a:schemeClr>
          </a:solidFill>
        </p:grpSpPr>
        <p:sp>
          <p:nvSpPr>
            <p:cNvPr id="697" name="Freeform 12"/>
            <p:cNvSpPr/>
            <p:nvPr/>
          </p:nvSpPr>
          <p:spPr bwMode="auto">
            <a:xfrm>
              <a:off x="1201735" y="3343281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98" name="Rectangle 13"/>
            <p:cNvSpPr>
              <a:spLocks noChangeArrowheads="1"/>
            </p:cNvSpPr>
            <p:nvPr/>
          </p:nvSpPr>
          <p:spPr bwMode="auto">
            <a:xfrm>
              <a:off x="1252534" y="3371856"/>
              <a:ext cx="1589" cy="15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99" name="Freeform 14"/>
            <p:cNvSpPr/>
            <p:nvPr/>
          </p:nvSpPr>
          <p:spPr bwMode="auto">
            <a:xfrm>
              <a:off x="1231896" y="3219457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00" name="Freeform 15"/>
            <p:cNvSpPr/>
            <p:nvPr/>
          </p:nvSpPr>
          <p:spPr bwMode="auto">
            <a:xfrm>
              <a:off x="1249359" y="3236918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01" name="Freeform 16"/>
            <p:cNvSpPr/>
            <p:nvPr/>
          </p:nvSpPr>
          <p:spPr bwMode="auto">
            <a:xfrm>
              <a:off x="1355722" y="3203580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0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82" name="Group 581"/>
          <p:cNvGrpSpPr/>
          <p:nvPr/>
        </p:nvGrpSpPr>
        <p:grpSpPr>
          <a:xfrm>
            <a:off x="8746573" y="1662362"/>
            <a:ext cx="146783" cy="221614"/>
            <a:chOff x="549277" y="4406912"/>
            <a:chExt cx="161924" cy="244476"/>
          </a:xfrm>
          <a:solidFill>
            <a:schemeClr val="bg1">
              <a:lumMod val="65000"/>
            </a:schemeClr>
          </a:solidFill>
        </p:grpSpPr>
        <p:sp>
          <p:nvSpPr>
            <p:cNvPr id="695" name="Freeform 62"/>
            <p:cNvSpPr>
              <a:spLocks noEditPoints="1"/>
            </p:cNvSpPr>
            <p:nvPr/>
          </p:nvSpPr>
          <p:spPr bwMode="auto">
            <a:xfrm>
              <a:off x="549277" y="4406912"/>
              <a:ext cx="138114" cy="244476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9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83" name="Freeform 32"/>
          <p:cNvSpPr/>
          <p:nvPr/>
        </p:nvSpPr>
        <p:spPr bwMode="auto">
          <a:xfrm>
            <a:off x="7447940" y="2357776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84" name="Group 583"/>
          <p:cNvGrpSpPr/>
          <p:nvPr/>
        </p:nvGrpSpPr>
        <p:grpSpPr>
          <a:xfrm>
            <a:off x="7611738" y="2202787"/>
            <a:ext cx="241761" cy="165491"/>
            <a:chOff x="2324100" y="1814517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693" name="Freeform 55"/>
            <p:cNvSpPr>
              <a:spLocks noEditPoints="1"/>
            </p:cNvSpPr>
            <p:nvPr/>
          </p:nvSpPr>
          <p:spPr bwMode="auto">
            <a:xfrm>
              <a:off x="2324100" y="1814517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94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85" name="Freeform 32"/>
          <p:cNvSpPr/>
          <p:nvPr/>
        </p:nvSpPr>
        <p:spPr bwMode="auto">
          <a:xfrm>
            <a:off x="7824200" y="1729282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87" name="Group 586"/>
          <p:cNvGrpSpPr/>
          <p:nvPr/>
        </p:nvGrpSpPr>
        <p:grpSpPr>
          <a:xfrm>
            <a:off x="8110761" y="1740075"/>
            <a:ext cx="256149" cy="217293"/>
            <a:chOff x="1112838" y="3203580"/>
            <a:chExt cx="282572" cy="239708"/>
          </a:xfrm>
          <a:solidFill>
            <a:schemeClr val="bg1">
              <a:lumMod val="65000"/>
            </a:schemeClr>
          </a:solidFill>
        </p:grpSpPr>
        <p:sp>
          <p:nvSpPr>
            <p:cNvPr id="685" name="Freeform 12"/>
            <p:cNvSpPr/>
            <p:nvPr/>
          </p:nvSpPr>
          <p:spPr bwMode="auto">
            <a:xfrm>
              <a:off x="1201735" y="3343281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6" name="Rectangle 13"/>
            <p:cNvSpPr>
              <a:spLocks noChangeArrowheads="1"/>
            </p:cNvSpPr>
            <p:nvPr/>
          </p:nvSpPr>
          <p:spPr bwMode="auto">
            <a:xfrm>
              <a:off x="1252534" y="3371856"/>
              <a:ext cx="1589" cy="15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7" name="Freeform 14"/>
            <p:cNvSpPr/>
            <p:nvPr/>
          </p:nvSpPr>
          <p:spPr bwMode="auto">
            <a:xfrm>
              <a:off x="1231896" y="3219457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8" name="Freeform 15"/>
            <p:cNvSpPr/>
            <p:nvPr/>
          </p:nvSpPr>
          <p:spPr bwMode="auto">
            <a:xfrm>
              <a:off x="1249359" y="3236918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9" name="Freeform 16"/>
            <p:cNvSpPr/>
            <p:nvPr/>
          </p:nvSpPr>
          <p:spPr bwMode="auto">
            <a:xfrm>
              <a:off x="1355722" y="3203580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90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88" name="Group 587"/>
          <p:cNvGrpSpPr/>
          <p:nvPr/>
        </p:nvGrpSpPr>
        <p:grpSpPr>
          <a:xfrm>
            <a:off x="8379200" y="1741509"/>
            <a:ext cx="146783" cy="221614"/>
            <a:chOff x="549277" y="4406912"/>
            <a:chExt cx="161924" cy="244476"/>
          </a:xfrm>
          <a:solidFill>
            <a:schemeClr val="bg1">
              <a:lumMod val="65000"/>
            </a:schemeClr>
          </a:solidFill>
        </p:grpSpPr>
        <p:sp>
          <p:nvSpPr>
            <p:cNvPr id="683" name="Freeform 62"/>
            <p:cNvSpPr>
              <a:spLocks noEditPoints="1"/>
            </p:cNvSpPr>
            <p:nvPr/>
          </p:nvSpPr>
          <p:spPr bwMode="auto">
            <a:xfrm>
              <a:off x="549277" y="4406912"/>
              <a:ext cx="138114" cy="244476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8543570" y="1740065"/>
            <a:ext cx="208661" cy="202912"/>
            <a:chOff x="390513" y="2455966"/>
            <a:chExt cx="230179" cy="223854"/>
          </a:xfrm>
          <a:solidFill>
            <a:schemeClr val="bg1">
              <a:lumMod val="65000"/>
            </a:schemeClr>
          </a:solidFill>
        </p:grpSpPr>
        <p:sp>
          <p:nvSpPr>
            <p:cNvPr id="677" name="Freeform 41"/>
            <p:cNvSpPr>
              <a:spLocks noEditPoints="1"/>
            </p:cNvSpPr>
            <p:nvPr/>
          </p:nvSpPr>
          <p:spPr bwMode="auto">
            <a:xfrm>
              <a:off x="498458" y="2559165"/>
              <a:ext cx="122234" cy="120655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8" name="Freeform 42"/>
            <p:cNvSpPr>
              <a:spLocks noEditPoints="1"/>
            </p:cNvSpPr>
            <p:nvPr/>
          </p:nvSpPr>
          <p:spPr bwMode="auto">
            <a:xfrm>
              <a:off x="390513" y="2455966"/>
              <a:ext cx="123821" cy="117480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9" name="Rectangle 43"/>
            <p:cNvSpPr>
              <a:spLocks noChangeArrowheads="1"/>
            </p:cNvSpPr>
            <p:nvPr/>
          </p:nvSpPr>
          <p:spPr bwMode="auto">
            <a:xfrm>
              <a:off x="517509" y="2525809"/>
              <a:ext cx="6350" cy="2222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0" name="Rectangle 44"/>
            <p:cNvSpPr>
              <a:spLocks noChangeArrowheads="1"/>
            </p:cNvSpPr>
            <p:nvPr/>
          </p:nvSpPr>
          <p:spPr bwMode="auto">
            <a:xfrm>
              <a:off x="525447" y="2549613"/>
              <a:ext cx="23812" cy="47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1" name="Rectangle 45"/>
            <p:cNvSpPr>
              <a:spLocks noChangeArrowheads="1"/>
            </p:cNvSpPr>
            <p:nvPr/>
          </p:nvSpPr>
          <p:spPr bwMode="auto">
            <a:xfrm>
              <a:off x="488942" y="2584547"/>
              <a:ext cx="6350" cy="2222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2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90" name="Group 589"/>
          <p:cNvGrpSpPr/>
          <p:nvPr/>
        </p:nvGrpSpPr>
        <p:grpSpPr>
          <a:xfrm>
            <a:off x="7719395" y="2378723"/>
            <a:ext cx="146783" cy="221614"/>
            <a:chOff x="549277" y="4406912"/>
            <a:chExt cx="161924" cy="244476"/>
          </a:xfrm>
          <a:solidFill>
            <a:schemeClr val="bg1">
              <a:lumMod val="65000"/>
            </a:schemeClr>
          </a:solidFill>
        </p:grpSpPr>
        <p:sp>
          <p:nvSpPr>
            <p:cNvPr id="675" name="Freeform 62"/>
            <p:cNvSpPr>
              <a:spLocks noEditPoints="1"/>
            </p:cNvSpPr>
            <p:nvPr/>
          </p:nvSpPr>
          <p:spPr bwMode="auto">
            <a:xfrm>
              <a:off x="549277" y="4406912"/>
              <a:ext cx="138114" cy="244476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91" name="Group 590"/>
          <p:cNvGrpSpPr/>
          <p:nvPr/>
        </p:nvGrpSpPr>
        <p:grpSpPr>
          <a:xfrm>
            <a:off x="8706326" y="1952785"/>
            <a:ext cx="256149" cy="217293"/>
            <a:chOff x="1112838" y="3203580"/>
            <a:chExt cx="282572" cy="239708"/>
          </a:xfrm>
          <a:solidFill>
            <a:schemeClr val="bg1">
              <a:lumMod val="65000"/>
            </a:schemeClr>
          </a:solidFill>
        </p:grpSpPr>
        <p:sp>
          <p:nvSpPr>
            <p:cNvPr id="669" name="Freeform 12"/>
            <p:cNvSpPr/>
            <p:nvPr/>
          </p:nvSpPr>
          <p:spPr bwMode="auto">
            <a:xfrm>
              <a:off x="1201735" y="3343281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0" name="Rectangle 13"/>
            <p:cNvSpPr>
              <a:spLocks noChangeArrowheads="1"/>
            </p:cNvSpPr>
            <p:nvPr/>
          </p:nvSpPr>
          <p:spPr bwMode="auto">
            <a:xfrm>
              <a:off x="1252534" y="3371856"/>
              <a:ext cx="1589" cy="15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1" name="Freeform 14"/>
            <p:cNvSpPr/>
            <p:nvPr/>
          </p:nvSpPr>
          <p:spPr bwMode="auto">
            <a:xfrm>
              <a:off x="1231896" y="3219457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2" name="Freeform 15"/>
            <p:cNvSpPr/>
            <p:nvPr/>
          </p:nvSpPr>
          <p:spPr bwMode="auto">
            <a:xfrm>
              <a:off x="1249359" y="3236918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3" name="Freeform 16"/>
            <p:cNvSpPr/>
            <p:nvPr/>
          </p:nvSpPr>
          <p:spPr bwMode="auto">
            <a:xfrm>
              <a:off x="1355722" y="3203580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4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92" name="Freeform 33"/>
          <p:cNvSpPr>
            <a:spLocks noEditPoints="1"/>
          </p:cNvSpPr>
          <p:nvPr/>
        </p:nvSpPr>
        <p:spPr bwMode="auto">
          <a:xfrm>
            <a:off x="7616891" y="1985612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594" name="Freeform 33"/>
          <p:cNvSpPr>
            <a:spLocks noEditPoints="1"/>
          </p:cNvSpPr>
          <p:nvPr/>
        </p:nvSpPr>
        <p:spPr bwMode="auto">
          <a:xfrm>
            <a:off x="8412152" y="1957043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595" name="Freeform 33"/>
          <p:cNvSpPr>
            <a:spLocks noEditPoints="1"/>
          </p:cNvSpPr>
          <p:nvPr/>
        </p:nvSpPr>
        <p:spPr bwMode="auto">
          <a:xfrm>
            <a:off x="7747692" y="2630306"/>
            <a:ext cx="205822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96" name="Group 595"/>
          <p:cNvGrpSpPr/>
          <p:nvPr/>
        </p:nvGrpSpPr>
        <p:grpSpPr>
          <a:xfrm>
            <a:off x="7946948" y="1901505"/>
            <a:ext cx="164167" cy="214681"/>
            <a:chOff x="812807" y="2401903"/>
            <a:chExt cx="206377" cy="269877"/>
          </a:xfrm>
          <a:solidFill>
            <a:schemeClr val="bg1">
              <a:lumMod val="65000"/>
            </a:schemeClr>
          </a:solidFill>
        </p:grpSpPr>
        <p:sp>
          <p:nvSpPr>
            <p:cNvPr id="667" name="Freeform 47"/>
            <p:cNvSpPr>
              <a:spLocks noEditPoints="1"/>
            </p:cNvSpPr>
            <p:nvPr/>
          </p:nvSpPr>
          <p:spPr bwMode="auto">
            <a:xfrm>
              <a:off x="812807" y="2401903"/>
              <a:ext cx="206377" cy="269877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68" name="Freeform 48"/>
            <p:cNvSpPr/>
            <p:nvPr/>
          </p:nvSpPr>
          <p:spPr bwMode="auto">
            <a:xfrm>
              <a:off x="903288" y="2586038"/>
              <a:ext cx="25400" cy="60326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97" name="Freeform 32"/>
          <p:cNvSpPr/>
          <p:nvPr/>
        </p:nvSpPr>
        <p:spPr bwMode="auto">
          <a:xfrm>
            <a:off x="8146039" y="1970054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600" name="Group 599"/>
          <p:cNvGrpSpPr/>
          <p:nvPr/>
        </p:nvGrpSpPr>
        <p:grpSpPr>
          <a:xfrm>
            <a:off x="7426359" y="2579421"/>
            <a:ext cx="256149" cy="217293"/>
            <a:chOff x="1112838" y="3203580"/>
            <a:chExt cx="282572" cy="239708"/>
          </a:xfrm>
          <a:solidFill>
            <a:schemeClr val="bg1">
              <a:lumMod val="65000"/>
            </a:schemeClr>
          </a:solidFill>
        </p:grpSpPr>
        <p:sp>
          <p:nvSpPr>
            <p:cNvPr id="655" name="Freeform 12"/>
            <p:cNvSpPr/>
            <p:nvPr/>
          </p:nvSpPr>
          <p:spPr bwMode="auto">
            <a:xfrm>
              <a:off x="1201735" y="3343281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6" name="Rectangle 13"/>
            <p:cNvSpPr>
              <a:spLocks noChangeArrowheads="1"/>
            </p:cNvSpPr>
            <p:nvPr/>
          </p:nvSpPr>
          <p:spPr bwMode="auto">
            <a:xfrm>
              <a:off x="1252534" y="3371856"/>
              <a:ext cx="1589" cy="15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7" name="Freeform 14"/>
            <p:cNvSpPr/>
            <p:nvPr/>
          </p:nvSpPr>
          <p:spPr bwMode="auto">
            <a:xfrm>
              <a:off x="1231896" y="3219457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8" name="Freeform 15"/>
            <p:cNvSpPr/>
            <p:nvPr/>
          </p:nvSpPr>
          <p:spPr bwMode="auto">
            <a:xfrm>
              <a:off x="1249359" y="3236918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9" name="Freeform 16"/>
            <p:cNvSpPr/>
            <p:nvPr/>
          </p:nvSpPr>
          <p:spPr bwMode="auto">
            <a:xfrm>
              <a:off x="1355722" y="3203580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60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01" name="Group 600"/>
          <p:cNvGrpSpPr/>
          <p:nvPr/>
        </p:nvGrpSpPr>
        <p:grpSpPr>
          <a:xfrm>
            <a:off x="7375821" y="1468139"/>
            <a:ext cx="141912" cy="214259"/>
            <a:chOff x="549275" y="4406907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653" name="Freeform 62"/>
            <p:cNvSpPr>
              <a:spLocks noEditPoints="1"/>
            </p:cNvSpPr>
            <p:nvPr/>
          </p:nvSpPr>
          <p:spPr bwMode="auto">
            <a:xfrm>
              <a:off x="549275" y="4406907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02" name="Group 601"/>
          <p:cNvGrpSpPr/>
          <p:nvPr/>
        </p:nvGrpSpPr>
        <p:grpSpPr>
          <a:xfrm>
            <a:off x="7550115" y="1415572"/>
            <a:ext cx="225919" cy="224483"/>
            <a:chOff x="744547" y="3198813"/>
            <a:chExt cx="249228" cy="247641"/>
          </a:xfrm>
          <a:solidFill>
            <a:schemeClr val="bg1">
              <a:lumMod val="65000"/>
            </a:schemeClr>
          </a:solidFill>
        </p:grpSpPr>
        <p:sp>
          <p:nvSpPr>
            <p:cNvPr id="649" name="Freeform 8"/>
            <p:cNvSpPr/>
            <p:nvPr/>
          </p:nvSpPr>
          <p:spPr bwMode="auto">
            <a:xfrm>
              <a:off x="744547" y="3379779"/>
              <a:ext cx="66676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0" name="Freeform 9"/>
            <p:cNvSpPr/>
            <p:nvPr/>
          </p:nvSpPr>
          <p:spPr bwMode="auto">
            <a:xfrm>
              <a:off x="782645" y="3219442"/>
              <a:ext cx="165102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1" name="Freeform 10"/>
            <p:cNvSpPr/>
            <p:nvPr/>
          </p:nvSpPr>
          <p:spPr bwMode="auto">
            <a:xfrm>
              <a:off x="804870" y="3244840"/>
              <a:ext cx="165102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2" name="Freeform 11"/>
            <p:cNvSpPr/>
            <p:nvPr/>
          </p:nvSpPr>
          <p:spPr bwMode="auto">
            <a:xfrm>
              <a:off x="942974" y="3198813"/>
              <a:ext cx="50801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608" name="Freeform 32"/>
          <p:cNvSpPr/>
          <p:nvPr/>
        </p:nvSpPr>
        <p:spPr bwMode="auto">
          <a:xfrm>
            <a:off x="9014898" y="1614746"/>
            <a:ext cx="133408" cy="117857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611" name="Freeform 33"/>
          <p:cNvSpPr>
            <a:spLocks noEditPoints="1"/>
          </p:cNvSpPr>
          <p:nvPr/>
        </p:nvSpPr>
        <p:spPr bwMode="auto">
          <a:xfrm>
            <a:off x="7932816" y="1562634"/>
            <a:ext cx="205822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612" name="Freeform 33"/>
          <p:cNvSpPr>
            <a:spLocks noEditPoints="1"/>
          </p:cNvSpPr>
          <p:nvPr/>
        </p:nvSpPr>
        <p:spPr bwMode="auto">
          <a:xfrm>
            <a:off x="7152671" y="2514164"/>
            <a:ext cx="173555" cy="118165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615" name="Freeform 54"/>
          <p:cNvSpPr>
            <a:spLocks noEditPoints="1"/>
          </p:cNvSpPr>
          <p:nvPr/>
        </p:nvSpPr>
        <p:spPr bwMode="auto">
          <a:xfrm>
            <a:off x="8188915" y="1515268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64" name="Group 563"/>
          <p:cNvGrpSpPr/>
          <p:nvPr/>
        </p:nvGrpSpPr>
        <p:grpSpPr>
          <a:xfrm>
            <a:off x="8979182" y="2426948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740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41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42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71" name="Freeform 54"/>
          <p:cNvSpPr>
            <a:spLocks noEditPoints="1"/>
          </p:cNvSpPr>
          <p:nvPr/>
        </p:nvSpPr>
        <p:spPr bwMode="auto">
          <a:xfrm>
            <a:off x="8738839" y="2201571"/>
            <a:ext cx="134281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593" name="Freeform 33"/>
          <p:cNvSpPr>
            <a:spLocks noEditPoints="1"/>
          </p:cNvSpPr>
          <p:nvPr/>
        </p:nvSpPr>
        <p:spPr bwMode="auto">
          <a:xfrm>
            <a:off x="8862316" y="2225857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98" name="Group 597"/>
          <p:cNvGrpSpPr/>
          <p:nvPr/>
        </p:nvGrpSpPr>
        <p:grpSpPr>
          <a:xfrm>
            <a:off x="8677183" y="2366411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664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65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66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99" name="Group 598"/>
          <p:cNvGrpSpPr/>
          <p:nvPr/>
        </p:nvGrpSpPr>
        <p:grpSpPr>
          <a:xfrm>
            <a:off x="8518099" y="2157748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661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62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63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03" name="Group 602"/>
          <p:cNvGrpSpPr/>
          <p:nvPr/>
        </p:nvGrpSpPr>
        <p:grpSpPr>
          <a:xfrm>
            <a:off x="8816680" y="2503122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64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4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04" name="Group 603"/>
          <p:cNvGrpSpPr/>
          <p:nvPr/>
        </p:nvGrpSpPr>
        <p:grpSpPr>
          <a:xfrm>
            <a:off x="7887433" y="2149082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643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44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45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46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05" name="Group 604"/>
          <p:cNvGrpSpPr/>
          <p:nvPr/>
        </p:nvGrpSpPr>
        <p:grpSpPr>
          <a:xfrm>
            <a:off x="8995790" y="2655514"/>
            <a:ext cx="164255" cy="205319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639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40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41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42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07" name="Group 606"/>
          <p:cNvGrpSpPr/>
          <p:nvPr/>
        </p:nvGrpSpPr>
        <p:grpSpPr>
          <a:xfrm>
            <a:off x="8320764" y="2158337"/>
            <a:ext cx="164167" cy="214681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637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38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09" name="Group 608"/>
          <p:cNvGrpSpPr/>
          <p:nvPr/>
        </p:nvGrpSpPr>
        <p:grpSpPr>
          <a:xfrm>
            <a:off x="8141753" y="2205236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63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3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10" name="Group 609"/>
          <p:cNvGrpSpPr/>
          <p:nvPr/>
        </p:nvGrpSpPr>
        <p:grpSpPr>
          <a:xfrm>
            <a:off x="7859445" y="2435013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633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34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613" name="Freeform 54"/>
          <p:cNvSpPr>
            <a:spLocks noEditPoints="1"/>
          </p:cNvSpPr>
          <p:nvPr/>
        </p:nvSpPr>
        <p:spPr bwMode="auto">
          <a:xfrm>
            <a:off x="8123605" y="2449276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614" name="Freeform 54"/>
          <p:cNvSpPr>
            <a:spLocks noEditPoints="1"/>
          </p:cNvSpPr>
          <p:nvPr/>
        </p:nvSpPr>
        <p:spPr bwMode="auto">
          <a:xfrm>
            <a:off x="8498948" y="2374699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616" name="Freeform 54"/>
          <p:cNvSpPr>
            <a:spLocks noEditPoints="1"/>
          </p:cNvSpPr>
          <p:nvPr/>
        </p:nvSpPr>
        <p:spPr bwMode="auto">
          <a:xfrm>
            <a:off x="7961968" y="2671442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617" name="Freeform 32"/>
          <p:cNvSpPr/>
          <p:nvPr/>
        </p:nvSpPr>
        <p:spPr bwMode="auto">
          <a:xfrm>
            <a:off x="8313555" y="2520390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618" name="Group 617"/>
          <p:cNvGrpSpPr/>
          <p:nvPr/>
        </p:nvGrpSpPr>
        <p:grpSpPr>
          <a:xfrm>
            <a:off x="8517969" y="2657100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629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30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31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32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19" name="Group 618"/>
          <p:cNvGrpSpPr/>
          <p:nvPr/>
        </p:nvGrpSpPr>
        <p:grpSpPr>
          <a:xfrm>
            <a:off x="8774684" y="1336996"/>
            <a:ext cx="141643" cy="185226"/>
            <a:chOff x="812800" y="2401875"/>
            <a:chExt cx="206375" cy="269874"/>
          </a:xfrm>
          <a:solidFill>
            <a:schemeClr val="bg1">
              <a:lumMod val="65000"/>
            </a:schemeClr>
          </a:solidFill>
        </p:grpSpPr>
        <p:sp>
          <p:nvSpPr>
            <p:cNvPr id="627" name="Freeform 47"/>
            <p:cNvSpPr>
              <a:spLocks noEditPoints="1"/>
            </p:cNvSpPr>
            <p:nvPr/>
          </p:nvSpPr>
          <p:spPr bwMode="auto">
            <a:xfrm>
              <a:off x="812800" y="2401875"/>
              <a:ext cx="206375" cy="269874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28" name="Freeform 48"/>
            <p:cNvSpPr/>
            <p:nvPr/>
          </p:nvSpPr>
          <p:spPr bwMode="auto">
            <a:xfrm>
              <a:off x="903287" y="2586039"/>
              <a:ext cx="25400" cy="60324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20" name="Group 619"/>
          <p:cNvGrpSpPr/>
          <p:nvPr/>
        </p:nvGrpSpPr>
        <p:grpSpPr>
          <a:xfrm>
            <a:off x="8645546" y="1521780"/>
            <a:ext cx="181836" cy="98999"/>
            <a:chOff x="6749954" y="3321055"/>
            <a:chExt cx="195359" cy="106363"/>
          </a:xfrm>
          <a:solidFill>
            <a:schemeClr val="bg1">
              <a:lumMod val="65000"/>
            </a:schemeClr>
          </a:solidFill>
        </p:grpSpPr>
        <p:sp>
          <p:nvSpPr>
            <p:cNvPr id="624" name="Freeform 30"/>
            <p:cNvSpPr>
              <a:spLocks noEditPoints="1"/>
            </p:cNvSpPr>
            <p:nvPr/>
          </p:nvSpPr>
          <p:spPr bwMode="auto">
            <a:xfrm>
              <a:off x="6749954" y="3321055"/>
              <a:ext cx="141286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25" name="Freeform 31"/>
            <p:cNvSpPr>
              <a:spLocks noEditPoints="1"/>
            </p:cNvSpPr>
            <p:nvPr/>
          </p:nvSpPr>
          <p:spPr bwMode="auto">
            <a:xfrm>
              <a:off x="6897640" y="3397228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26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21" name="Group 620"/>
          <p:cNvGrpSpPr/>
          <p:nvPr/>
        </p:nvGrpSpPr>
        <p:grpSpPr>
          <a:xfrm>
            <a:off x="7823153" y="1308277"/>
            <a:ext cx="126546" cy="220654"/>
            <a:chOff x="5734050" y="3273410"/>
            <a:chExt cx="117447" cy="204787"/>
          </a:xfrm>
          <a:solidFill>
            <a:schemeClr val="bg1">
              <a:lumMod val="65000"/>
            </a:schemeClr>
          </a:solidFill>
        </p:grpSpPr>
        <p:sp>
          <p:nvSpPr>
            <p:cNvPr id="622" name="Freeform 22"/>
            <p:cNvSpPr/>
            <p:nvPr/>
          </p:nvSpPr>
          <p:spPr bwMode="auto">
            <a:xfrm>
              <a:off x="5756248" y="3273410"/>
              <a:ext cx="95249" cy="204787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23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47" name="Group 746"/>
          <p:cNvGrpSpPr/>
          <p:nvPr/>
        </p:nvGrpSpPr>
        <p:grpSpPr>
          <a:xfrm>
            <a:off x="4631975" y="661652"/>
            <a:ext cx="240280" cy="177985"/>
            <a:chOff x="4598988" y="3619501"/>
            <a:chExt cx="214313" cy="158750"/>
          </a:xfrm>
          <a:solidFill>
            <a:schemeClr val="bg1">
              <a:lumMod val="65000"/>
            </a:schemeClr>
          </a:solidFill>
        </p:grpSpPr>
        <p:sp>
          <p:nvSpPr>
            <p:cNvPr id="927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28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29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48" name="Group 747"/>
          <p:cNvGrpSpPr/>
          <p:nvPr/>
        </p:nvGrpSpPr>
        <p:grpSpPr>
          <a:xfrm>
            <a:off x="4025773" y="397011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924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25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26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755" name="Freeform 54"/>
          <p:cNvSpPr>
            <a:spLocks noEditPoints="1"/>
          </p:cNvSpPr>
          <p:nvPr/>
        </p:nvSpPr>
        <p:spPr bwMode="auto">
          <a:xfrm>
            <a:off x="3785429" y="171635"/>
            <a:ext cx="134282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756" name="Group 755"/>
          <p:cNvGrpSpPr/>
          <p:nvPr/>
        </p:nvGrpSpPr>
        <p:grpSpPr>
          <a:xfrm>
            <a:off x="2174809" y="80706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903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04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758" name="Freeform 32"/>
          <p:cNvSpPr/>
          <p:nvPr/>
        </p:nvSpPr>
        <p:spPr bwMode="auto">
          <a:xfrm>
            <a:off x="2439235" y="40081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759" name="Group 758"/>
          <p:cNvGrpSpPr/>
          <p:nvPr/>
        </p:nvGrpSpPr>
        <p:grpSpPr>
          <a:xfrm>
            <a:off x="2336955" y="261979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89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0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61" name="Group 760"/>
          <p:cNvGrpSpPr/>
          <p:nvPr/>
        </p:nvGrpSpPr>
        <p:grpSpPr>
          <a:xfrm>
            <a:off x="4263019" y="425696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89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9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62" name="Group 761"/>
          <p:cNvGrpSpPr/>
          <p:nvPr/>
        </p:nvGrpSpPr>
        <p:grpSpPr>
          <a:xfrm>
            <a:off x="4199554" y="165437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89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9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63" name="Group 762"/>
          <p:cNvGrpSpPr/>
          <p:nvPr/>
        </p:nvGrpSpPr>
        <p:grpSpPr>
          <a:xfrm>
            <a:off x="2228509" y="611807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890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91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92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64" name="Group 763"/>
          <p:cNvGrpSpPr/>
          <p:nvPr/>
        </p:nvGrpSpPr>
        <p:grpSpPr>
          <a:xfrm>
            <a:off x="4409866" y="601557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887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88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89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65" name="Group 764"/>
          <p:cNvGrpSpPr/>
          <p:nvPr/>
        </p:nvGrpSpPr>
        <p:grpSpPr>
          <a:xfrm>
            <a:off x="4015598" y="-35480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881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82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83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84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85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86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767" name="Freeform 32"/>
          <p:cNvSpPr/>
          <p:nvPr/>
        </p:nvSpPr>
        <p:spPr bwMode="auto">
          <a:xfrm>
            <a:off x="2494531" y="327839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768" name="Group 767"/>
          <p:cNvGrpSpPr/>
          <p:nvPr/>
        </p:nvGrpSpPr>
        <p:grpSpPr>
          <a:xfrm>
            <a:off x="2658328" y="172846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877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78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70" name="Group 769"/>
          <p:cNvGrpSpPr/>
          <p:nvPr/>
        </p:nvGrpSpPr>
        <p:grpSpPr>
          <a:xfrm>
            <a:off x="4834765" y="552880"/>
            <a:ext cx="231385" cy="158389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875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76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74" name="Group 773"/>
          <p:cNvGrpSpPr/>
          <p:nvPr/>
        </p:nvGrpSpPr>
        <p:grpSpPr>
          <a:xfrm>
            <a:off x="2765984" y="348792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85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6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75" name="Group 774"/>
          <p:cNvGrpSpPr/>
          <p:nvPr/>
        </p:nvGrpSpPr>
        <p:grpSpPr>
          <a:xfrm>
            <a:off x="3809804" y="-28889"/>
            <a:ext cx="199259" cy="169035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853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54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55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56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57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58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776" name="Freeform 33"/>
          <p:cNvSpPr>
            <a:spLocks noEditPoints="1"/>
          </p:cNvSpPr>
          <p:nvPr/>
        </p:nvSpPr>
        <p:spPr bwMode="auto">
          <a:xfrm>
            <a:off x="2728583" y="0"/>
            <a:ext cx="205439" cy="139872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77" name="Freeform 33"/>
          <p:cNvSpPr>
            <a:spLocks noEditPoints="1"/>
          </p:cNvSpPr>
          <p:nvPr/>
        </p:nvSpPr>
        <p:spPr bwMode="auto">
          <a:xfrm>
            <a:off x="3908906" y="195920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79" name="Freeform 33"/>
          <p:cNvSpPr>
            <a:spLocks noEditPoints="1"/>
          </p:cNvSpPr>
          <p:nvPr/>
        </p:nvSpPr>
        <p:spPr bwMode="auto">
          <a:xfrm>
            <a:off x="2794281" y="600369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81" name="Freeform 32"/>
          <p:cNvSpPr/>
          <p:nvPr/>
        </p:nvSpPr>
        <p:spPr bwMode="auto">
          <a:xfrm>
            <a:off x="3260413" y="0"/>
            <a:ext cx="166781" cy="147340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782" name="Group 781"/>
          <p:cNvGrpSpPr/>
          <p:nvPr/>
        </p:nvGrpSpPr>
        <p:grpSpPr>
          <a:xfrm>
            <a:off x="3723773" y="336474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848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49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50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83" name="Group 782"/>
          <p:cNvGrpSpPr/>
          <p:nvPr/>
        </p:nvGrpSpPr>
        <p:grpSpPr>
          <a:xfrm>
            <a:off x="3564689" y="127811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845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46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47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84" name="Group 783"/>
          <p:cNvGrpSpPr/>
          <p:nvPr/>
        </p:nvGrpSpPr>
        <p:grpSpPr>
          <a:xfrm>
            <a:off x="2472946" y="549485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839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40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41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42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43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44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87" name="Group 786"/>
          <p:cNvGrpSpPr/>
          <p:nvPr/>
        </p:nvGrpSpPr>
        <p:grpSpPr>
          <a:xfrm>
            <a:off x="3863270" y="473185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83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3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88" name="Group 787"/>
          <p:cNvGrpSpPr/>
          <p:nvPr/>
        </p:nvGrpSpPr>
        <p:grpSpPr>
          <a:xfrm>
            <a:off x="2934023" y="119145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827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28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29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30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89" name="Group 788"/>
          <p:cNvGrpSpPr/>
          <p:nvPr/>
        </p:nvGrpSpPr>
        <p:grpSpPr>
          <a:xfrm>
            <a:off x="4042683" y="607803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823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24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25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26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790" name="Freeform 59"/>
          <p:cNvSpPr>
            <a:spLocks noEditPoints="1"/>
          </p:cNvSpPr>
          <p:nvPr/>
        </p:nvSpPr>
        <p:spPr bwMode="auto">
          <a:xfrm>
            <a:off x="4255422" y="654519"/>
            <a:ext cx="185638" cy="248955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791" name="Group 790"/>
          <p:cNvGrpSpPr/>
          <p:nvPr/>
        </p:nvGrpSpPr>
        <p:grpSpPr>
          <a:xfrm>
            <a:off x="3367354" y="128400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821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22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93" name="Group 792"/>
          <p:cNvGrpSpPr/>
          <p:nvPr/>
        </p:nvGrpSpPr>
        <p:grpSpPr>
          <a:xfrm>
            <a:off x="3188342" y="175299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81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2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94" name="Group 793"/>
          <p:cNvGrpSpPr/>
          <p:nvPr/>
        </p:nvGrpSpPr>
        <p:grpSpPr>
          <a:xfrm>
            <a:off x="2906034" y="405076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817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18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796" name="Freeform 33"/>
          <p:cNvSpPr>
            <a:spLocks noEditPoints="1"/>
          </p:cNvSpPr>
          <p:nvPr/>
        </p:nvSpPr>
        <p:spPr bwMode="auto">
          <a:xfrm>
            <a:off x="2199260" y="484227"/>
            <a:ext cx="173555" cy="118166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97" name="Freeform 54"/>
          <p:cNvSpPr>
            <a:spLocks noEditPoints="1"/>
          </p:cNvSpPr>
          <p:nvPr/>
        </p:nvSpPr>
        <p:spPr bwMode="auto">
          <a:xfrm>
            <a:off x="3170194" y="419339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98" name="Freeform 54"/>
          <p:cNvSpPr>
            <a:spLocks noEditPoints="1"/>
          </p:cNvSpPr>
          <p:nvPr/>
        </p:nvSpPr>
        <p:spPr bwMode="auto">
          <a:xfrm>
            <a:off x="3545537" y="344762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00" name="Freeform 54"/>
          <p:cNvSpPr>
            <a:spLocks noEditPoints="1"/>
          </p:cNvSpPr>
          <p:nvPr/>
        </p:nvSpPr>
        <p:spPr bwMode="auto">
          <a:xfrm>
            <a:off x="3008555" y="641505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01" name="Freeform 32"/>
          <p:cNvSpPr/>
          <p:nvPr/>
        </p:nvSpPr>
        <p:spPr bwMode="auto">
          <a:xfrm>
            <a:off x="3360144" y="490453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802" name="Group 801"/>
          <p:cNvGrpSpPr/>
          <p:nvPr/>
        </p:nvGrpSpPr>
        <p:grpSpPr>
          <a:xfrm>
            <a:off x="3564555" y="627163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813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14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15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16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31" name="Group 930"/>
          <p:cNvGrpSpPr/>
          <p:nvPr/>
        </p:nvGrpSpPr>
        <p:grpSpPr>
          <a:xfrm>
            <a:off x="4314417" y="4902691"/>
            <a:ext cx="240280" cy="177985"/>
            <a:chOff x="4598988" y="3619501"/>
            <a:chExt cx="214313" cy="158750"/>
          </a:xfrm>
          <a:solidFill>
            <a:schemeClr val="bg1">
              <a:lumMod val="65000"/>
            </a:schemeClr>
          </a:solidFill>
        </p:grpSpPr>
        <p:sp>
          <p:nvSpPr>
            <p:cNvPr id="1111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12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13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32" name="Group 931"/>
          <p:cNvGrpSpPr/>
          <p:nvPr/>
        </p:nvGrpSpPr>
        <p:grpSpPr>
          <a:xfrm>
            <a:off x="4754907" y="4725337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108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09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10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33" name="Group 932"/>
          <p:cNvGrpSpPr/>
          <p:nvPr/>
        </p:nvGrpSpPr>
        <p:grpSpPr>
          <a:xfrm>
            <a:off x="2966415" y="3986381"/>
            <a:ext cx="225930" cy="224492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104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05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06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07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34" name="Group 933"/>
          <p:cNvGrpSpPr/>
          <p:nvPr/>
        </p:nvGrpSpPr>
        <p:grpSpPr>
          <a:xfrm>
            <a:off x="3212872" y="3997451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098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99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00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01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02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03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35" name="Freeform 33"/>
          <p:cNvSpPr>
            <a:spLocks noEditPoints="1"/>
          </p:cNvSpPr>
          <p:nvPr/>
        </p:nvSpPr>
        <p:spPr bwMode="auto">
          <a:xfrm>
            <a:off x="2965099" y="4184208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36" name="Freeform 37"/>
          <p:cNvSpPr>
            <a:spLocks noEditPoints="1"/>
          </p:cNvSpPr>
          <p:nvPr/>
        </p:nvSpPr>
        <p:spPr bwMode="auto">
          <a:xfrm>
            <a:off x="3475246" y="3826205"/>
            <a:ext cx="207222" cy="205786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937" name="Group 936"/>
          <p:cNvGrpSpPr/>
          <p:nvPr/>
        </p:nvGrpSpPr>
        <p:grpSpPr>
          <a:xfrm>
            <a:off x="2919816" y="3759512"/>
            <a:ext cx="210101" cy="208662"/>
            <a:chOff x="1979613" y="3067051"/>
            <a:chExt cx="231775" cy="230188"/>
          </a:xfrm>
          <a:solidFill>
            <a:schemeClr val="bg1">
              <a:lumMod val="65000"/>
            </a:schemeClr>
          </a:solidFill>
        </p:grpSpPr>
        <p:sp>
          <p:nvSpPr>
            <p:cNvPr id="1095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96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97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38" name="Group 937"/>
          <p:cNvGrpSpPr/>
          <p:nvPr/>
        </p:nvGrpSpPr>
        <p:grpSpPr>
          <a:xfrm>
            <a:off x="4701558" y="4045661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1089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90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91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92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93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94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39" name="Freeform 54"/>
          <p:cNvSpPr>
            <a:spLocks noEditPoints="1"/>
          </p:cNvSpPr>
          <p:nvPr/>
        </p:nvSpPr>
        <p:spPr bwMode="auto">
          <a:xfrm>
            <a:off x="4514563" y="4499961"/>
            <a:ext cx="134282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940" name="Group 939"/>
          <p:cNvGrpSpPr/>
          <p:nvPr/>
        </p:nvGrpSpPr>
        <p:grpSpPr>
          <a:xfrm>
            <a:off x="2903943" y="4409032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087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88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41" name="Group 940"/>
          <p:cNvGrpSpPr/>
          <p:nvPr/>
        </p:nvGrpSpPr>
        <p:grpSpPr>
          <a:xfrm>
            <a:off x="5199047" y="4271970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085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86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42" name="Freeform 32"/>
          <p:cNvSpPr/>
          <p:nvPr/>
        </p:nvSpPr>
        <p:spPr bwMode="auto">
          <a:xfrm>
            <a:off x="3168369" y="4368407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943" name="Group 942"/>
          <p:cNvGrpSpPr/>
          <p:nvPr/>
        </p:nvGrpSpPr>
        <p:grpSpPr>
          <a:xfrm>
            <a:off x="3066089" y="4590305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08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8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44" name="Group 943"/>
          <p:cNvGrpSpPr/>
          <p:nvPr/>
        </p:nvGrpSpPr>
        <p:grpSpPr>
          <a:xfrm>
            <a:off x="3450147" y="4061004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08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8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45" name="Group 944"/>
          <p:cNvGrpSpPr/>
          <p:nvPr/>
        </p:nvGrpSpPr>
        <p:grpSpPr>
          <a:xfrm>
            <a:off x="4992153" y="4754022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07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8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46" name="Group 945"/>
          <p:cNvGrpSpPr/>
          <p:nvPr/>
        </p:nvGrpSpPr>
        <p:grpSpPr>
          <a:xfrm>
            <a:off x="4928688" y="4493763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077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78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47" name="Group 946"/>
          <p:cNvGrpSpPr/>
          <p:nvPr/>
        </p:nvGrpSpPr>
        <p:grpSpPr>
          <a:xfrm>
            <a:off x="2957643" y="4940133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074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75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76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48" name="Group 947"/>
          <p:cNvGrpSpPr/>
          <p:nvPr/>
        </p:nvGrpSpPr>
        <p:grpSpPr>
          <a:xfrm>
            <a:off x="5139000" y="4929883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071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72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73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49" name="Group 948"/>
          <p:cNvGrpSpPr/>
          <p:nvPr/>
        </p:nvGrpSpPr>
        <p:grpSpPr>
          <a:xfrm>
            <a:off x="4744732" y="4292846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065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66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67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68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69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70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50" name="Group 949"/>
          <p:cNvGrpSpPr/>
          <p:nvPr/>
        </p:nvGrpSpPr>
        <p:grpSpPr>
          <a:xfrm>
            <a:off x="4522297" y="4026536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06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6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51" name="Freeform 32"/>
          <p:cNvSpPr/>
          <p:nvPr/>
        </p:nvSpPr>
        <p:spPr bwMode="auto">
          <a:xfrm>
            <a:off x="3223665" y="4656165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952" name="Group 951"/>
          <p:cNvGrpSpPr/>
          <p:nvPr/>
        </p:nvGrpSpPr>
        <p:grpSpPr>
          <a:xfrm>
            <a:off x="3387462" y="4501172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061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62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53" name="Freeform 32"/>
          <p:cNvSpPr/>
          <p:nvPr/>
        </p:nvSpPr>
        <p:spPr bwMode="auto">
          <a:xfrm>
            <a:off x="3599925" y="4027671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954" name="Group 953"/>
          <p:cNvGrpSpPr/>
          <p:nvPr/>
        </p:nvGrpSpPr>
        <p:grpSpPr>
          <a:xfrm>
            <a:off x="5376485" y="4936403"/>
            <a:ext cx="231385" cy="158389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059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60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55" name="Group 954"/>
          <p:cNvGrpSpPr/>
          <p:nvPr/>
        </p:nvGrpSpPr>
        <p:grpSpPr>
          <a:xfrm>
            <a:off x="3886482" y="4038465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053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54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55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56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57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58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56" name="Group 955"/>
          <p:cNvGrpSpPr/>
          <p:nvPr/>
        </p:nvGrpSpPr>
        <p:grpSpPr>
          <a:xfrm>
            <a:off x="4154922" y="4039904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05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5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57" name="Group 956"/>
          <p:cNvGrpSpPr/>
          <p:nvPr/>
        </p:nvGrpSpPr>
        <p:grpSpPr>
          <a:xfrm>
            <a:off x="4319292" y="4038465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1045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46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47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48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49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50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58" name="Group 957"/>
          <p:cNvGrpSpPr/>
          <p:nvPr/>
        </p:nvGrpSpPr>
        <p:grpSpPr>
          <a:xfrm>
            <a:off x="3495118" y="4677118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04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4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59" name="Group 958"/>
          <p:cNvGrpSpPr/>
          <p:nvPr/>
        </p:nvGrpSpPr>
        <p:grpSpPr>
          <a:xfrm>
            <a:off x="4482046" y="4251175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037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38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39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40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41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4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60" name="Freeform 33"/>
          <p:cNvSpPr>
            <a:spLocks noEditPoints="1"/>
          </p:cNvSpPr>
          <p:nvPr/>
        </p:nvSpPr>
        <p:spPr bwMode="auto">
          <a:xfrm>
            <a:off x="3392615" y="4284001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61" name="Freeform 33"/>
          <p:cNvSpPr>
            <a:spLocks noEditPoints="1"/>
          </p:cNvSpPr>
          <p:nvPr/>
        </p:nvSpPr>
        <p:spPr bwMode="auto">
          <a:xfrm>
            <a:off x="4638040" y="4524246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62" name="Freeform 33"/>
          <p:cNvSpPr>
            <a:spLocks noEditPoints="1"/>
          </p:cNvSpPr>
          <p:nvPr/>
        </p:nvSpPr>
        <p:spPr bwMode="auto">
          <a:xfrm>
            <a:off x="4187876" y="4255432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63" name="Freeform 33"/>
          <p:cNvSpPr>
            <a:spLocks noEditPoints="1"/>
          </p:cNvSpPr>
          <p:nvPr/>
        </p:nvSpPr>
        <p:spPr bwMode="auto">
          <a:xfrm>
            <a:off x="3523415" y="4928695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964" name="Group 963"/>
          <p:cNvGrpSpPr/>
          <p:nvPr/>
        </p:nvGrpSpPr>
        <p:grpSpPr>
          <a:xfrm>
            <a:off x="3722673" y="4199896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035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36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65" name="Freeform 32"/>
          <p:cNvSpPr/>
          <p:nvPr/>
        </p:nvSpPr>
        <p:spPr bwMode="auto">
          <a:xfrm>
            <a:off x="3921763" y="4268443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966" name="Group 965"/>
          <p:cNvGrpSpPr/>
          <p:nvPr/>
        </p:nvGrpSpPr>
        <p:grpSpPr>
          <a:xfrm>
            <a:off x="4452907" y="4664800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1032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33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34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67" name="Group 966"/>
          <p:cNvGrpSpPr/>
          <p:nvPr/>
        </p:nvGrpSpPr>
        <p:grpSpPr>
          <a:xfrm>
            <a:off x="4293823" y="4456137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1029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30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31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68" name="Group 967"/>
          <p:cNvGrpSpPr/>
          <p:nvPr/>
        </p:nvGrpSpPr>
        <p:grpSpPr>
          <a:xfrm>
            <a:off x="3202080" y="4877811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023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24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25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26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27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28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69" name="Group 968"/>
          <p:cNvGrpSpPr/>
          <p:nvPr/>
        </p:nvGrpSpPr>
        <p:grpSpPr>
          <a:xfrm>
            <a:off x="3151545" y="3766523"/>
            <a:ext cx="141913" cy="214259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02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2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70" name="Group 969"/>
          <p:cNvGrpSpPr/>
          <p:nvPr/>
        </p:nvGrpSpPr>
        <p:grpSpPr>
          <a:xfrm>
            <a:off x="3325837" y="3713959"/>
            <a:ext cx="225930" cy="224490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017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18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19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20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71" name="Group 970"/>
          <p:cNvGrpSpPr/>
          <p:nvPr/>
        </p:nvGrpSpPr>
        <p:grpSpPr>
          <a:xfrm>
            <a:off x="4592404" y="4801511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01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1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72" name="Group 971"/>
          <p:cNvGrpSpPr/>
          <p:nvPr/>
        </p:nvGrpSpPr>
        <p:grpSpPr>
          <a:xfrm>
            <a:off x="3663157" y="4447471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011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12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13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14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73" name="Group 972"/>
          <p:cNvGrpSpPr/>
          <p:nvPr/>
        </p:nvGrpSpPr>
        <p:grpSpPr>
          <a:xfrm>
            <a:off x="2370070" y="4839984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007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08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09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10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74" name="Freeform 59"/>
          <p:cNvSpPr>
            <a:spLocks noEditPoints="1"/>
          </p:cNvSpPr>
          <p:nvPr/>
        </p:nvSpPr>
        <p:spPr bwMode="auto">
          <a:xfrm>
            <a:off x="4988256" y="4204184"/>
            <a:ext cx="185638" cy="248955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975" name="Group 974"/>
          <p:cNvGrpSpPr/>
          <p:nvPr/>
        </p:nvGrpSpPr>
        <p:grpSpPr>
          <a:xfrm>
            <a:off x="4096488" y="4456726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005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06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76" name="Freeform 32"/>
          <p:cNvSpPr/>
          <p:nvPr/>
        </p:nvSpPr>
        <p:spPr bwMode="auto">
          <a:xfrm>
            <a:off x="5139941" y="4070175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977" name="Group 976"/>
          <p:cNvGrpSpPr/>
          <p:nvPr/>
        </p:nvGrpSpPr>
        <p:grpSpPr>
          <a:xfrm>
            <a:off x="3917476" y="4503625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00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0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78" name="Group 977"/>
          <p:cNvGrpSpPr/>
          <p:nvPr/>
        </p:nvGrpSpPr>
        <p:grpSpPr>
          <a:xfrm>
            <a:off x="3635168" y="4733402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001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02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79" name="Freeform 33"/>
          <p:cNvSpPr>
            <a:spLocks noEditPoints="1"/>
          </p:cNvSpPr>
          <p:nvPr/>
        </p:nvSpPr>
        <p:spPr bwMode="auto">
          <a:xfrm>
            <a:off x="5199047" y="4600377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80" name="Freeform 33"/>
          <p:cNvSpPr>
            <a:spLocks noEditPoints="1"/>
          </p:cNvSpPr>
          <p:nvPr/>
        </p:nvSpPr>
        <p:spPr bwMode="auto">
          <a:xfrm>
            <a:off x="2928394" y="4812553"/>
            <a:ext cx="173555" cy="118166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81" name="Freeform 54"/>
          <p:cNvSpPr>
            <a:spLocks noEditPoints="1"/>
          </p:cNvSpPr>
          <p:nvPr/>
        </p:nvSpPr>
        <p:spPr bwMode="auto">
          <a:xfrm>
            <a:off x="3899328" y="4747665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82" name="Freeform 54"/>
          <p:cNvSpPr>
            <a:spLocks noEditPoints="1"/>
          </p:cNvSpPr>
          <p:nvPr/>
        </p:nvSpPr>
        <p:spPr bwMode="auto">
          <a:xfrm>
            <a:off x="4274671" y="4673088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83" name="Freeform 54"/>
          <p:cNvSpPr>
            <a:spLocks noEditPoints="1"/>
          </p:cNvSpPr>
          <p:nvPr/>
        </p:nvSpPr>
        <p:spPr bwMode="auto">
          <a:xfrm>
            <a:off x="2663481" y="4876276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84" name="Freeform 54"/>
          <p:cNvSpPr>
            <a:spLocks noEditPoints="1"/>
          </p:cNvSpPr>
          <p:nvPr/>
        </p:nvSpPr>
        <p:spPr bwMode="auto">
          <a:xfrm>
            <a:off x="3737689" y="4969831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85" name="Freeform 32"/>
          <p:cNvSpPr/>
          <p:nvPr/>
        </p:nvSpPr>
        <p:spPr bwMode="auto">
          <a:xfrm>
            <a:off x="4089278" y="4818779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986" name="Group 985"/>
          <p:cNvGrpSpPr/>
          <p:nvPr/>
        </p:nvGrpSpPr>
        <p:grpSpPr>
          <a:xfrm>
            <a:off x="5457283" y="4130507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997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98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99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00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87" name="Group 986"/>
          <p:cNvGrpSpPr/>
          <p:nvPr/>
        </p:nvGrpSpPr>
        <p:grpSpPr>
          <a:xfrm>
            <a:off x="5232865" y="3787553"/>
            <a:ext cx="141642" cy="185226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995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96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88" name="Group 987"/>
          <p:cNvGrpSpPr/>
          <p:nvPr/>
        </p:nvGrpSpPr>
        <p:grpSpPr>
          <a:xfrm>
            <a:off x="5365158" y="3971176"/>
            <a:ext cx="181743" cy="98999"/>
            <a:chOff x="6750050" y="3321051"/>
            <a:chExt cx="195263" cy="106363"/>
          </a:xfrm>
          <a:solidFill>
            <a:schemeClr val="bg1">
              <a:lumMod val="65000"/>
            </a:schemeClr>
          </a:solidFill>
        </p:grpSpPr>
        <p:sp>
          <p:nvSpPr>
            <p:cNvPr id="992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93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94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89" name="Group 988"/>
          <p:cNvGrpSpPr/>
          <p:nvPr/>
        </p:nvGrpSpPr>
        <p:grpSpPr>
          <a:xfrm>
            <a:off x="4871173" y="4027496"/>
            <a:ext cx="126576" cy="220654"/>
            <a:chOff x="5734050" y="3273426"/>
            <a:chExt cx="117475" cy="204788"/>
          </a:xfrm>
          <a:solidFill>
            <a:schemeClr val="bg1">
              <a:lumMod val="65000"/>
            </a:schemeClr>
          </a:solidFill>
        </p:grpSpPr>
        <p:sp>
          <p:nvSpPr>
            <p:cNvPr id="990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91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15" name="Group 1114"/>
          <p:cNvGrpSpPr/>
          <p:nvPr/>
        </p:nvGrpSpPr>
        <p:grpSpPr>
          <a:xfrm>
            <a:off x="1242811" y="2564999"/>
            <a:ext cx="240280" cy="177990"/>
            <a:chOff x="4598988" y="3619501"/>
            <a:chExt cx="214313" cy="158755"/>
          </a:xfrm>
          <a:solidFill>
            <a:schemeClr val="bg1">
              <a:lumMod val="65000"/>
            </a:schemeClr>
          </a:solidFill>
        </p:grpSpPr>
        <p:sp>
          <p:nvSpPr>
            <p:cNvPr id="1295" name="Freeform 24"/>
            <p:cNvSpPr/>
            <p:nvPr/>
          </p:nvSpPr>
          <p:spPr bwMode="auto">
            <a:xfrm>
              <a:off x="4675188" y="3729043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96" name="Freeform 25"/>
            <p:cNvSpPr/>
            <p:nvPr/>
          </p:nvSpPr>
          <p:spPr bwMode="auto">
            <a:xfrm>
              <a:off x="4633913" y="3675071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97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16" name="Group 1115"/>
          <p:cNvGrpSpPr/>
          <p:nvPr/>
        </p:nvGrpSpPr>
        <p:grpSpPr>
          <a:xfrm>
            <a:off x="1820773" y="2944594"/>
            <a:ext cx="215686" cy="174434"/>
            <a:chOff x="312741" y="3205190"/>
            <a:chExt cx="290515" cy="234952"/>
          </a:xfrm>
          <a:solidFill>
            <a:schemeClr val="bg1">
              <a:lumMod val="65000"/>
            </a:schemeClr>
          </a:solidFill>
        </p:grpSpPr>
        <p:sp>
          <p:nvSpPr>
            <p:cNvPr id="1292" name="Freeform 5"/>
            <p:cNvSpPr>
              <a:spLocks noEditPoints="1"/>
            </p:cNvSpPr>
            <p:nvPr/>
          </p:nvSpPr>
          <p:spPr bwMode="auto">
            <a:xfrm>
              <a:off x="312741" y="3205190"/>
              <a:ext cx="290515" cy="234952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93" name="Freeform 6"/>
            <p:cNvSpPr/>
            <p:nvPr/>
          </p:nvSpPr>
          <p:spPr bwMode="auto">
            <a:xfrm>
              <a:off x="541343" y="3233760"/>
              <a:ext cx="28575" cy="58739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94" name="Oval 7"/>
            <p:cNvSpPr>
              <a:spLocks noChangeArrowheads="1"/>
            </p:cNvSpPr>
            <p:nvPr/>
          </p:nvSpPr>
          <p:spPr bwMode="auto">
            <a:xfrm>
              <a:off x="439738" y="3300412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22" name="Group 1121"/>
          <p:cNvGrpSpPr/>
          <p:nvPr/>
        </p:nvGrpSpPr>
        <p:grpSpPr>
          <a:xfrm>
            <a:off x="8255" y="1756097"/>
            <a:ext cx="208661" cy="202912"/>
            <a:chOff x="390513" y="2455966"/>
            <a:chExt cx="230179" cy="223854"/>
          </a:xfrm>
          <a:solidFill>
            <a:schemeClr val="bg1">
              <a:lumMod val="65000"/>
            </a:schemeClr>
          </a:solidFill>
        </p:grpSpPr>
        <p:sp>
          <p:nvSpPr>
            <p:cNvPr id="1273" name="Freeform 41"/>
            <p:cNvSpPr>
              <a:spLocks noEditPoints="1"/>
            </p:cNvSpPr>
            <p:nvPr/>
          </p:nvSpPr>
          <p:spPr bwMode="auto">
            <a:xfrm>
              <a:off x="498458" y="2559165"/>
              <a:ext cx="122234" cy="120655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74" name="Freeform 42"/>
            <p:cNvSpPr>
              <a:spLocks noEditPoints="1"/>
            </p:cNvSpPr>
            <p:nvPr/>
          </p:nvSpPr>
          <p:spPr bwMode="auto">
            <a:xfrm>
              <a:off x="390513" y="2455966"/>
              <a:ext cx="123821" cy="117480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75" name="Rectangle 43"/>
            <p:cNvSpPr>
              <a:spLocks noChangeArrowheads="1"/>
            </p:cNvSpPr>
            <p:nvPr/>
          </p:nvSpPr>
          <p:spPr bwMode="auto">
            <a:xfrm>
              <a:off x="517509" y="2525809"/>
              <a:ext cx="6350" cy="2222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76" name="Rectangle 44"/>
            <p:cNvSpPr>
              <a:spLocks noChangeArrowheads="1"/>
            </p:cNvSpPr>
            <p:nvPr/>
          </p:nvSpPr>
          <p:spPr bwMode="auto">
            <a:xfrm>
              <a:off x="525447" y="2549613"/>
              <a:ext cx="23812" cy="47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77" name="Rectangle 45"/>
            <p:cNvSpPr>
              <a:spLocks noChangeArrowheads="1"/>
            </p:cNvSpPr>
            <p:nvPr/>
          </p:nvSpPr>
          <p:spPr bwMode="auto">
            <a:xfrm>
              <a:off x="488942" y="2584547"/>
              <a:ext cx="6350" cy="2222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78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123" name="Freeform 54"/>
          <p:cNvSpPr>
            <a:spLocks noEditPoints="1"/>
          </p:cNvSpPr>
          <p:nvPr/>
        </p:nvSpPr>
        <p:spPr bwMode="auto">
          <a:xfrm>
            <a:off x="1580430" y="2719217"/>
            <a:ext cx="134281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125" name="Group 1124"/>
          <p:cNvGrpSpPr/>
          <p:nvPr/>
        </p:nvGrpSpPr>
        <p:grpSpPr>
          <a:xfrm>
            <a:off x="2777386" y="1750312"/>
            <a:ext cx="302016" cy="206731"/>
            <a:chOff x="2324092" y="1814512"/>
            <a:chExt cx="266708" cy="182563"/>
          </a:xfrm>
          <a:solidFill>
            <a:schemeClr val="bg1">
              <a:lumMod val="65000"/>
            </a:schemeClr>
          </a:solidFill>
        </p:grpSpPr>
        <p:sp>
          <p:nvSpPr>
            <p:cNvPr id="1269" name="Freeform 55"/>
            <p:cNvSpPr>
              <a:spLocks noEditPoints="1"/>
            </p:cNvSpPr>
            <p:nvPr/>
          </p:nvSpPr>
          <p:spPr bwMode="auto">
            <a:xfrm>
              <a:off x="2324092" y="1814512"/>
              <a:ext cx="188912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70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29" name="Group 1128"/>
          <p:cNvGrpSpPr/>
          <p:nvPr/>
        </p:nvGrpSpPr>
        <p:grpSpPr>
          <a:xfrm>
            <a:off x="2058020" y="2973273"/>
            <a:ext cx="146783" cy="221614"/>
            <a:chOff x="549277" y="4406912"/>
            <a:chExt cx="161924" cy="244476"/>
          </a:xfrm>
          <a:solidFill>
            <a:schemeClr val="bg1">
              <a:lumMod val="65000"/>
            </a:schemeClr>
          </a:solidFill>
        </p:grpSpPr>
        <p:sp>
          <p:nvSpPr>
            <p:cNvPr id="1263" name="Freeform 62"/>
            <p:cNvSpPr>
              <a:spLocks noEditPoints="1"/>
            </p:cNvSpPr>
            <p:nvPr/>
          </p:nvSpPr>
          <p:spPr bwMode="auto">
            <a:xfrm>
              <a:off x="549277" y="4406912"/>
              <a:ext cx="138114" cy="244476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6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30" name="Group 1129"/>
          <p:cNvGrpSpPr/>
          <p:nvPr/>
        </p:nvGrpSpPr>
        <p:grpSpPr>
          <a:xfrm>
            <a:off x="1994553" y="2713018"/>
            <a:ext cx="164167" cy="214681"/>
            <a:chOff x="812807" y="2401903"/>
            <a:chExt cx="206377" cy="269877"/>
          </a:xfrm>
          <a:solidFill>
            <a:schemeClr val="bg1">
              <a:lumMod val="65000"/>
            </a:schemeClr>
          </a:solidFill>
        </p:grpSpPr>
        <p:sp>
          <p:nvSpPr>
            <p:cNvPr id="1261" name="Freeform 47"/>
            <p:cNvSpPr>
              <a:spLocks noEditPoints="1"/>
            </p:cNvSpPr>
            <p:nvPr/>
          </p:nvSpPr>
          <p:spPr bwMode="auto">
            <a:xfrm>
              <a:off x="812807" y="2401903"/>
              <a:ext cx="206377" cy="269877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62" name="Freeform 48"/>
            <p:cNvSpPr/>
            <p:nvPr/>
          </p:nvSpPr>
          <p:spPr bwMode="auto">
            <a:xfrm>
              <a:off x="903288" y="2586038"/>
              <a:ext cx="25400" cy="60326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32" name="Group 1131"/>
          <p:cNvGrpSpPr/>
          <p:nvPr/>
        </p:nvGrpSpPr>
        <p:grpSpPr>
          <a:xfrm>
            <a:off x="4875028" y="2353751"/>
            <a:ext cx="206047" cy="166639"/>
            <a:chOff x="312739" y="3205127"/>
            <a:chExt cx="290514" cy="234947"/>
          </a:xfrm>
          <a:solidFill>
            <a:schemeClr val="bg1">
              <a:lumMod val="65000"/>
            </a:schemeClr>
          </a:solidFill>
        </p:grpSpPr>
        <p:sp>
          <p:nvSpPr>
            <p:cNvPr id="1255" name="Freeform 5"/>
            <p:cNvSpPr>
              <a:spLocks noEditPoints="1"/>
            </p:cNvSpPr>
            <p:nvPr/>
          </p:nvSpPr>
          <p:spPr bwMode="auto">
            <a:xfrm>
              <a:off x="312739" y="3205127"/>
              <a:ext cx="290514" cy="234947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56" name="Freeform 6"/>
            <p:cNvSpPr/>
            <p:nvPr/>
          </p:nvSpPr>
          <p:spPr bwMode="auto">
            <a:xfrm>
              <a:off x="541340" y="3233707"/>
              <a:ext cx="28575" cy="58737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57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33" name="Group 1132"/>
          <p:cNvGrpSpPr/>
          <p:nvPr/>
        </p:nvGrpSpPr>
        <p:grpSpPr>
          <a:xfrm>
            <a:off x="1828966" y="2527681"/>
            <a:ext cx="237784" cy="201714"/>
            <a:chOff x="1112838" y="3203580"/>
            <a:chExt cx="282572" cy="239708"/>
          </a:xfrm>
          <a:solidFill>
            <a:schemeClr val="bg1">
              <a:lumMod val="65000"/>
            </a:schemeClr>
          </a:solidFill>
        </p:grpSpPr>
        <p:sp>
          <p:nvSpPr>
            <p:cNvPr id="1249" name="Freeform 12"/>
            <p:cNvSpPr/>
            <p:nvPr/>
          </p:nvSpPr>
          <p:spPr bwMode="auto">
            <a:xfrm>
              <a:off x="1201735" y="3343281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50" name="Rectangle 13"/>
            <p:cNvSpPr>
              <a:spLocks noChangeArrowheads="1"/>
            </p:cNvSpPr>
            <p:nvPr/>
          </p:nvSpPr>
          <p:spPr bwMode="auto">
            <a:xfrm>
              <a:off x="1252534" y="3371856"/>
              <a:ext cx="1589" cy="15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51" name="Freeform 14"/>
            <p:cNvSpPr/>
            <p:nvPr/>
          </p:nvSpPr>
          <p:spPr bwMode="auto">
            <a:xfrm>
              <a:off x="1231896" y="3219457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52" name="Freeform 15"/>
            <p:cNvSpPr/>
            <p:nvPr/>
          </p:nvSpPr>
          <p:spPr bwMode="auto">
            <a:xfrm>
              <a:off x="1249359" y="3236918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53" name="Freeform 16"/>
            <p:cNvSpPr/>
            <p:nvPr/>
          </p:nvSpPr>
          <p:spPr bwMode="auto">
            <a:xfrm>
              <a:off x="1355722" y="3203580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54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34" name="Group 1133"/>
          <p:cNvGrpSpPr/>
          <p:nvPr/>
        </p:nvGrpSpPr>
        <p:grpSpPr>
          <a:xfrm>
            <a:off x="5081075" y="1360243"/>
            <a:ext cx="146783" cy="221614"/>
            <a:chOff x="549277" y="4406912"/>
            <a:chExt cx="161924" cy="244476"/>
          </a:xfrm>
          <a:solidFill>
            <a:schemeClr val="bg1">
              <a:lumMod val="65000"/>
            </a:schemeClr>
          </a:solidFill>
        </p:grpSpPr>
        <p:sp>
          <p:nvSpPr>
            <p:cNvPr id="1247" name="Freeform 62"/>
            <p:cNvSpPr>
              <a:spLocks noEditPoints="1"/>
            </p:cNvSpPr>
            <p:nvPr/>
          </p:nvSpPr>
          <p:spPr bwMode="auto">
            <a:xfrm>
              <a:off x="549277" y="4406912"/>
              <a:ext cx="138114" cy="244476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4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39" name="Group 1138"/>
          <p:cNvGrpSpPr/>
          <p:nvPr/>
        </p:nvGrpSpPr>
        <p:grpSpPr>
          <a:xfrm>
            <a:off x="952353" y="2303300"/>
            <a:ext cx="202420" cy="171714"/>
            <a:chOff x="1112838" y="3203580"/>
            <a:chExt cx="282572" cy="239708"/>
          </a:xfrm>
          <a:solidFill>
            <a:schemeClr val="bg1">
              <a:lumMod val="65000"/>
            </a:schemeClr>
          </a:solidFill>
        </p:grpSpPr>
        <p:sp>
          <p:nvSpPr>
            <p:cNvPr id="1237" name="Freeform 12"/>
            <p:cNvSpPr/>
            <p:nvPr/>
          </p:nvSpPr>
          <p:spPr bwMode="auto">
            <a:xfrm>
              <a:off x="1201735" y="3343281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8" name="Rectangle 13"/>
            <p:cNvSpPr>
              <a:spLocks noChangeArrowheads="1"/>
            </p:cNvSpPr>
            <p:nvPr/>
          </p:nvSpPr>
          <p:spPr bwMode="auto">
            <a:xfrm>
              <a:off x="1252534" y="3371856"/>
              <a:ext cx="1589" cy="15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9" name="Freeform 14"/>
            <p:cNvSpPr/>
            <p:nvPr/>
          </p:nvSpPr>
          <p:spPr bwMode="auto">
            <a:xfrm>
              <a:off x="1231896" y="3219457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40" name="Freeform 15"/>
            <p:cNvSpPr/>
            <p:nvPr/>
          </p:nvSpPr>
          <p:spPr bwMode="auto">
            <a:xfrm>
              <a:off x="1249359" y="3236918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41" name="Freeform 16"/>
            <p:cNvSpPr/>
            <p:nvPr/>
          </p:nvSpPr>
          <p:spPr bwMode="auto">
            <a:xfrm>
              <a:off x="1355722" y="3203580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4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40" name="Group 1139"/>
          <p:cNvGrpSpPr/>
          <p:nvPr/>
        </p:nvGrpSpPr>
        <p:grpSpPr>
          <a:xfrm>
            <a:off x="4036420" y="2226668"/>
            <a:ext cx="146783" cy="221614"/>
            <a:chOff x="549277" y="4406912"/>
            <a:chExt cx="161924" cy="244476"/>
          </a:xfrm>
          <a:solidFill>
            <a:schemeClr val="bg1">
              <a:lumMod val="65000"/>
            </a:schemeClr>
          </a:solidFill>
        </p:grpSpPr>
        <p:sp>
          <p:nvSpPr>
            <p:cNvPr id="1235" name="Freeform 62"/>
            <p:cNvSpPr>
              <a:spLocks noEditPoints="1"/>
            </p:cNvSpPr>
            <p:nvPr/>
          </p:nvSpPr>
          <p:spPr bwMode="auto">
            <a:xfrm>
              <a:off x="549277" y="4406912"/>
              <a:ext cx="138114" cy="244476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41" name="Group 1140"/>
          <p:cNvGrpSpPr/>
          <p:nvPr/>
        </p:nvGrpSpPr>
        <p:grpSpPr>
          <a:xfrm>
            <a:off x="4646408" y="2293936"/>
            <a:ext cx="208661" cy="202912"/>
            <a:chOff x="390513" y="2455966"/>
            <a:chExt cx="230179" cy="223854"/>
          </a:xfrm>
          <a:solidFill>
            <a:schemeClr val="bg1">
              <a:lumMod val="65000"/>
            </a:schemeClr>
          </a:solidFill>
        </p:grpSpPr>
        <p:sp>
          <p:nvSpPr>
            <p:cNvPr id="1229" name="Freeform 41"/>
            <p:cNvSpPr>
              <a:spLocks noEditPoints="1"/>
            </p:cNvSpPr>
            <p:nvPr/>
          </p:nvSpPr>
          <p:spPr bwMode="auto">
            <a:xfrm>
              <a:off x="498458" y="2559165"/>
              <a:ext cx="122234" cy="120655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0" name="Freeform 42"/>
            <p:cNvSpPr>
              <a:spLocks noEditPoints="1"/>
            </p:cNvSpPr>
            <p:nvPr/>
          </p:nvSpPr>
          <p:spPr bwMode="auto">
            <a:xfrm>
              <a:off x="390513" y="2455966"/>
              <a:ext cx="123821" cy="117480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1" name="Rectangle 43"/>
            <p:cNvSpPr>
              <a:spLocks noChangeArrowheads="1"/>
            </p:cNvSpPr>
            <p:nvPr/>
          </p:nvSpPr>
          <p:spPr bwMode="auto">
            <a:xfrm>
              <a:off x="517509" y="2525809"/>
              <a:ext cx="6350" cy="2222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2" name="Rectangle 44"/>
            <p:cNvSpPr>
              <a:spLocks noChangeArrowheads="1"/>
            </p:cNvSpPr>
            <p:nvPr/>
          </p:nvSpPr>
          <p:spPr bwMode="auto">
            <a:xfrm>
              <a:off x="525447" y="2549613"/>
              <a:ext cx="23812" cy="47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3" name="Rectangle 45"/>
            <p:cNvSpPr>
              <a:spLocks noChangeArrowheads="1"/>
            </p:cNvSpPr>
            <p:nvPr/>
          </p:nvSpPr>
          <p:spPr bwMode="auto">
            <a:xfrm>
              <a:off x="488942" y="2584547"/>
              <a:ext cx="6350" cy="2222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4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43" name="Group 1142"/>
          <p:cNvGrpSpPr/>
          <p:nvPr/>
        </p:nvGrpSpPr>
        <p:grpSpPr>
          <a:xfrm>
            <a:off x="5129149" y="608923"/>
            <a:ext cx="256149" cy="217293"/>
            <a:chOff x="1112838" y="3203580"/>
            <a:chExt cx="282572" cy="239708"/>
          </a:xfrm>
          <a:solidFill>
            <a:schemeClr val="bg1">
              <a:lumMod val="65000"/>
            </a:schemeClr>
          </a:solidFill>
        </p:grpSpPr>
        <p:sp>
          <p:nvSpPr>
            <p:cNvPr id="1221" name="Freeform 12"/>
            <p:cNvSpPr/>
            <p:nvPr/>
          </p:nvSpPr>
          <p:spPr bwMode="auto">
            <a:xfrm>
              <a:off x="1201735" y="3343281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22" name="Rectangle 13"/>
            <p:cNvSpPr>
              <a:spLocks noChangeArrowheads="1"/>
            </p:cNvSpPr>
            <p:nvPr/>
          </p:nvSpPr>
          <p:spPr bwMode="auto">
            <a:xfrm>
              <a:off x="1252534" y="3371856"/>
              <a:ext cx="1589" cy="15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23" name="Freeform 14"/>
            <p:cNvSpPr/>
            <p:nvPr/>
          </p:nvSpPr>
          <p:spPr bwMode="auto">
            <a:xfrm>
              <a:off x="1231896" y="3219457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24" name="Freeform 15"/>
            <p:cNvSpPr/>
            <p:nvPr/>
          </p:nvSpPr>
          <p:spPr bwMode="auto">
            <a:xfrm>
              <a:off x="1249359" y="3236918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25" name="Freeform 16"/>
            <p:cNvSpPr/>
            <p:nvPr/>
          </p:nvSpPr>
          <p:spPr bwMode="auto">
            <a:xfrm>
              <a:off x="1355722" y="3203580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26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145" name="Freeform 33"/>
          <p:cNvSpPr>
            <a:spLocks noEditPoints="1"/>
          </p:cNvSpPr>
          <p:nvPr/>
        </p:nvSpPr>
        <p:spPr bwMode="auto">
          <a:xfrm>
            <a:off x="1703907" y="2743503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46" name="Freeform 33"/>
          <p:cNvSpPr>
            <a:spLocks noEditPoints="1"/>
          </p:cNvSpPr>
          <p:nvPr/>
        </p:nvSpPr>
        <p:spPr bwMode="auto">
          <a:xfrm>
            <a:off x="4847725" y="763421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49" name="Freeform 32"/>
          <p:cNvSpPr/>
          <p:nvPr/>
        </p:nvSpPr>
        <p:spPr bwMode="auto">
          <a:xfrm>
            <a:off x="987630" y="2487700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150" name="Group 1149"/>
          <p:cNvGrpSpPr/>
          <p:nvPr/>
        </p:nvGrpSpPr>
        <p:grpSpPr>
          <a:xfrm>
            <a:off x="1518778" y="2884052"/>
            <a:ext cx="197146" cy="200022"/>
            <a:chOff x="2360613" y="2686075"/>
            <a:chExt cx="217482" cy="220659"/>
          </a:xfrm>
          <a:solidFill>
            <a:schemeClr val="bg1">
              <a:lumMod val="65000"/>
            </a:schemeClr>
          </a:solidFill>
        </p:grpSpPr>
        <p:sp>
          <p:nvSpPr>
            <p:cNvPr id="1216" name="Freeform 34"/>
            <p:cNvSpPr>
              <a:spLocks noEditPoints="1"/>
            </p:cNvSpPr>
            <p:nvPr/>
          </p:nvSpPr>
          <p:spPr bwMode="auto">
            <a:xfrm>
              <a:off x="2427282" y="2686075"/>
              <a:ext cx="150813" cy="150815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17" name="Freeform 35"/>
            <p:cNvSpPr/>
            <p:nvPr/>
          </p:nvSpPr>
          <p:spPr bwMode="auto">
            <a:xfrm>
              <a:off x="2360613" y="2814658"/>
              <a:ext cx="92075" cy="92076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18" name="Freeform 36"/>
            <p:cNvSpPr/>
            <p:nvPr/>
          </p:nvSpPr>
          <p:spPr bwMode="auto">
            <a:xfrm>
              <a:off x="2505075" y="2736850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51" name="Group 1150"/>
          <p:cNvGrpSpPr/>
          <p:nvPr/>
        </p:nvGrpSpPr>
        <p:grpSpPr>
          <a:xfrm>
            <a:off x="1359694" y="2675389"/>
            <a:ext cx="197146" cy="200022"/>
            <a:chOff x="2360613" y="2686075"/>
            <a:chExt cx="217482" cy="220659"/>
          </a:xfrm>
          <a:solidFill>
            <a:schemeClr val="bg1">
              <a:lumMod val="65000"/>
            </a:schemeClr>
          </a:solidFill>
        </p:grpSpPr>
        <p:sp>
          <p:nvSpPr>
            <p:cNvPr id="1213" name="Freeform 34"/>
            <p:cNvSpPr>
              <a:spLocks noEditPoints="1"/>
            </p:cNvSpPr>
            <p:nvPr/>
          </p:nvSpPr>
          <p:spPr bwMode="auto">
            <a:xfrm>
              <a:off x="2427282" y="2686075"/>
              <a:ext cx="150813" cy="150815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14" name="Freeform 35"/>
            <p:cNvSpPr/>
            <p:nvPr/>
          </p:nvSpPr>
          <p:spPr bwMode="auto">
            <a:xfrm>
              <a:off x="2360613" y="2814658"/>
              <a:ext cx="92075" cy="92076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15" name="Freeform 36"/>
            <p:cNvSpPr/>
            <p:nvPr/>
          </p:nvSpPr>
          <p:spPr bwMode="auto">
            <a:xfrm>
              <a:off x="2505075" y="2736850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55" name="Group 1154"/>
          <p:cNvGrpSpPr/>
          <p:nvPr/>
        </p:nvGrpSpPr>
        <p:grpSpPr>
          <a:xfrm>
            <a:off x="1658272" y="3020762"/>
            <a:ext cx="146783" cy="221614"/>
            <a:chOff x="549277" y="4406912"/>
            <a:chExt cx="161924" cy="244476"/>
          </a:xfrm>
          <a:solidFill>
            <a:schemeClr val="bg1">
              <a:lumMod val="65000"/>
            </a:schemeClr>
          </a:solidFill>
        </p:grpSpPr>
        <p:sp>
          <p:nvSpPr>
            <p:cNvPr id="1199" name="Freeform 62"/>
            <p:cNvSpPr>
              <a:spLocks noEditPoints="1"/>
            </p:cNvSpPr>
            <p:nvPr/>
          </p:nvSpPr>
          <p:spPr bwMode="auto">
            <a:xfrm>
              <a:off x="549277" y="4406912"/>
              <a:ext cx="138114" cy="244476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0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57" name="Group 1156"/>
          <p:cNvGrpSpPr/>
          <p:nvPr/>
        </p:nvGrpSpPr>
        <p:grpSpPr>
          <a:xfrm>
            <a:off x="1677480" y="4799143"/>
            <a:ext cx="210650" cy="263294"/>
            <a:chOff x="6751626" y="2265363"/>
            <a:chExt cx="158762" cy="198439"/>
          </a:xfrm>
          <a:solidFill>
            <a:schemeClr val="bg1">
              <a:lumMod val="65000"/>
            </a:schemeClr>
          </a:solidFill>
        </p:grpSpPr>
        <p:sp>
          <p:nvSpPr>
            <p:cNvPr id="1191" name="Freeform 18"/>
            <p:cNvSpPr/>
            <p:nvPr/>
          </p:nvSpPr>
          <p:spPr bwMode="auto">
            <a:xfrm>
              <a:off x="6751636" y="2349504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92" name="Freeform 19"/>
            <p:cNvSpPr/>
            <p:nvPr/>
          </p:nvSpPr>
          <p:spPr bwMode="auto">
            <a:xfrm>
              <a:off x="6751638" y="2397127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93" name="Freeform 20"/>
            <p:cNvSpPr/>
            <p:nvPr/>
          </p:nvSpPr>
          <p:spPr bwMode="auto">
            <a:xfrm>
              <a:off x="6751626" y="2300282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94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158" name="Freeform 59"/>
          <p:cNvSpPr>
            <a:spLocks noEditPoints="1"/>
          </p:cNvSpPr>
          <p:nvPr/>
        </p:nvSpPr>
        <p:spPr bwMode="auto">
          <a:xfrm>
            <a:off x="5164405" y="832042"/>
            <a:ext cx="185638" cy="248955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159" name="Group 1158"/>
          <p:cNvGrpSpPr/>
          <p:nvPr/>
        </p:nvGrpSpPr>
        <p:grpSpPr>
          <a:xfrm>
            <a:off x="1162354" y="2675981"/>
            <a:ext cx="164167" cy="214681"/>
            <a:chOff x="812807" y="2401903"/>
            <a:chExt cx="206377" cy="269877"/>
          </a:xfrm>
          <a:solidFill>
            <a:schemeClr val="bg1">
              <a:lumMod val="65000"/>
            </a:schemeClr>
          </a:solidFill>
        </p:grpSpPr>
        <p:sp>
          <p:nvSpPr>
            <p:cNvPr id="1189" name="Freeform 47"/>
            <p:cNvSpPr>
              <a:spLocks noEditPoints="1"/>
            </p:cNvSpPr>
            <p:nvPr/>
          </p:nvSpPr>
          <p:spPr bwMode="auto">
            <a:xfrm>
              <a:off x="812807" y="2401903"/>
              <a:ext cx="206377" cy="269877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90" name="Freeform 48"/>
            <p:cNvSpPr/>
            <p:nvPr/>
          </p:nvSpPr>
          <p:spPr bwMode="auto">
            <a:xfrm>
              <a:off x="903288" y="2586038"/>
              <a:ext cx="25400" cy="60326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160" name="Freeform 32"/>
          <p:cNvSpPr/>
          <p:nvPr/>
        </p:nvSpPr>
        <p:spPr bwMode="auto">
          <a:xfrm>
            <a:off x="2214149" y="2771998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65" name="Freeform 54"/>
          <p:cNvSpPr>
            <a:spLocks noEditPoints="1"/>
          </p:cNvSpPr>
          <p:nvPr/>
        </p:nvSpPr>
        <p:spPr bwMode="auto">
          <a:xfrm>
            <a:off x="965196" y="2966922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66" name="Freeform 54"/>
          <p:cNvSpPr>
            <a:spLocks noEditPoints="1"/>
          </p:cNvSpPr>
          <p:nvPr/>
        </p:nvSpPr>
        <p:spPr bwMode="auto">
          <a:xfrm>
            <a:off x="1340539" y="2892345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67" name="Freeform 54"/>
          <p:cNvSpPr>
            <a:spLocks noEditPoints="1"/>
          </p:cNvSpPr>
          <p:nvPr/>
        </p:nvSpPr>
        <p:spPr bwMode="auto">
          <a:xfrm>
            <a:off x="1946759" y="4830661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117" name="Group 1116"/>
          <p:cNvGrpSpPr/>
          <p:nvPr/>
        </p:nvGrpSpPr>
        <p:grpSpPr>
          <a:xfrm>
            <a:off x="32281" y="2205637"/>
            <a:ext cx="225930" cy="224491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288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9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90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91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18" name="Group 1117"/>
          <p:cNvGrpSpPr/>
          <p:nvPr/>
        </p:nvGrpSpPr>
        <p:grpSpPr>
          <a:xfrm>
            <a:off x="278739" y="2216708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282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3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4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5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6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7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119" name="Freeform 33"/>
          <p:cNvSpPr>
            <a:spLocks noEditPoints="1"/>
          </p:cNvSpPr>
          <p:nvPr/>
        </p:nvSpPr>
        <p:spPr bwMode="auto">
          <a:xfrm>
            <a:off x="30965" y="2403465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20" name="Freeform 37"/>
          <p:cNvSpPr>
            <a:spLocks noEditPoints="1"/>
          </p:cNvSpPr>
          <p:nvPr/>
        </p:nvSpPr>
        <p:spPr bwMode="auto">
          <a:xfrm>
            <a:off x="541112" y="2045462"/>
            <a:ext cx="207222" cy="205785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121" name="Group 1120"/>
          <p:cNvGrpSpPr/>
          <p:nvPr/>
        </p:nvGrpSpPr>
        <p:grpSpPr>
          <a:xfrm>
            <a:off x="-14318" y="1978769"/>
            <a:ext cx="210101" cy="208662"/>
            <a:chOff x="1979613" y="3067051"/>
            <a:chExt cx="231775" cy="230188"/>
          </a:xfrm>
          <a:solidFill>
            <a:schemeClr val="bg1">
              <a:lumMod val="65000"/>
            </a:schemeClr>
          </a:solidFill>
        </p:grpSpPr>
        <p:sp>
          <p:nvSpPr>
            <p:cNvPr id="1279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0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1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24" name="Group 1123"/>
          <p:cNvGrpSpPr/>
          <p:nvPr/>
        </p:nvGrpSpPr>
        <p:grpSpPr>
          <a:xfrm>
            <a:off x="-30191" y="2628288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271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72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126" name="Freeform 32"/>
          <p:cNvSpPr/>
          <p:nvPr/>
        </p:nvSpPr>
        <p:spPr bwMode="auto">
          <a:xfrm>
            <a:off x="234235" y="2587664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127" name="Group 1126"/>
          <p:cNvGrpSpPr/>
          <p:nvPr/>
        </p:nvGrpSpPr>
        <p:grpSpPr>
          <a:xfrm>
            <a:off x="131955" y="2809562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26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6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28" name="Group 1127"/>
          <p:cNvGrpSpPr/>
          <p:nvPr/>
        </p:nvGrpSpPr>
        <p:grpSpPr>
          <a:xfrm>
            <a:off x="516013" y="2280261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26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6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31" name="Group 1130"/>
          <p:cNvGrpSpPr/>
          <p:nvPr/>
        </p:nvGrpSpPr>
        <p:grpSpPr>
          <a:xfrm>
            <a:off x="23509" y="3159390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258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59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60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135" name="Freeform 32"/>
          <p:cNvSpPr/>
          <p:nvPr/>
        </p:nvSpPr>
        <p:spPr bwMode="auto">
          <a:xfrm>
            <a:off x="289531" y="2875422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136" name="Group 1135"/>
          <p:cNvGrpSpPr/>
          <p:nvPr/>
        </p:nvGrpSpPr>
        <p:grpSpPr>
          <a:xfrm>
            <a:off x="453329" y="2720429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245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46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137" name="Freeform 32"/>
          <p:cNvSpPr/>
          <p:nvPr/>
        </p:nvSpPr>
        <p:spPr bwMode="auto">
          <a:xfrm>
            <a:off x="665791" y="2246928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142" name="Group 1141"/>
          <p:cNvGrpSpPr/>
          <p:nvPr/>
        </p:nvGrpSpPr>
        <p:grpSpPr>
          <a:xfrm>
            <a:off x="560985" y="2896375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22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2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144" name="Freeform 33"/>
          <p:cNvSpPr>
            <a:spLocks noEditPoints="1"/>
          </p:cNvSpPr>
          <p:nvPr/>
        </p:nvSpPr>
        <p:spPr bwMode="auto">
          <a:xfrm>
            <a:off x="458482" y="2503258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47" name="Freeform 33"/>
          <p:cNvSpPr>
            <a:spLocks noEditPoints="1"/>
          </p:cNvSpPr>
          <p:nvPr/>
        </p:nvSpPr>
        <p:spPr bwMode="auto">
          <a:xfrm>
            <a:off x="589283" y="3147952"/>
            <a:ext cx="205822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148" name="Group 1147"/>
          <p:cNvGrpSpPr/>
          <p:nvPr/>
        </p:nvGrpSpPr>
        <p:grpSpPr>
          <a:xfrm>
            <a:off x="788540" y="2419153"/>
            <a:ext cx="164167" cy="214681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219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20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52" name="Group 1151"/>
          <p:cNvGrpSpPr/>
          <p:nvPr/>
        </p:nvGrpSpPr>
        <p:grpSpPr>
          <a:xfrm>
            <a:off x="267947" y="3097068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207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08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09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10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11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1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53" name="Group 1152"/>
          <p:cNvGrpSpPr/>
          <p:nvPr/>
        </p:nvGrpSpPr>
        <p:grpSpPr>
          <a:xfrm>
            <a:off x="217412" y="1985780"/>
            <a:ext cx="141912" cy="214259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20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0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54" name="Group 1153"/>
          <p:cNvGrpSpPr/>
          <p:nvPr/>
        </p:nvGrpSpPr>
        <p:grpSpPr>
          <a:xfrm>
            <a:off x="391705" y="1933216"/>
            <a:ext cx="225930" cy="224491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201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02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03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04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56" name="Group 1155"/>
          <p:cNvGrpSpPr/>
          <p:nvPr/>
        </p:nvGrpSpPr>
        <p:grpSpPr>
          <a:xfrm>
            <a:off x="729024" y="2666728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195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96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97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98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61" name="Group 1160"/>
          <p:cNvGrpSpPr/>
          <p:nvPr/>
        </p:nvGrpSpPr>
        <p:grpSpPr>
          <a:xfrm>
            <a:off x="983344" y="2722882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18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8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62" name="Group 1161"/>
          <p:cNvGrpSpPr/>
          <p:nvPr/>
        </p:nvGrpSpPr>
        <p:grpSpPr>
          <a:xfrm>
            <a:off x="701036" y="2952659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185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86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163" name="Freeform 33"/>
          <p:cNvSpPr>
            <a:spLocks noEditPoints="1"/>
          </p:cNvSpPr>
          <p:nvPr/>
        </p:nvSpPr>
        <p:spPr bwMode="auto">
          <a:xfrm>
            <a:off x="774407" y="2080280"/>
            <a:ext cx="205822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64" name="Freeform 33"/>
          <p:cNvSpPr>
            <a:spLocks noEditPoints="1"/>
          </p:cNvSpPr>
          <p:nvPr/>
        </p:nvSpPr>
        <p:spPr bwMode="auto">
          <a:xfrm>
            <a:off x="-5738" y="3031810"/>
            <a:ext cx="173555" cy="118165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68" name="Freeform 54"/>
          <p:cNvSpPr>
            <a:spLocks noEditPoints="1"/>
          </p:cNvSpPr>
          <p:nvPr/>
        </p:nvSpPr>
        <p:spPr bwMode="auto">
          <a:xfrm>
            <a:off x="803559" y="3189088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69" name="Freeform 32"/>
          <p:cNvSpPr/>
          <p:nvPr/>
        </p:nvSpPr>
        <p:spPr bwMode="auto">
          <a:xfrm>
            <a:off x="1155146" y="3038036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170" name="Group 1169"/>
          <p:cNvGrpSpPr/>
          <p:nvPr/>
        </p:nvGrpSpPr>
        <p:grpSpPr>
          <a:xfrm>
            <a:off x="2766927" y="1335417"/>
            <a:ext cx="210650" cy="263294"/>
            <a:chOff x="6751626" y="2265363"/>
            <a:chExt cx="158762" cy="198439"/>
          </a:xfrm>
          <a:solidFill>
            <a:schemeClr val="bg1">
              <a:lumMod val="65000"/>
            </a:schemeClr>
          </a:solidFill>
        </p:grpSpPr>
        <p:sp>
          <p:nvSpPr>
            <p:cNvPr id="1181" name="Freeform 18"/>
            <p:cNvSpPr/>
            <p:nvPr/>
          </p:nvSpPr>
          <p:spPr bwMode="auto">
            <a:xfrm>
              <a:off x="6751636" y="2349504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82" name="Freeform 19"/>
            <p:cNvSpPr/>
            <p:nvPr/>
          </p:nvSpPr>
          <p:spPr bwMode="auto">
            <a:xfrm>
              <a:off x="6751638" y="2397127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83" name="Freeform 20"/>
            <p:cNvSpPr/>
            <p:nvPr/>
          </p:nvSpPr>
          <p:spPr bwMode="auto">
            <a:xfrm>
              <a:off x="6751626" y="2300282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84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71" name="Group 1170"/>
          <p:cNvGrpSpPr/>
          <p:nvPr/>
        </p:nvGrpSpPr>
        <p:grpSpPr>
          <a:xfrm>
            <a:off x="2488027" y="2716090"/>
            <a:ext cx="141643" cy="185226"/>
            <a:chOff x="812800" y="2401875"/>
            <a:chExt cx="206375" cy="269874"/>
          </a:xfrm>
          <a:solidFill>
            <a:schemeClr val="bg1">
              <a:lumMod val="65000"/>
            </a:schemeClr>
          </a:solidFill>
        </p:grpSpPr>
        <p:sp>
          <p:nvSpPr>
            <p:cNvPr id="1179" name="Freeform 47"/>
            <p:cNvSpPr>
              <a:spLocks noEditPoints="1"/>
            </p:cNvSpPr>
            <p:nvPr/>
          </p:nvSpPr>
          <p:spPr bwMode="auto">
            <a:xfrm>
              <a:off x="812800" y="2401875"/>
              <a:ext cx="206375" cy="269874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80" name="Freeform 48"/>
            <p:cNvSpPr/>
            <p:nvPr/>
          </p:nvSpPr>
          <p:spPr bwMode="auto">
            <a:xfrm>
              <a:off x="903287" y="2586039"/>
              <a:ext cx="25400" cy="60324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72" name="Group 1171"/>
          <p:cNvGrpSpPr/>
          <p:nvPr/>
        </p:nvGrpSpPr>
        <p:grpSpPr>
          <a:xfrm>
            <a:off x="3558282" y="2258777"/>
            <a:ext cx="181836" cy="98999"/>
            <a:chOff x="6749954" y="3321055"/>
            <a:chExt cx="195359" cy="106363"/>
          </a:xfrm>
          <a:solidFill>
            <a:schemeClr val="bg1">
              <a:lumMod val="65000"/>
            </a:schemeClr>
          </a:solidFill>
        </p:grpSpPr>
        <p:sp>
          <p:nvSpPr>
            <p:cNvPr id="1176" name="Freeform 30"/>
            <p:cNvSpPr>
              <a:spLocks noEditPoints="1"/>
            </p:cNvSpPr>
            <p:nvPr/>
          </p:nvSpPr>
          <p:spPr bwMode="auto">
            <a:xfrm>
              <a:off x="6749954" y="3321055"/>
              <a:ext cx="141286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77" name="Freeform 31"/>
            <p:cNvSpPr>
              <a:spLocks noEditPoints="1"/>
            </p:cNvSpPr>
            <p:nvPr/>
          </p:nvSpPr>
          <p:spPr bwMode="auto">
            <a:xfrm>
              <a:off x="6897640" y="3397228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78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73" name="Group 1172"/>
          <p:cNvGrpSpPr/>
          <p:nvPr/>
        </p:nvGrpSpPr>
        <p:grpSpPr>
          <a:xfrm>
            <a:off x="3836055" y="771160"/>
            <a:ext cx="126546" cy="220654"/>
            <a:chOff x="5734050" y="3273410"/>
            <a:chExt cx="117447" cy="204787"/>
          </a:xfrm>
          <a:solidFill>
            <a:schemeClr val="bg1">
              <a:lumMod val="65000"/>
            </a:schemeClr>
          </a:solidFill>
        </p:grpSpPr>
        <p:sp>
          <p:nvSpPr>
            <p:cNvPr id="1174" name="Freeform 22"/>
            <p:cNvSpPr/>
            <p:nvPr/>
          </p:nvSpPr>
          <p:spPr bwMode="auto">
            <a:xfrm>
              <a:off x="5756248" y="3273410"/>
              <a:ext cx="95249" cy="204787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75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00" name="Group 1299"/>
          <p:cNvGrpSpPr/>
          <p:nvPr/>
        </p:nvGrpSpPr>
        <p:grpSpPr>
          <a:xfrm>
            <a:off x="8905790" y="4703804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476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77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78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01" name="Group 1300"/>
          <p:cNvGrpSpPr/>
          <p:nvPr/>
        </p:nvGrpSpPr>
        <p:grpSpPr>
          <a:xfrm>
            <a:off x="5410072" y="4720192"/>
            <a:ext cx="225930" cy="224492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472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73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74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75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02" name="Group 1301"/>
          <p:cNvGrpSpPr/>
          <p:nvPr/>
        </p:nvGrpSpPr>
        <p:grpSpPr>
          <a:xfrm>
            <a:off x="8364680" y="3570215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466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67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68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69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70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71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303" name="Freeform 33"/>
          <p:cNvSpPr>
            <a:spLocks noEditPoints="1"/>
          </p:cNvSpPr>
          <p:nvPr/>
        </p:nvSpPr>
        <p:spPr bwMode="auto">
          <a:xfrm>
            <a:off x="7107808" y="2827407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04" name="Freeform 37"/>
          <p:cNvSpPr>
            <a:spLocks noEditPoints="1"/>
          </p:cNvSpPr>
          <p:nvPr/>
        </p:nvSpPr>
        <p:spPr bwMode="auto">
          <a:xfrm>
            <a:off x="7442647" y="2810012"/>
            <a:ext cx="207222" cy="205786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305" name="Group 1304"/>
          <p:cNvGrpSpPr/>
          <p:nvPr/>
        </p:nvGrpSpPr>
        <p:grpSpPr>
          <a:xfrm>
            <a:off x="6314467" y="2790690"/>
            <a:ext cx="210101" cy="208662"/>
            <a:chOff x="1979613" y="3067051"/>
            <a:chExt cx="231775" cy="230188"/>
          </a:xfrm>
          <a:solidFill>
            <a:schemeClr val="bg1">
              <a:lumMod val="65000"/>
            </a:schemeClr>
          </a:solidFill>
        </p:grpSpPr>
        <p:sp>
          <p:nvSpPr>
            <p:cNvPr id="1463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64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65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06" name="Group 1305"/>
          <p:cNvGrpSpPr/>
          <p:nvPr/>
        </p:nvGrpSpPr>
        <p:grpSpPr>
          <a:xfrm>
            <a:off x="8852441" y="4024128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1457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58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59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60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61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62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307" name="Freeform 54"/>
          <p:cNvSpPr>
            <a:spLocks noEditPoints="1"/>
          </p:cNvSpPr>
          <p:nvPr/>
        </p:nvSpPr>
        <p:spPr bwMode="auto">
          <a:xfrm>
            <a:off x="8665446" y="4478428"/>
            <a:ext cx="134282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308" name="Group 1307"/>
          <p:cNvGrpSpPr/>
          <p:nvPr/>
        </p:nvGrpSpPr>
        <p:grpSpPr>
          <a:xfrm>
            <a:off x="6810263" y="4705784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455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56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09" name="Group 1308"/>
          <p:cNvGrpSpPr/>
          <p:nvPr/>
        </p:nvGrpSpPr>
        <p:grpSpPr>
          <a:xfrm>
            <a:off x="8341944" y="3797249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453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54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310" name="Freeform 32"/>
          <p:cNvSpPr/>
          <p:nvPr/>
        </p:nvSpPr>
        <p:spPr bwMode="auto">
          <a:xfrm>
            <a:off x="6732221" y="4911987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311" name="Group 1310"/>
          <p:cNvGrpSpPr/>
          <p:nvPr/>
        </p:nvGrpSpPr>
        <p:grpSpPr>
          <a:xfrm>
            <a:off x="7216972" y="4568772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45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5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12" name="Group 1311"/>
          <p:cNvGrpSpPr/>
          <p:nvPr/>
        </p:nvGrpSpPr>
        <p:grpSpPr>
          <a:xfrm>
            <a:off x="5489207" y="4485218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44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5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15" name="Group 1314"/>
          <p:cNvGrpSpPr/>
          <p:nvPr/>
        </p:nvGrpSpPr>
        <p:grpSpPr>
          <a:xfrm>
            <a:off x="7108526" y="4918600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442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43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44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17" name="Group 1316"/>
          <p:cNvGrpSpPr/>
          <p:nvPr/>
        </p:nvGrpSpPr>
        <p:grpSpPr>
          <a:xfrm>
            <a:off x="8895615" y="4271313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433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34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35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36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37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38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18" name="Group 1317"/>
          <p:cNvGrpSpPr/>
          <p:nvPr/>
        </p:nvGrpSpPr>
        <p:grpSpPr>
          <a:xfrm>
            <a:off x="8673180" y="3939224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43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3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319" name="Freeform 32"/>
          <p:cNvSpPr/>
          <p:nvPr/>
        </p:nvSpPr>
        <p:spPr bwMode="auto">
          <a:xfrm>
            <a:off x="7374548" y="4634632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320" name="Group 1319"/>
          <p:cNvGrpSpPr/>
          <p:nvPr/>
        </p:nvGrpSpPr>
        <p:grpSpPr>
          <a:xfrm>
            <a:off x="7591263" y="4515470"/>
            <a:ext cx="208766" cy="142905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429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30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321" name="Freeform 32"/>
          <p:cNvSpPr/>
          <p:nvPr/>
        </p:nvSpPr>
        <p:spPr bwMode="auto">
          <a:xfrm>
            <a:off x="8756159" y="2756667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323" name="Group 1322"/>
          <p:cNvGrpSpPr/>
          <p:nvPr/>
        </p:nvGrpSpPr>
        <p:grpSpPr>
          <a:xfrm>
            <a:off x="8037365" y="4016932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421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22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23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24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25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26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24" name="Group 1323"/>
          <p:cNvGrpSpPr/>
          <p:nvPr/>
        </p:nvGrpSpPr>
        <p:grpSpPr>
          <a:xfrm>
            <a:off x="8305805" y="4018371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41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2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25" name="Group 1324"/>
          <p:cNvGrpSpPr/>
          <p:nvPr/>
        </p:nvGrpSpPr>
        <p:grpSpPr>
          <a:xfrm>
            <a:off x="8470175" y="4016932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1413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14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15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16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17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18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26" name="Group 1325"/>
          <p:cNvGrpSpPr/>
          <p:nvPr/>
        </p:nvGrpSpPr>
        <p:grpSpPr>
          <a:xfrm>
            <a:off x="7646001" y="4655585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41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1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27" name="Group 1326"/>
          <p:cNvGrpSpPr/>
          <p:nvPr/>
        </p:nvGrpSpPr>
        <p:grpSpPr>
          <a:xfrm>
            <a:off x="8632929" y="4229642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405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06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07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08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09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10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328" name="Freeform 33"/>
          <p:cNvSpPr>
            <a:spLocks noEditPoints="1"/>
          </p:cNvSpPr>
          <p:nvPr/>
        </p:nvSpPr>
        <p:spPr bwMode="auto">
          <a:xfrm>
            <a:off x="6827937" y="4524942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29" name="Freeform 33"/>
          <p:cNvSpPr>
            <a:spLocks noEditPoints="1"/>
          </p:cNvSpPr>
          <p:nvPr/>
        </p:nvSpPr>
        <p:spPr bwMode="auto">
          <a:xfrm>
            <a:off x="8788923" y="4502713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30" name="Freeform 33"/>
          <p:cNvSpPr>
            <a:spLocks noEditPoints="1"/>
          </p:cNvSpPr>
          <p:nvPr/>
        </p:nvSpPr>
        <p:spPr bwMode="auto">
          <a:xfrm>
            <a:off x="8338759" y="4233899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31" name="Freeform 33"/>
          <p:cNvSpPr>
            <a:spLocks noEditPoints="1"/>
          </p:cNvSpPr>
          <p:nvPr/>
        </p:nvSpPr>
        <p:spPr bwMode="auto">
          <a:xfrm>
            <a:off x="7674298" y="4907162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332" name="Group 1331"/>
          <p:cNvGrpSpPr/>
          <p:nvPr/>
        </p:nvGrpSpPr>
        <p:grpSpPr>
          <a:xfrm>
            <a:off x="8923088" y="3583265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40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0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333" name="Freeform 32"/>
          <p:cNvSpPr/>
          <p:nvPr/>
        </p:nvSpPr>
        <p:spPr bwMode="auto">
          <a:xfrm>
            <a:off x="8072646" y="4246910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334" name="Group 1333"/>
          <p:cNvGrpSpPr/>
          <p:nvPr/>
        </p:nvGrpSpPr>
        <p:grpSpPr>
          <a:xfrm>
            <a:off x="8603790" y="4643267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1400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01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02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35" name="Group 1334"/>
          <p:cNvGrpSpPr/>
          <p:nvPr/>
        </p:nvGrpSpPr>
        <p:grpSpPr>
          <a:xfrm>
            <a:off x="8444706" y="4434604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1397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98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99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36" name="Group 1335"/>
          <p:cNvGrpSpPr/>
          <p:nvPr/>
        </p:nvGrpSpPr>
        <p:grpSpPr>
          <a:xfrm>
            <a:off x="7352963" y="4856278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391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92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93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94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95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96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37" name="Group 1336"/>
          <p:cNvGrpSpPr/>
          <p:nvPr/>
        </p:nvGrpSpPr>
        <p:grpSpPr>
          <a:xfrm>
            <a:off x="8208660" y="1280840"/>
            <a:ext cx="141913" cy="214259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38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9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38" name="Group 1337"/>
          <p:cNvGrpSpPr/>
          <p:nvPr/>
        </p:nvGrpSpPr>
        <p:grpSpPr>
          <a:xfrm>
            <a:off x="8248020" y="2737179"/>
            <a:ext cx="225930" cy="224490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385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86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87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88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39" name="Group 1338"/>
          <p:cNvGrpSpPr/>
          <p:nvPr/>
        </p:nvGrpSpPr>
        <p:grpSpPr>
          <a:xfrm>
            <a:off x="8743287" y="4779978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38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8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40" name="Group 1339"/>
          <p:cNvGrpSpPr/>
          <p:nvPr/>
        </p:nvGrpSpPr>
        <p:grpSpPr>
          <a:xfrm>
            <a:off x="7861464" y="4485218"/>
            <a:ext cx="163210" cy="20401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379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80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81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82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41" name="Group 1340"/>
          <p:cNvGrpSpPr/>
          <p:nvPr/>
        </p:nvGrpSpPr>
        <p:grpSpPr>
          <a:xfrm>
            <a:off x="8922700" y="4914596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375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76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77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78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43" name="Group 1342"/>
          <p:cNvGrpSpPr/>
          <p:nvPr/>
        </p:nvGrpSpPr>
        <p:grpSpPr>
          <a:xfrm>
            <a:off x="8247371" y="4435193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37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7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344" name="Freeform 32"/>
          <p:cNvSpPr/>
          <p:nvPr/>
        </p:nvSpPr>
        <p:spPr bwMode="auto">
          <a:xfrm>
            <a:off x="8941504" y="3802236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345" name="Group 1344"/>
          <p:cNvGrpSpPr/>
          <p:nvPr/>
        </p:nvGrpSpPr>
        <p:grpSpPr>
          <a:xfrm>
            <a:off x="8068359" y="4482092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37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7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46" name="Group 1345"/>
          <p:cNvGrpSpPr/>
          <p:nvPr/>
        </p:nvGrpSpPr>
        <p:grpSpPr>
          <a:xfrm>
            <a:off x="7786051" y="4711869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369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70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347" name="Freeform 33"/>
          <p:cNvSpPr>
            <a:spLocks noEditPoints="1"/>
          </p:cNvSpPr>
          <p:nvPr/>
        </p:nvSpPr>
        <p:spPr bwMode="auto">
          <a:xfrm>
            <a:off x="7962333" y="3658217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48" name="Freeform 33"/>
          <p:cNvSpPr>
            <a:spLocks noEditPoints="1"/>
          </p:cNvSpPr>
          <p:nvPr/>
        </p:nvSpPr>
        <p:spPr bwMode="auto">
          <a:xfrm>
            <a:off x="7079277" y="4791020"/>
            <a:ext cx="173555" cy="118166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49" name="Freeform 54"/>
          <p:cNvSpPr>
            <a:spLocks noEditPoints="1"/>
          </p:cNvSpPr>
          <p:nvPr/>
        </p:nvSpPr>
        <p:spPr bwMode="auto">
          <a:xfrm>
            <a:off x="8050211" y="4726132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50" name="Freeform 54"/>
          <p:cNvSpPr>
            <a:spLocks noEditPoints="1"/>
          </p:cNvSpPr>
          <p:nvPr/>
        </p:nvSpPr>
        <p:spPr bwMode="auto">
          <a:xfrm>
            <a:off x="8425554" y="4651555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51" name="Freeform 54"/>
          <p:cNvSpPr>
            <a:spLocks noEditPoints="1"/>
          </p:cNvSpPr>
          <p:nvPr/>
        </p:nvSpPr>
        <p:spPr bwMode="auto">
          <a:xfrm>
            <a:off x="8115521" y="3792124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52" name="Freeform 54"/>
          <p:cNvSpPr>
            <a:spLocks noEditPoints="1"/>
          </p:cNvSpPr>
          <p:nvPr/>
        </p:nvSpPr>
        <p:spPr bwMode="auto">
          <a:xfrm>
            <a:off x="7888572" y="4948298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53" name="Freeform 32"/>
          <p:cNvSpPr/>
          <p:nvPr/>
        </p:nvSpPr>
        <p:spPr bwMode="auto">
          <a:xfrm>
            <a:off x="8240161" y="4797246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354" name="Group 1353"/>
          <p:cNvGrpSpPr/>
          <p:nvPr/>
        </p:nvGrpSpPr>
        <p:grpSpPr>
          <a:xfrm>
            <a:off x="8444572" y="4933956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365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66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67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68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55" name="Group 1354"/>
          <p:cNvGrpSpPr/>
          <p:nvPr/>
        </p:nvGrpSpPr>
        <p:grpSpPr>
          <a:xfrm>
            <a:off x="8777312" y="3749669"/>
            <a:ext cx="141642" cy="185226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36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6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56" name="Group 1355"/>
          <p:cNvGrpSpPr/>
          <p:nvPr/>
        </p:nvGrpSpPr>
        <p:grpSpPr>
          <a:xfrm>
            <a:off x="8572146" y="3798634"/>
            <a:ext cx="181743" cy="98999"/>
            <a:chOff x="6750050" y="3321051"/>
            <a:chExt cx="195263" cy="106363"/>
          </a:xfrm>
          <a:solidFill>
            <a:schemeClr val="bg1">
              <a:lumMod val="65000"/>
            </a:schemeClr>
          </a:solidFill>
        </p:grpSpPr>
        <p:sp>
          <p:nvSpPr>
            <p:cNvPr id="1360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61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62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57" name="Group 1356"/>
          <p:cNvGrpSpPr/>
          <p:nvPr/>
        </p:nvGrpSpPr>
        <p:grpSpPr>
          <a:xfrm>
            <a:off x="8990725" y="3963554"/>
            <a:ext cx="126576" cy="220654"/>
            <a:chOff x="5734050" y="3273426"/>
            <a:chExt cx="117475" cy="204788"/>
          </a:xfrm>
          <a:solidFill>
            <a:schemeClr val="bg1">
              <a:lumMod val="65000"/>
            </a:schemeClr>
          </a:solidFill>
        </p:grpSpPr>
        <p:sp>
          <p:nvSpPr>
            <p:cNvPr id="1358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59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483" name="Group 1482"/>
          <p:cNvGrpSpPr/>
          <p:nvPr/>
        </p:nvGrpSpPr>
        <p:grpSpPr>
          <a:xfrm>
            <a:off x="2372815" y="2560011"/>
            <a:ext cx="240280" cy="177985"/>
            <a:chOff x="4598988" y="3619501"/>
            <a:chExt cx="214313" cy="158750"/>
          </a:xfrm>
          <a:solidFill>
            <a:schemeClr val="bg1">
              <a:lumMod val="65000"/>
            </a:schemeClr>
          </a:solidFill>
        </p:grpSpPr>
        <p:sp>
          <p:nvSpPr>
            <p:cNvPr id="1663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64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65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484" name="Group 1483"/>
          <p:cNvGrpSpPr/>
          <p:nvPr/>
        </p:nvGrpSpPr>
        <p:grpSpPr>
          <a:xfrm>
            <a:off x="3744727" y="2351227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660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61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62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488" name="Freeform 37"/>
          <p:cNvSpPr>
            <a:spLocks noEditPoints="1"/>
          </p:cNvSpPr>
          <p:nvPr/>
        </p:nvSpPr>
        <p:spPr bwMode="auto">
          <a:xfrm>
            <a:off x="-69707" y="3456751"/>
            <a:ext cx="207222" cy="205786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490" name="Group 1489"/>
          <p:cNvGrpSpPr/>
          <p:nvPr/>
        </p:nvGrpSpPr>
        <p:grpSpPr>
          <a:xfrm>
            <a:off x="1156605" y="3676207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1641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42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43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44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45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46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491" name="Freeform 54"/>
          <p:cNvSpPr>
            <a:spLocks noEditPoints="1"/>
          </p:cNvSpPr>
          <p:nvPr/>
        </p:nvSpPr>
        <p:spPr bwMode="auto">
          <a:xfrm>
            <a:off x="969610" y="4130507"/>
            <a:ext cx="134282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493" name="Group 1492"/>
          <p:cNvGrpSpPr/>
          <p:nvPr/>
        </p:nvGrpSpPr>
        <p:grpSpPr>
          <a:xfrm>
            <a:off x="646108" y="3449328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637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38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497" name="Group 1496"/>
          <p:cNvGrpSpPr/>
          <p:nvPr/>
        </p:nvGrpSpPr>
        <p:grpSpPr>
          <a:xfrm>
            <a:off x="292661" y="4893662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63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3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498" name="Group 1497"/>
          <p:cNvGrpSpPr/>
          <p:nvPr/>
        </p:nvGrpSpPr>
        <p:grpSpPr>
          <a:xfrm>
            <a:off x="404429" y="4640324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629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30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00" name="Group 1499"/>
          <p:cNvGrpSpPr/>
          <p:nvPr/>
        </p:nvGrpSpPr>
        <p:grpSpPr>
          <a:xfrm>
            <a:off x="807144" y="4930931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623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24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25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01" name="Group 1500"/>
          <p:cNvGrpSpPr/>
          <p:nvPr/>
        </p:nvGrpSpPr>
        <p:grpSpPr>
          <a:xfrm>
            <a:off x="-1039" y="4829999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617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18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19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20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21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2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02" name="Group 1501"/>
          <p:cNvGrpSpPr/>
          <p:nvPr/>
        </p:nvGrpSpPr>
        <p:grpSpPr>
          <a:xfrm>
            <a:off x="977344" y="3591303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61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1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04" name="Group 1503"/>
          <p:cNvGrpSpPr/>
          <p:nvPr/>
        </p:nvGrpSpPr>
        <p:grpSpPr>
          <a:xfrm>
            <a:off x="2129194" y="2604949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613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14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505" name="Freeform 32"/>
          <p:cNvSpPr/>
          <p:nvPr/>
        </p:nvSpPr>
        <p:spPr bwMode="auto">
          <a:xfrm>
            <a:off x="54972" y="3658217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506" name="Group 1505"/>
          <p:cNvGrpSpPr/>
          <p:nvPr/>
        </p:nvGrpSpPr>
        <p:grpSpPr>
          <a:xfrm>
            <a:off x="1404607" y="4797246"/>
            <a:ext cx="231385" cy="158389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611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12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07" name="Group 1506"/>
          <p:cNvGrpSpPr/>
          <p:nvPr/>
        </p:nvGrpSpPr>
        <p:grpSpPr>
          <a:xfrm>
            <a:off x="341529" y="3669011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605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06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07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08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09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10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08" name="Group 1507"/>
          <p:cNvGrpSpPr/>
          <p:nvPr/>
        </p:nvGrpSpPr>
        <p:grpSpPr>
          <a:xfrm>
            <a:off x="609969" y="3670450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60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0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09" name="Group 1508"/>
          <p:cNvGrpSpPr/>
          <p:nvPr/>
        </p:nvGrpSpPr>
        <p:grpSpPr>
          <a:xfrm>
            <a:off x="774339" y="3669011"/>
            <a:ext cx="208663" cy="202907"/>
            <a:chOff x="390525" y="2455863"/>
            <a:chExt cx="230188" cy="223838"/>
          </a:xfrm>
          <a:solidFill>
            <a:schemeClr val="bg1">
              <a:lumMod val="65000"/>
            </a:schemeClr>
          </a:solidFill>
        </p:grpSpPr>
        <p:sp>
          <p:nvSpPr>
            <p:cNvPr id="1597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98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99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00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01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02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10" name="Group 1509"/>
          <p:cNvGrpSpPr/>
          <p:nvPr/>
        </p:nvGrpSpPr>
        <p:grpSpPr>
          <a:xfrm>
            <a:off x="-49835" y="4307664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59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9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11" name="Group 1510"/>
          <p:cNvGrpSpPr/>
          <p:nvPr/>
        </p:nvGrpSpPr>
        <p:grpSpPr>
          <a:xfrm>
            <a:off x="937093" y="3881721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589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90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91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92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93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94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512" name="Freeform 33"/>
          <p:cNvSpPr>
            <a:spLocks noEditPoints="1"/>
          </p:cNvSpPr>
          <p:nvPr/>
        </p:nvSpPr>
        <p:spPr bwMode="auto">
          <a:xfrm>
            <a:off x="1019644" y="4780095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13" name="Freeform 33"/>
          <p:cNvSpPr>
            <a:spLocks noEditPoints="1"/>
          </p:cNvSpPr>
          <p:nvPr/>
        </p:nvSpPr>
        <p:spPr bwMode="auto">
          <a:xfrm>
            <a:off x="1093087" y="4154792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14" name="Freeform 33"/>
          <p:cNvSpPr>
            <a:spLocks noEditPoints="1"/>
          </p:cNvSpPr>
          <p:nvPr/>
        </p:nvSpPr>
        <p:spPr bwMode="auto">
          <a:xfrm>
            <a:off x="642923" y="3885978"/>
            <a:ext cx="270542" cy="184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15" name="Freeform 33"/>
          <p:cNvSpPr>
            <a:spLocks noEditPoints="1"/>
          </p:cNvSpPr>
          <p:nvPr/>
        </p:nvSpPr>
        <p:spPr bwMode="auto">
          <a:xfrm>
            <a:off x="-21538" y="4559241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516" name="Group 1515"/>
          <p:cNvGrpSpPr/>
          <p:nvPr/>
        </p:nvGrpSpPr>
        <p:grpSpPr>
          <a:xfrm>
            <a:off x="177720" y="3830442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587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88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517" name="Freeform 32"/>
          <p:cNvSpPr/>
          <p:nvPr/>
        </p:nvSpPr>
        <p:spPr bwMode="auto">
          <a:xfrm>
            <a:off x="376810" y="3898989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518" name="Group 1517"/>
          <p:cNvGrpSpPr/>
          <p:nvPr/>
        </p:nvGrpSpPr>
        <p:grpSpPr>
          <a:xfrm>
            <a:off x="907954" y="4295346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1584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85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86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19" name="Group 1518"/>
          <p:cNvGrpSpPr/>
          <p:nvPr/>
        </p:nvGrpSpPr>
        <p:grpSpPr>
          <a:xfrm>
            <a:off x="748870" y="4086683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1581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82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83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23" name="Group 1522"/>
          <p:cNvGrpSpPr/>
          <p:nvPr/>
        </p:nvGrpSpPr>
        <p:grpSpPr>
          <a:xfrm>
            <a:off x="1047451" y="4432057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56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6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24" name="Group 1523"/>
          <p:cNvGrpSpPr/>
          <p:nvPr/>
        </p:nvGrpSpPr>
        <p:grpSpPr>
          <a:xfrm>
            <a:off x="118204" y="4078017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563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64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65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66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25" name="Group 1524"/>
          <p:cNvGrpSpPr/>
          <p:nvPr/>
        </p:nvGrpSpPr>
        <p:grpSpPr>
          <a:xfrm>
            <a:off x="567560" y="4867219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559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60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61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62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526" name="Freeform 59"/>
          <p:cNvSpPr>
            <a:spLocks noEditPoints="1"/>
          </p:cNvSpPr>
          <p:nvPr/>
        </p:nvSpPr>
        <p:spPr bwMode="auto">
          <a:xfrm>
            <a:off x="1267261" y="4820207"/>
            <a:ext cx="185638" cy="248955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527" name="Group 1526"/>
          <p:cNvGrpSpPr/>
          <p:nvPr/>
        </p:nvGrpSpPr>
        <p:grpSpPr>
          <a:xfrm>
            <a:off x="551535" y="4087272"/>
            <a:ext cx="164167" cy="214682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557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58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528" name="Freeform 32"/>
          <p:cNvSpPr/>
          <p:nvPr/>
        </p:nvSpPr>
        <p:spPr bwMode="auto">
          <a:xfrm>
            <a:off x="5189329" y="1614746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529" name="Group 1528"/>
          <p:cNvGrpSpPr/>
          <p:nvPr/>
        </p:nvGrpSpPr>
        <p:grpSpPr>
          <a:xfrm>
            <a:off x="372523" y="4134171"/>
            <a:ext cx="146786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55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5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30" name="Group 1529"/>
          <p:cNvGrpSpPr/>
          <p:nvPr/>
        </p:nvGrpSpPr>
        <p:grpSpPr>
          <a:xfrm>
            <a:off x="90215" y="4363948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553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54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531" name="Freeform 33"/>
          <p:cNvSpPr>
            <a:spLocks noEditPoints="1"/>
          </p:cNvSpPr>
          <p:nvPr/>
        </p:nvSpPr>
        <p:spPr bwMode="auto">
          <a:xfrm>
            <a:off x="163587" y="3491569"/>
            <a:ext cx="205821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33" name="Freeform 54"/>
          <p:cNvSpPr>
            <a:spLocks noEditPoints="1"/>
          </p:cNvSpPr>
          <p:nvPr/>
        </p:nvSpPr>
        <p:spPr bwMode="auto">
          <a:xfrm>
            <a:off x="354375" y="4378211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34" name="Freeform 54"/>
          <p:cNvSpPr>
            <a:spLocks noEditPoints="1"/>
          </p:cNvSpPr>
          <p:nvPr/>
        </p:nvSpPr>
        <p:spPr bwMode="auto">
          <a:xfrm>
            <a:off x="729718" y="4303634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35" name="Freeform 54"/>
          <p:cNvSpPr>
            <a:spLocks noEditPoints="1"/>
          </p:cNvSpPr>
          <p:nvPr/>
        </p:nvSpPr>
        <p:spPr bwMode="auto">
          <a:xfrm>
            <a:off x="419685" y="3444203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36" name="Freeform 54"/>
          <p:cNvSpPr>
            <a:spLocks noEditPoints="1"/>
          </p:cNvSpPr>
          <p:nvPr/>
        </p:nvSpPr>
        <p:spPr bwMode="auto">
          <a:xfrm>
            <a:off x="192736" y="4600377"/>
            <a:ext cx="207326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37" name="Freeform 32"/>
          <p:cNvSpPr/>
          <p:nvPr/>
        </p:nvSpPr>
        <p:spPr bwMode="auto">
          <a:xfrm>
            <a:off x="544325" y="4449325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538" name="Group 1537"/>
          <p:cNvGrpSpPr/>
          <p:nvPr/>
        </p:nvGrpSpPr>
        <p:grpSpPr>
          <a:xfrm>
            <a:off x="748736" y="4586035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549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50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51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52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39" name="Group 1538"/>
          <p:cNvGrpSpPr/>
          <p:nvPr/>
        </p:nvGrpSpPr>
        <p:grpSpPr>
          <a:xfrm>
            <a:off x="1081476" y="3401748"/>
            <a:ext cx="141642" cy="185226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547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48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40" name="Group 1539"/>
          <p:cNvGrpSpPr/>
          <p:nvPr/>
        </p:nvGrpSpPr>
        <p:grpSpPr>
          <a:xfrm>
            <a:off x="876310" y="3450713"/>
            <a:ext cx="181743" cy="98999"/>
            <a:chOff x="6750050" y="3321051"/>
            <a:chExt cx="195263" cy="106363"/>
          </a:xfrm>
          <a:solidFill>
            <a:schemeClr val="bg1">
              <a:lumMod val="65000"/>
            </a:schemeClr>
          </a:solidFill>
        </p:grpSpPr>
        <p:sp>
          <p:nvSpPr>
            <p:cNvPr id="1544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45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46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541" name="Group 1540"/>
          <p:cNvGrpSpPr/>
          <p:nvPr/>
        </p:nvGrpSpPr>
        <p:grpSpPr>
          <a:xfrm>
            <a:off x="5364789" y="735865"/>
            <a:ext cx="126576" cy="220654"/>
            <a:chOff x="5734050" y="3273426"/>
            <a:chExt cx="117475" cy="204788"/>
          </a:xfrm>
          <a:solidFill>
            <a:schemeClr val="bg1">
              <a:lumMod val="65000"/>
            </a:schemeClr>
          </a:solidFill>
        </p:grpSpPr>
        <p:sp>
          <p:nvSpPr>
            <p:cNvPr id="1542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43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67" name="Group 1666"/>
          <p:cNvGrpSpPr/>
          <p:nvPr/>
        </p:nvGrpSpPr>
        <p:grpSpPr>
          <a:xfrm>
            <a:off x="5265707" y="2636633"/>
            <a:ext cx="225930" cy="224491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737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38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39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40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68" name="Group 1667"/>
          <p:cNvGrpSpPr/>
          <p:nvPr/>
        </p:nvGrpSpPr>
        <p:grpSpPr>
          <a:xfrm>
            <a:off x="5512165" y="2647704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731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32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33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34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35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36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669" name="Freeform 33"/>
          <p:cNvSpPr>
            <a:spLocks noEditPoints="1"/>
          </p:cNvSpPr>
          <p:nvPr/>
        </p:nvSpPr>
        <p:spPr bwMode="auto">
          <a:xfrm>
            <a:off x="5264391" y="2834461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70" name="Freeform 37"/>
          <p:cNvSpPr>
            <a:spLocks noEditPoints="1"/>
          </p:cNvSpPr>
          <p:nvPr/>
        </p:nvSpPr>
        <p:spPr bwMode="auto">
          <a:xfrm>
            <a:off x="5774538" y="2476458"/>
            <a:ext cx="207222" cy="205785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671" name="Group 1670"/>
          <p:cNvGrpSpPr/>
          <p:nvPr/>
        </p:nvGrpSpPr>
        <p:grpSpPr>
          <a:xfrm>
            <a:off x="5219108" y="2409765"/>
            <a:ext cx="210101" cy="208662"/>
            <a:chOff x="1979613" y="3067051"/>
            <a:chExt cx="231775" cy="230188"/>
          </a:xfrm>
          <a:solidFill>
            <a:schemeClr val="bg1">
              <a:lumMod val="65000"/>
            </a:schemeClr>
          </a:solidFill>
        </p:grpSpPr>
        <p:sp>
          <p:nvSpPr>
            <p:cNvPr id="1728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29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30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72" name="Group 1671"/>
          <p:cNvGrpSpPr/>
          <p:nvPr/>
        </p:nvGrpSpPr>
        <p:grpSpPr>
          <a:xfrm>
            <a:off x="5203235" y="3059284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726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27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673" name="Freeform 32"/>
          <p:cNvSpPr/>
          <p:nvPr/>
        </p:nvSpPr>
        <p:spPr bwMode="auto">
          <a:xfrm>
            <a:off x="5467661" y="3018660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674" name="Group 1673"/>
          <p:cNvGrpSpPr/>
          <p:nvPr/>
        </p:nvGrpSpPr>
        <p:grpSpPr>
          <a:xfrm>
            <a:off x="5365381" y="3240558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724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25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75" name="Group 1674"/>
          <p:cNvGrpSpPr/>
          <p:nvPr/>
        </p:nvGrpSpPr>
        <p:grpSpPr>
          <a:xfrm>
            <a:off x="5749439" y="2711257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722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23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76" name="Group 1675"/>
          <p:cNvGrpSpPr/>
          <p:nvPr/>
        </p:nvGrpSpPr>
        <p:grpSpPr>
          <a:xfrm>
            <a:off x="5256935" y="3590386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719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20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21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677" name="Freeform 32"/>
          <p:cNvSpPr/>
          <p:nvPr/>
        </p:nvSpPr>
        <p:spPr bwMode="auto">
          <a:xfrm>
            <a:off x="5522957" y="3306418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678" name="Group 1677"/>
          <p:cNvGrpSpPr/>
          <p:nvPr/>
        </p:nvGrpSpPr>
        <p:grpSpPr>
          <a:xfrm>
            <a:off x="5686755" y="3151425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717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18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679" name="Freeform 32"/>
          <p:cNvSpPr/>
          <p:nvPr/>
        </p:nvSpPr>
        <p:spPr bwMode="auto">
          <a:xfrm>
            <a:off x="5899217" y="2677924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680" name="Group 1679"/>
          <p:cNvGrpSpPr/>
          <p:nvPr/>
        </p:nvGrpSpPr>
        <p:grpSpPr>
          <a:xfrm>
            <a:off x="5794411" y="3327371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71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1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681" name="Freeform 33"/>
          <p:cNvSpPr>
            <a:spLocks noEditPoints="1"/>
          </p:cNvSpPr>
          <p:nvPr/>
        </p:nvSpPr>
        <p:spPr bwMode="auto">
          <a:xfrm>
            <a:off x="5691908" y="2934254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82" name="Freeform 33"/>
          <p:cNvSpPr>
            <a:spLocks noEditPoints="1"/>
          </p:cNvSpPr>
          <p:nvPr/>
        </p:nvSpPr>
        <p:spPr bwMode="auto">
          <a:xfrm>
            <a:off x="5822709" y="3578948"/>
            <a:ext cx="205822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683" name="Group 1682"/>
          <p:cNvGrpSpPr/>
          <p:nvPr/>
        </p:nvGrpSpPr>
        <p:grpSpPr>
          <a:xfrm>
            <a:off x="6021966" y="2850149"/>
            <a:ext cx="164167" cy="214681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71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1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84" name="Group 1683"/>
          <p:cNvGrpSpPr/>
          <p:nvPr/>
        </p:nvGrpSpPr>
        <p:grpSpPr>
          <a:xfrm>
            <a:off x="5501373" y="3528064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707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08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09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10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11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1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85" name="Group 1684"/>
          <p:cNvGrpSpPr/>
          <p:nvPr/>
        </p:nvGrpSpPr>
        <p:grpSpPr>
          <a:xfrm>
            <a:off x="5450838" y="2416776"/>
            <a:ext cx="141912" cy="214259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70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0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86" name="Group 1685"/>
          <p:cNvGrpSpPr/>
          <p:nvPr/>
        </p:nvGrpSpPr>
        <p:grpSpPr>
          <a:xfrm>
            <a:off x="5625131" y="2364212"/>
            <a:ext cx="225930" cy="224491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701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02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03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04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87" name="Group 1686"/>
          <p:cNvGrpSpPr/>
          <p:nvPr/>
        </p:nvGrpSpPr>
        <p:grpSpPr>
          <a:xfrm>
            <a:off x="5962450" y="3097724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697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98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99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00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88" name="Group 1687"/>
          <p:cNvGrpSpPr/>
          <p:nvPr/>
        </p:nvGrpSpPr>
        <p:grpSpPr>
          <a:xfrm>
            <a:off x="6216770" y="3153878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69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9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89" name="Group 1688"/>
          <p:cNvGrpSpPr/>
          <p:nvPr/>
        </p:nvGrpSpPr>
        <p:grpSpPr>
          <a:xfrm>
            <a:off x="5934462" y="3383655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693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94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690" name="Freeform 33"/>
          <p:cNvSpPr>
            <a:spLocks noEditPoints="1"/>
          </p:cNvSpPr>
          <p:nvPr/>
        </p:nvSpPr>
        <p:spPr bwMode="auto">
          <a:xfrm>
            <a:off x="6007833" y="2511276"/>
            <a:ext cx="205822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91" name="Freeform 33"/>
          <p:cNvSpPr>
            <a:spLocks noEditPoints="1"/>
          </p:cNvSpPr>
          <p:nvPr/>
        </p:nvSpPr>
        <p:spPr bwMode="auto">
          <a:xfrm>
            <a:off x="5227688" y="3462806"/>
            <a:ext cx="173555" cy="118165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92" name="Freeform 54"/>
          <p:cNvSpPr>
            <a:spLocks noEditPoints="1"/>
          </p:cNvSpPr>
          <p:nvPr/>
        </p:nvSpPr>
        <p:spPr bwMode="auto">
          <a:xfrm>
            <a:off x="6036985" y="3620084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742" name="Group 1741"/>
          <p:cNvGrpSpPr/>
          <p:nvPr/>
        </p:nvGrpSpPr>
        <p:grpSpPr>
          <a:xfrm>
            <a:off x="5702712" y="4133444"/>
            <a:ext cx="225930" cy="224491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812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13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14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15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43" name="Group 1742"/>
          <p:cNvGrpSpPr/>
          <p:nvPr/>
        </p:nvGrpSpPr>
        <p:grpSpPr>
          <a:xfrm>
            <a:off x="5949170" y="4144515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806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07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08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09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10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11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744" name="Freeform 33"/>
          <p:cNvSpPr>
            <a:spLocks noEditPoints="1"/>
          </p:cNvSpPr>
          <p:nvPr/>
        </p:nvSpPr>
        <p:spPr bwMode="auto">
          <a:xfrm>
            <a:off x="5701396" y="4331272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45" name="Freeform 37"/>
          <p:cNvSpPr>
            <a:spLocks noEditPoints="1"/>
          </p:cNvSpPr>
          <p:nvPr/>
        </p:nvSpPr>
        <p:spPr bwMode="auto">
          <a:xfrm>
            <a:off x="5419426" y="3761828"/>
            <a:ext cx="207222" cy="205785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746" name="Group 1745"/>
          <p:cNvGrpSpPr/>
          <p:nvPr/>
        </p:nvGrpSpPr>
        <p:grpSpPr>
          <a:xfrm>
            <a:off x="5656113" y="3906576"/>
            <a:ext cx="210101" cy="208662"/>
            <a:chOff x="1979613" y="3067051"/>
            <a:chExt cx="231775" cy="230188"/>
          </a:xfrm>
          <a:solidFill>
            <a:schemeClr val="bg1">
              <a:lumMod val="65000"/>
            </a:schemeClr>
          </a:solidFill>
        </p:grpSpPr>
        <p:sp>
          <p:nvSpPr>
            <p:cNvPr id="1803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04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05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47" name="Group 1746"/>
          <p:cNvGrpSpPr/>
          <p:nvPr/>
        </p:nvGrpSpPr>
        <p:grpSpPr>
          <a:xfrm>
            <a:off x="5640240" y="4556095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801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02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748" name="Freeform 32"/>
          <p:cNvSpPr/>
          <p:nvPr/>
        </p:nvSpPr>
        <p:spPr bwMode="auto">
          <a:xfrm>
            <a:off x="5904666" y="4515471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749" name="Group 1748"/>
          <p:cNvGrpSpPr/>
          <p:nvPr/>
        </p:nvGrpSpPr>
        <p:grpSpPr>
          <a:xfrm>
            <a:off x="5802386" y="4737369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799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00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50" name="Group 1749"/>
          <p:cNvGrpSpPr/>
          <p:nvPr/>
        </p:nvGrpSpPr>
        <p:grpSpPr>
          <a:xfrm>
            <a:off x="6186444" y="4208068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797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98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51" name="Group 1750"/>
          <p:cNvGrpSpPr/>
          <p:nvPr/>
        </p:nvGrpSpPr>
        <p:grpSpPr>
          <a:xfrm>
            <a:off x="5189329" y="4752895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794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95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96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752" name="Freeform 32"/>
          <p:cNvSpPr/>
          <p:nvPr/>
        </p:nvSpPr>
        <p:spPr bwMode="auto">
          <a:xfrm>
            <a:off x="5959962" y="4803229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753" name="Group 1752"/>
          <p:cNvGrpSpPr/>
          <p:nvPr/>
        </p:nvGrpSpPr>
        <p:grpSpPr>
          <a:xfrm>
            <a:off x="6123760" y="4648236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792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93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754" name="Freeform 32"/>
          <p:cNvSpPr/>
          <p:nvPr/>
        </p:nvSpPr>
        <p:spPr bwMode="auto">
          <a:xfrm>
            <a:off x="4195151" y="2338866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755" name="Group 1754"/>
          <p:cNvGrpSpPr/>
          <p:nvPr/>
        </p:nvGrpSpPr>
        <p:grpSpPr>
          <a:xfrm>
            <a:off x="6231416" y="4824182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790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91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756" name="Freeform 33"/>
          <p:cNvSpPr>
            <a:spLocks noEditPoints="1"/>
          </p:cNvSpPr>
          <p:nvPr/>
        </p:nvSpPr>
        <p:spPr bwMode="auto">
          <a:xfrm>
            <a:off x="6128913" y="4431065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57" name="Freeform 33"/>
          <p:cNvSpPr>
            <a:spLocks noEditPoints="1"/>
          </p:cNvSpPr>
          <p:nvPr/>
        </p:nvSpPr>
        <p:spPr bwMode="auto">
          <a:xfrm>
            <a:off x="5820761" y="4998762"/>
            <a:ext cx="205822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758" name="Group 1757"/>
          <p:cNvGrpSpPr/>
          <p:nvPr/>
        </p:nvGrpSpPr>
        <p:grpSpPr>
          <a:xfrm>
            <a:off x="6223900" y="3975152"/>
            <a:ext cx="164167" cy="214681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788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89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59" name="Group 1758"/>
          <p:cNvGrpSpPr/>
          <p:nvPr/>
        </p:nvGrpSpPr>
        <p:grpSpPr>
          <a:xfrm>
            <a:off x="4754357" y="4904740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782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83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84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85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86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87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60" name="Group 1759"/>
          <p:cNvGrpSpPr/>
          <p:nvPr/>
        </p:nvGrpSpPr>
        <p:grpSpPr>
          <a:xfrm>
            <a:off x="5887843" y="3913587"/>
            <a:ext cx="141912" cy="214259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780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81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61" name="Group 1760"/>
          <p:cNvGrpSpPr/>
          <p:nvPr/>
        </p:nvGrpSpPr>
        <p:grpSpPr>
          <a:xfrm>
            <a:off x="6062136" y="3861023"/>
            <a:ext cx="225930" cy="224491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776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77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78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79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62" name="Group 1761"/>
          <p:cNvGrpSpPr/>
          <p:nvPr/>
        </p:nvGrpSpPr>
        <p:grpSpPr>
          <a:xfrm>
            <a:off x="6399455" y="4594535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772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73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74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75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63" name="Group 1762"/>
          <p:cNvGrpSpPr/>
          <p:nvPr/>
        </p:nvGrpSpPr>
        <p:grpSpPr>
          <a:xfrm>
            <a:off x="6653775" y="4650689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770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71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64" name="Group 1763"/>
          <p:cNvGrpSpPr/>
          <p:nvPr/>
        </p:nvGrpSpPr>
        <p:grpSpPr>
          <a:xfrm>
            <a:off x="6371467" y="4880466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768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69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765" name="Freeform 33"/>
          <p:cNvSpPr>
            <a:spLocks noEditPoints="1"/>
          </p:cNvSpPr>
          <p:nvPr/>
        </p:nvSpPr>
        <p:spPr bwMode="auto">
          <a:xfrm>
            <a:off x="5717850" y="3722057"/>
            <a:ext cx="205822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66" name="Freeform 33"/>
          <p:cNvSpPr>
            <a:spLocks noEditPoints="1"/>
          </p:cNvSpPr>
          <p:nvPr/>
        </p:nvSpPr>
        <p:spPr bwMode="auto">
          <a:xfrm>
            <a:off x="5664693" y="4959617"/>
            <a:ext cx="173555" cy="118165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67" name="Freeform 54"/>
          <p:cNvSpPr>
            <a:spLocks noEditPoints="1"/>
          </p:cNvSpPr>
          <p:nvPr/>
        </p:nvSpPr>
        <p:spPr bwMode="auto">
          <a:xfrm>
            <a:off x="2833345" y="3985798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817" name="Group 1816"/>
          <p:cNvGrpSpPr/>
          <p:nvPr/>
        </p:nvGrpSpPr>
        <p:grpSpPr>
          <a:xfrm>
            <a:off x="2631391" y="2482071"/>
            <a:ext cx="225930" cy="224491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887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88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89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90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18" name="Group 1817"/>
          <p:cNvGrpSpPr/>
          <p:nvPr/>
        </p:nvGrpSpPr>
        <p:grpSpPr>
          <a:xfrm>
            <a:off x="2877849" y="2493142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881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82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83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84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85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86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819" name="Freeform 33"/>
          <p:cNvSpPr>
            <a:spLocks noEditPoints="1"/>
          </p:cNvSpPr>
          <p:nvPr/>
        </p:nvSpPr>
        <p:spPr bwMode="auto">
          <a:xfrm>
            <a:off x="2630075" y="2679899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20" name="Freeform 37"/>
          <p:cNvSpPr>
            <a:spLocks noEditPoints="1"/>
          </p:cNvSpPr>
          <p:nvPr/>
        </p:nvSpPr>
        <p:spPr bwMode="auto">
          <a:xfrm>
            <a:off x="3140222" y="2321896"/>
            <a:ext cx="207222" cy="205785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821" name="Group 1820"/>
          <p:cNvGrpSpPr/>
          <p:nvPr/>
        </p:nvGrpSpPr>
        <p:grpSpPr>
          <a:xfrm>
            <a:off x="2718293" y="2022340"/>
            <a:ext cx="210101" cy="208662"/>
            <a:chOff x="1979613" y="3067051"/>
            <a:chExt cx="231775" cy="230188"/>
          </a:xfrm>
          <a:solidFill>
            <a:schemeClr val="bg1">
              <a:lumMod val="65000"/>
            </a:schemeClr>
          </a:solidFill>
        </p:grpSpPr>
        <p:sp>
          <p:nvSpPr>
            <p:cNvPr id="1878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79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80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22" name="Group 1821"/>
          <p:cNvGrpSpPr/>
          <p:nvPr/>
        </p:nvGrpSpPr>
        <p:grpSpPr>
          <a:xfrm>
            <a:off x="2568919" y="2904722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876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77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823" name="Freeform 32"/>
          <p:cNvSpPr/>
          <p:nvPr/>
        </p:nvSpPr>
        <p:spPr bwMode="auto">
          <a:xfrm>
            <a:off x="2833345" y="2864098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824" name="Group 1823"/>
          <p:cNvGrpSpPr/>
          <p:nvPr/>
        </p:nvGrpSpPr>
        <p:grpSpPr>
          <a:xfrm>
            <a:off x="2731065" y="3085996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874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75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25" name="Group 1824"/>
          <p:cNvGrpSpPr/>
          <p:nvPr/>
        </p:nvGrpSpPr>
        <p:grpSpPr>
          <a:xfrm>
            <a:off x="3115123" y="2556695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872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73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26" name="Group 1825"/>
          <p:cNvGrpSpPr/>
          <p:nvPr/>
        </p:nvGrpSpPr>
        <p:grpSpPr>
          <a:xfrm>
            <a:off x="992754" y="3199884"/>
            <a:ext cx="206047" cy="166639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869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70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71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827" name="Freeform 32"/>
          <p:cNvSpPr/>
          <p:nvPr/>
        </p:nvSpPr>
        <p:spPr bwMode="auto">
          <a:xfrm>
            <a:off x="2888641" y="3151856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828" name="Group 1827"/>
          <p:cNvGrpSpPr/>
          <p:nvPr/>
        </p:nvGrpSpPr>
        <p:grpSpPr>
          <a:xfrm>
            <a:off x="3052439" y="2996863"/>
            <a:ext cx="241761" cy="16549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867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68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829" name="Freeform 32"/>
          <p:cNvSpPr/>
          <p:nvPr/>
        </p:nvSpPr>
        <p:spPr bwMode="auto">
          <a:xfrm>
            <a:off x="3264901" y="2523362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830" name="Group 1829"/>
          <p:cNvGrpSpPr/>
          <p:nvPr/>
        </p:nvGrpSpPr>
        <p:grpSpPr>
          <a:xfrm>
            <a:off x="3160095" y="3172809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86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6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831" name="Freeform 33"/>
          <p:cNvSpPr>
            <a:spLocks noEditPoints="1"/>
          </p:cNvSpPr>
          <p:nvPr/>
        </p:nvSpPr>
        <p:spPr bwMode="auto">
          <a:xfrm>
            <a:off x="3057592" y="2779692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32" name="Freeform 33"/>
          <p:cNvSpPr>
            <a:spLocks noEditPoints="1"/>
          </p:cNvSpPr>
          <p:nvPr/>
        </p:nvSpPr>
        <p:spPr bwMode="auto">
          <a:xfrm>
            <a:off x="3188393" y="3424386"/>
            <a:ext cx="205822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833" name="Group 1832"/>
          <p:cNvGrpSpPr/>
          <p:nvPr/>
        </p:nvGrpSpPr>
        <p:grpSpPr>
          <a:xfrm>
            <a:off x="3387650" y="2695587"/>
            <a:ext cx="164167" cy="214681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86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6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34" name="Group 1833"/>
          <p:cNvGrpSpPr/>
          <p:nvPr/>
        </p:nvGrpSpPr>
        <p:grpSpPr>
          <a:xfrm>
            <a:off x="2867057" y="3373502"/>
            <a:ext cx="256151" cy="217297"/>
            <a:chOff x="1112838" y="3203576"/>
            <a:chExt cx="282575" cy="239712"/>
          </a:xfrm>
          <a:solidFill>
            <a:schemeClr val="bg1">
              <a:lumMod val="65000"/>
            </a:schemeClr>
          </a:solidFill>
        </p:grpSpPr>
        <p:sp>
          <p:nvSpPr>
            <p:cNvPr id="1857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58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59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60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61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6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35" name="Group 1834"/>
          <p:cNvGrpSpPr/>
          <p:nvPr/>
        </p:nvGrpSpPr>
        <p:grpSpPr>
          <a:xfrm>
            <a:off x="2816522" y="2262214"/>
            <a:ext cx="141912" cy="214259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85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5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36" name="Group 1835"/>
          <p:cNvGrpSpPr/>
          <p:nvPr/>
        </p:nvGrpSpPr>
        <p:grpSpPr>
          <a:xfrm>
            <a:off x="2990815" y="2209650"/>
            <a:ext cx="225930" cy="224491"/>
            <a:chOff x="744538" y="3198813"/>
            <a:chExt cx="249237" cy="247650"/>
          </a:xfrm>
          <a:solidFill>
            <a:schemeClr val="bg1">
              <a:lumMod val="65000"/>
            </a:schemeClr>
          </a:solidFill>
        </p:grpSpPr>
        <p:sp>
          <p:nvSpPr>
            <p:cNvPr id="1851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52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53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54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37" name="Group 1836"/>
          <p:cNvGrpSpPr/>
          <p:nvPr/>
        </p:nvGrpSpPr>
        <p:grpSpPr>
          <a:xfrm>
            <a:off x="3328134" y="2943162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847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48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49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50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38" name="Group 1837"/>
          <p:cNvGrpSpPr/>
          <p:nvPr/>
        </p:nvGrpSpPr>
        <p:grpSpPr>
          <a:xfrm>
            <a:off x="5374507" y="478856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84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4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39" name="Group 1838"/>
          <p:cNvGrpSpPr/>
          <p:nvPr/>
        </p:nvGrpSpPr>
        <p:grpSpPr>
          <a:xfrm>
            <a:off x="3300146" y="3229093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843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44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840" name="Freeform 33"/>
          <p:cNvSpPr>
            <a:spLocks noEditPoints="1"/>
          </p:cNvSpPr>
          <p:nvPr/>
        </p:nvSpPr>
        <p:spPr bwMode="auto">
          <a:xfrm>
            <a:off x="3373517" y="2356714"/>
            <a:ext cx="205822" cy="140134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41" name="Freeform 33"/>
          <p:cNvSpPr>
            <a:spLocks noEditPoints="1"/>
          </p:cNvSpPr>
          <p:nvPr/>
        </p:nvSpPr>
        <p:spPr bwMode="auto">
          <a:xfrm>
            <a:off x="2697252" y="1614746"/>
            <a:ext cx="173555" cy="118165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42" name="Freeform 54"/>
          <p:cNvSpPr>
            <a:spLocks noEditPoints="1"/>
          </p:cNvSpPr>
          <p:nvPr/>
        </p:nvSpPr>
        <p:spPr bwMode="auto">
          <a:xfrm>
            <a:off x="3402669" y="3465522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93" name="Freeform 54"/>
          <p:cNvSpPr>
            <a:spLocks noEditPoints="1"/>
          </p:cNvSpPr>
          <p:nvPr/>
        </p:nvSpPr>
        <p:spPr bwMode="auto">
          <a:xfrm>
            <a:off x="8882434" y="3012359"/>
            <a:ext cx="134281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895" name="Group 1894"/>
          <p:cNvGrpSpPr/>
          <p:nvPr/>
        </p:nvGrpSpPr>
        <p:grpSpPr>
          <a:xfrm>
            <a:off x="8820778" y="3177199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1931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32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33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96" name="Group 1895"/>
          <p:cNvGrpSpPr/>
          <p:nvPr/>
        </p:nvGrpSpPr>
        <p:grpSpPr>
          <a:xfrm>
            <a:off x="8661694" y="2968536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1928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29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30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97" name="Group 1896"/>
          <p:cNvGrpSpPr/>
          <p:nvPr/>
        </p:nvGrpSpPr>
        <p:grpSpPr>
          <a:xfrm>
            <a:off x="8960275" y="3313910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926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27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898" name="Group 1897"/>
          <p:cNvGrpSpPr/>
          <p:nvPr/>
        </p:nvGrpSpPr>
        <p:grpSpPr>
          <a:xfrm>
            <a:off x="8031028" y="2959870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922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23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24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25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00" name="Group 1899"/>
          <p:cNvGrpSpPr/>
          <p:nvPr/>
        </p:nvGrpSpPr>
        <p:grpSpPr>
          <a:xfrm>
            <a:off x="8464359" y="2969125"/>
            <a:ext cx="164167" cy="214681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1916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17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01" name="Group 1900"/>
          <p:cNvGrpSpPr/>
          <p:nvPr/>
        </p:nvGrpSpPr>
        <p:grpSpPr>
          <a:xfrm>
            <a:off x="8285348" y="3016024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914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15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02" name="Group 1901"/>
          <p:cNvGrpSpPr/>
          <p:nvPr/>
        </p:nvGrpSpPr>
        <p:grpSpPr>
          <a:xfrm>
            <a:off x="8003040" y="3245801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912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13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903" name="Freeform 54"/>
          <p:cNvSpPr>
            <a:spLocks noEditPoints="1"/>
          </p:cNvSpPr>
          <p:nvPr/>
        </p:nvSpPr>
        <p:spPr bwMode="auto">
          <a:xfrm>
            <a:off x="8267200" y="3260064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04" name="Freeform 54"/>
          <p:cNvSpPr>
            <a:spLocks noEditPoints="1"/>
          </p:cNvSpPr>
          <p:nvPr/>
        </p:nvSpPr>
        <p:spPr bwMode="auto">
          <a:xfrm>
            <a:off x="8642543" y="3185487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05" name="Freeform 54"/>
          <p:cNvSpPr>
            <a:spLocks noEditPoints="1"/>
          </p:cNvSpPr>
          <p:nvPr/>
        </p:nvSpPr>
        <p:spPr bwMode="auto">
          <a:xfrm>
            <a:off x="8105563" y="3482230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06" name="Freeform 32"/>
          <p:cNvSpPr/>
          <p:nvPr/>
        </p:nvSpPr>
        <p:spPr bwMode="auto">
          <a:xfrm>
            <a:off x="8457150" y="3331178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907" name="Group 1906"/>
          <p:cNvGrpSpPr/>
          <p:nvPr/>
        </p:nvGrpSpPr>
        <p:grpSpPr>
          <a:xfrm>
            <a:off x="8661564" y="3467888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908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09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10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11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38" name="Group 1937"/>
          <p:cNvGrpSpPr/>
          <p:nvPr/>
        </p:nvGrpSpPr>
        <p:grpSpPr>
          <a:xfrm>
            <a:off x="5548060" y="70708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1980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81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82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41" name="Group 1940"/>
          <p:cNvGrpSpPr/>
          <p:nvPr/>
        </p:nvGrpSpPr>
        <p:grpSpPr>
          <a:xfrm>
            <a:off x="5246061" y="10171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1977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78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79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43" name="Group 1942"/>
          <p:cNvGrpSpPr/>
          <p:nvPr/>
        </p:nvGrpSpPr>
        <p:grpSpPr>
          <a:xfrm>
            <a:off x="5385558" y="146882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1972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73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45" name="Group 1944"/>
          <p:cNvGrpSpPr/>
          <p:nvPr/>
        </p:nvGrpSpPr>
        <p:grpSpPr>
          <a:xfrm>
            <a:off x="5564971" y="281500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964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65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66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67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48" name="Group 1947"/>
          <p:cNvGrpSpPr/>
          <p:nvPr/>
        </p:nvGrpSpPr>
        <p:grpSpPr>
          <a:xfrm>
            <a:off x="4428323" y="78773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1958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59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949" name="Freeform 54"/>
          <p:cNvSpPr>
            <a:spLocks noEditPoints="1"/>
          </p:cNvSpPr>
          <p:nvPr/>
        </p:nvSpPr>
        <p:spPr bwMode="auto">
          <a:xfrm>
            <a:off x="4692483" y="93036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50" name="Freeform 54"/>
          <p:cNvSpPr>
            <a:spLocks noEditPoints="1"/>
          </p:cNvSpPr>
          <p:nvPr/>
        </p:nvSpPr>
        <p:spPr bwMode="auto">
          <a:xfrm>
            <a:off x="5067826" y="18459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51" name="Freeform 54"/>
          <p:cNvSpPr>
            <a:spLocks noEditPoints="1"/>
          </p:cNvSpPr>
          <p:nvPr/>
        </p:nvSpPr>
        <p:spPr bwMode="auto">
          <a:xfrm>
            <a:off x="4530846" y="315202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52" name="Freeform 32"/>
          <p:cNvSpPr/>
          <p:nvPr/>
        </p:nvSpPr>
        <p:spPr bwMode="auto">
          <a:xfrm>
            <a:off x="4882433" y="164150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953" name="Group 1952"/>
          <p:cNvGrpSpPr/>
          <p:nvPr/>
        </p:nvGrpSpPr>
        <p:grpSpPr>
          <a:xfrm>
            <a:off x="5086847" y="300860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1954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55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56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57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84" name="Group 1983"/>
          <p:cNvGrpSpPr/>
          <p:nvPr/>
        </p:nvGrpSpPr>
        <p:grpSpPr>
          <a:xfrm>
            <a:off x="869182" y="1527099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2026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27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28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985" name="Freeform 54"/>
          <p:cNvSpPr>
            <a:spLocks noEditPoints="1"/>
          </p:cNvSpPr>
          <p:nvPr/>
        </p:nvSpPr>
        <p:spPr bwMode="auto">
          <a:xfrm>
            <a:off x="628839" y="1301722"/>
            <a:ext cx="134281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86" name="Freeform 33"/>
          <p:cNvSpPr>
            <a:spLocks noEditPoints="1"/>
          </p:cNvSpPr>
          <p:nvPr/>
        </p:nvSpPr>
        <p:spPr bwMode="auto">
          <a:xfrm>
            <a:off x="752316" y="1326008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987" name="Group 1986"/>
          <p:cNvGrpSpPr/>
          <p:nvPr/>
        </p:nvGrpSpPr>
        <p:grpSpPr>
          <a:xfrm>
            <a:off x="567183" y="1466562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2023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24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25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88" name="Group 1987"/>
          <p:cNvGrpSpPr/>
          <p:nvPr/>
        </p:nvGrpSpPr>
        <p:grpSpPr>
          <a:xfrm>
            <a:off x="408099" y="1257899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2020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21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22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89" name="Group 1988"/>
          <p:cNvGrpSpPr/>
          <p:nvPr/>
        </p:nvGrpSpPr>
        <p:grpSpPr>
          <a:xfrm>
            <a:off x="706680" y="1603273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2018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19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91" name="Group 1990"/>
          <p:cNvGrpSpPr/>
          <p:nvPr/>
        </p:nvGrpSpPr>
        <p:grpSpPr>
          <a:xfrm>
            <a:off x="886093" y="1737891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2010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11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12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13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92" name="Group 1991"/>
          <p:cNvGrpSpPr/>
          <p:nvPr/>
        </p:nvGrpSpPr>
        <p:grpSpPr>
          <a:xfrm>
            <a:off x="210764" y="1258488"/>
            <a:ext cx="164167" cy="214681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2008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09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93" name="Group 1992"/>
          <p:cNvGrpSpPr/>
          <p:nvPr/>
        </p:nvGrpSpPr>
        <p:grpSpPr>
          <a:xfrm>
            <a:off x="31753" y="1305387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2006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07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995" name="Freeform 54"/>
          <p:cNvSpPr>
            <a:spLocks noEditPoints="1"/>
          </p:cNvSpPr>
          <p:nvPr/>
        </p:nvSpPr>
        <p:spPr bwMode="auto">
          <a:xfrm>
            <a:off x="13605" y="1549427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96" name="Freeform 54"/>
          <p:cNvSpPr>
            <a:spLocks noEditPoints="1"/>
          </p:cNvSpPr>
          <p:nvPr/>
        </p:nvSpPr>
        <p:spPr bwMode="auto">
          <a:xfrm>
            <a:off x="388948" y="1474850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98" name="Freeform 32"/>
          <p:cNvSpPr/>
          <p:nvPr/>
        </p:nvSpPr>
        <p:spPr bwMode="auto">
          <a:xfrm>
            <a:off x="203555" y="1620541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999" name="Group 1998"/>
          <p:cNvGrpSpPr/>
          <p:nvPr/>
        </p:nvGrpSpPr>
        <p:grpSpPr>
          <a:xfrm>
            <a:off x="458038" y="1696117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2000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01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02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03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30" name="Group 2029"/>
          <p:cNvGrpSpPr/>
          <p:nvPr/>
        </p:nvGrpSpPr>
        <p:grpSpPr>
          <a:xfrm>
            <a:off x="7091675" y="2459371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2072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73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74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031" name="Freeform 54"/>
          <p:cNvSpPr>
            <a:spLocks noEditPoints="1"/>
          </p:cNvSpPr>
          <p:nvPr/>
        </p:nvSpPr>
        <p:spPr bwMode="auto">
          <a:xfrm>
            <a:off x="6851332" y="2233994"/>
            <a:ext cx="134281" cy="138613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32" name="Freeform 33"/>
          <p:cNvSpPr>
            <a:spLocks noEditPoints="1"/>
          </p:cNvSpPr>
          <p:nvPr/>
        </p:nvSpPr>
        <p:spPr bwMode="auto">
          <a:xfrm>
            <a:off x="6974809" y="2258280"/>
            <a:ext cx="270542" cy="18419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033" name="Group 2032"/>
          <p:cNvGrpSpPr/>
          <p:nvPr/>
        </p:nvGrpSpPr>
        <p:grpSpPr>
          <a:xfrm>
            <a:off x="6789676" y="2398834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2069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70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71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34" name="Group 2033"/>
          <p:cNvGrpSpPr/>
          <p:nvPr/>
        </p:nvGrpSpPr>
        <p:grpSpPr>
          <a:xfrm>
            <a:off x="6630592" y="2190171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2066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67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68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35" name="Group 2034"/>
          <p:cNvGrpSpPr/>
          <p:nvPr/>
        </p:nvGrpSpPr>
        <p:grpSpPr>
          <a:xfrm>
            <a:off x="6929173" y="2535545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2064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65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36" name="Group 2035"/>
          <p:cNvGrpSpPr/>
          <p:nvPr/>
        </p:nvGrpSpPr>
        <p:grpSpPr>
          <a:xfrm>
            <a:off x="5999926" y="2181505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2060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61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62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63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37" name="Group 2036"/>
          <p:cNvGrpSpPr/>
          <p:nvPr/>
        </p:nvGrpSpPr>
        <p:grpSpPr>
          <a:xfrm>
            <a:off x="5275153" y="1182632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2056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57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58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59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38" name="Group 2037"/>
          <p:cNvGrpSpPr/>
          <p:nvPr/>
        </p:nvGrpSpPr>
        <p:grpSpPr>
          <a:xfrm>
            <a:off x="6433257" y="2190760"/>
            <a:ext cx="164167" cy="214681"/>
            <a:chOff x="812800" y="2401888"/>
            <a:chExt cx="206375" cy="269875"/>
          </a:xfrm>
          <a:solidFill>
            <a:schemeClr val="bg1">
              <a:lumMod val="65000"/>
            </a:schemeClr>
          </a:solidFill>
        </p:grpSpPr>
        <p:sp>
          <p:nvSpPr>
            <p:cNvPr id="2054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55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39" name="Group 2038"/>
          <p:cNvGrpSpPr/>
          <p:nvPr/>
        </p:nvGrpSpPr>
        <p:grpSpPr>
          <a:xfrm>
            <a:off x="6254246" y="2237659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2052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53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40" name="Group 2039"/>
          <p:cNvGrpSpPr/>
          <p:nvPr/>
        </p:nvGrpSpPr>
        <p:grpSpPr>
          <a:xfrm>
            <a:off x="7712258" y="2810786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2050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51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041" name="Freeform 54"/>
          <p:cNvSpPr>
            <a:spLocks noEditPoints="1"/>
          </p:cNvSpPr>
          <p:nvPr/>
        </p:nvSpPr>
        <p:spPr bwMode="auto">
          <a:xfrm>
            <a:off x="6236098" y="2481699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42" name="Freeform 54"/>
          <p:cNvSpPr>
            <a:spLocks noEditPoints="1"/>
          </p:cNvSpPr>
          <p:nvPr/>
        </p:nvSpPr>
        <p:spPr bwMode="auto">
          <a:xfrm>
            <a:off x="6611441" y="2407122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43" name="Freeform 54"/>
          <p:cNvSpPr>
            <a:spLocks noEditPoints="1"/>
          </p:cNvSpPr>
          <p:nvPr/>
        </p:nvSpPr>
        <p:spPr bwMode="auto">
          <a:xfrm>
            <a:off x="6889606" y="2812497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44" name="Freeform 32"/>
          <p:cNvSpPr/>
          <p:nvPr/>
        </p:nvSpPr>
        <p:spPr bwMode="auto">
          <a:xfrm>
            <a:off x="6426048" y="2552813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045" name="Group 2044"/>
          <p:cNvGrpSpPr/>
          <p:nvPr/>
        </p:nvGrpSpPr>
        <p:grpSpPr>
          <a:xfrm>
            <a:off x="6630462" y="2689523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2046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47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48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49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76" name="Group 2075"/>
          <p:cNvGrpSpPr/>
          <p:nvPr/>
        </p:nvGrpSpPr>
        <p:grpSpPr>
          <a:xfrm>
            <a:off x="6954234" y="30216"/>
            <a:ext cx="215686" cy="174434"/>
            <a:chOff x="312738" y="3205163"/>
            <a:chExt cx="290513" cy="234950"/>
          </a:xfrm>
          <a:solidFill>
            <a:schemeClr val="bg1">
              <a:lumMod val="65000"/>
            </a:schemeClr>
          </a:solidFill>
        </p:grpSpPr>
        <p:sp>
          <p:nvSpPr>
            <p:cNvPr id="2118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19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20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79" name="Group 2078"/>
          <p:cNvGrpSpPr/>
          <p:nvPr/>
        </p:nvGrpSpPr>
        <p:grpSpPr>
          <a:xfrm>
            <a:off x="6652235" y="-30321"/>
            <a:ext cx="197151" cy="200027"/>
            <a:chOff x="2360613" y="2686051"/>
            <a:chExt cx="217488" cy="220662"/>
          </a:xfrm>
          <a:solidFill>
            <a:schemeClr val="bg1">
              <a:lumMod val="65000"/>
            </a:schemeClr>
          </a:solidFill>
        </p:grpSpPr>
        <p:sp>
          <p:nvSpPr>
            <p:cNvPr id="2115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16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17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81" name="Group 2080"/>
          <p:cNvGrpSpPr/>
          <p:nvPr/>
        </p:nvGrpSpPr>
        <p:grpSpPr>
          <a:xfrm>
            <a:off x="6791732" y="106390"/>
            <a:ext cx="146785" cy="221614"/>
            <a:chOff x="549275" y="4406901"/>
            <a:chExt cx="161926" cy="244475"/>
          </a:xfrm>
          <a:solidFill>
            <a:schemeClr val="bg1">
              <a:lumMod val="65000"/>
            </a:schemeClr>
          </a:solidFill>
        </p:grpSpPr>
        <p:sp>
          <p:nvSpPr>
            <p:cNvPr id="2110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11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83" name="Group 2082"/>
          <p:cNvGrpSpPr/>
          <p:nvPr/>
        </p:nvGrpSpPr>
        <p:grpSpPr>
          <a:xfrm>
            <a:off x="6971145" y="241008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2102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03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04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05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086" name="Group 2085"/>
          <p:cNvGrpSpPr/>
          <p:nvPr/>
        </p:nvGrpSpPr>
        <p:grpSpPr>
          <a:xfrm>
            <a:off x="5834497" y="38281"/>
            <a:ext cx="302006" cy="206731"/>
            <a:chOff x="2324100" y="1814513"/>
            <a:chExt cx="266700" cy="182563"/>
          </a:xfrm>
          <a:solidFill>
            <a:schemeClr val="bg1">
              <a:lumMod val="65000"/>
            </a:schemeClr>
          </a:solidFill>
        </p:grpSpPr>
        <p:sp>
          <p:nvSpPr>
            <p:cNvPr id="2096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97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087" name="Freeform 54"/>
          <p:cNvSpPr>
            <a:spLocks noEditPoints="1"/>
          </p:cNvSpPr>
          <p:nvPr/>
        </p:nvSpPr>
        <p:spPr bwMode="auto">
          <a:xfrm>
            <a:off x="6098657" y="52544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88" name="Freeform 54"/>
          <p:cNvSpPr>
            <a:spLocks noEditPoints="1"/>
          </p:cNvSpPr>
          <p:nvPr/>
        </p:nvSpPr>
        <p:spPr bwMode="auto">
          <a:xfrm>
            <a:off x="6474000" y="-22033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89" name="Freeform 54"/>
          <p:cNvSpPr>
            <a:spLocks noEditPoints="1"/>
          </p:cNvSpPr>
          <p:nvPr/>
        </p:nvSpPr>
        <p:spPr bwMode="auto">
          <a:xfrm>
            <a:off x="5937020" y="274710"/>
            <a:ext cx="207327" cy="214015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90" name="Freeform 32"/>
          <p:cNvSpPr/>
          <p:nvPr/>
        </p:nvSpPr>
        <p:spPr bwMode="auto">
          <a:xfrm>
            <a:off x="6288607" y="123658"/>
            <a:ext cx="234566" cy="20722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091" name="Group 2090"/>
          <p:cNvGrpSpPr/>
          <p:nvPr/>
        </p:nvGrpSpPr>
        <p:grpSpPr>
          <a:xfrm>
            <a:off x="6493021" y="260368"/>
            <a:ext cx="210634" cy="263293"/>
            <a:chOff x="6751638" y="2265363"/>
            <a:chExt cx="158750" cy="198438"/>
          </a:xfrm>
          <a:solidFill>
            <a:schemeClr val="bg1">
              <a:lumMod val="65000"/>
            </a:schemeClr>
          </a:solidFill>
        </p:grpSpPr>
        <p:sp>
          <p:nvSpPr>
            <p:cNvPr id="2092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93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94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95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121" name="Group 2120"/>
          <p:cNvGrpSpPr/>
          <p:nvPr/>
        </p:nvGrpSpPr>
        <p:grpSpPr>
          <a:xfrm>
            <a:off x="4024556" y="2919504"/>
            <a:ext cx="810322" cy="441396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2122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23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24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125" name="Rectangle 2124"/>
          <p:cNvSpPr/>
          <p:nvPr/>
        </p:nvSpPr>
        <p:spPr>
          <a:xfrm>
            <a:off x="3858217" y="3437754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Power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26" name="Rectangle 2125"/>
          <p:cNvSpPr/>
          <p:nvPr/>
        </p:nvSpPr>
        <p:spPr>
          <a:xfrm>
            <a:off x="5768261" y="15781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Advanced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27" name="Rectangle 2126"/>
          <p:cNvSpPr/>
          <p:nvPr/>
        </p:nvSpPr>
        <p:spPr>
          <a:xfrm>
            <a:off x="6600023" y="3901792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Cloud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28" name="Rectangle 2127"/>
          <p:cNvSpPr/>
          <p:nvPr/>
        </p:nvSpPr>
        <p:spPr>
          <a:xfrm>
            <a:off x="1330023" y="1962449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Level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29" name="Rectangle 2128"/>
          <p:cNvSpPr/>
          <p:nvPr/>
        </p:nvSpPr>
        <p:spPr>
          <a:xfrm>
            <a:off x="1524000" y="4218038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Database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130" name="Group 2129"/>
          <p:cNvGrpSpPr/>
          <p:nvPr/>
        </p:nvGrpSpPr>
        <p:grpSpPr>
          <a:xfrm>
            <a:off x="1861180" y="3638550"/>
            <a:ext cx="468640" cy="585801"/>
            <a:chOff x="6751638" y="2265363"/>
            <a:chExt cx="158750" cy="198438"/>
          </a:xfrm>
          <a:solidFill>
            <a:schemeClr val="bg1"/>
          </a:solidFill>
        </p:grpSpPr>
        <p:sp>
          <p:nvSpPr>
            <p:cNvPr id="2131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32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33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34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135" name="Group 2134"/>
          <p:cNvGrpSpPr/>
          <p:nvPr/>
        </p:nvGrpSpPr>
        <p:grpSpPr>
          <a:xfrm>
            <a:off x="1524000" y="1352550"/>
            <a:ext cx="792385" cy="542406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2136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37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138" name="Freeform 32"/>
          <p:cNvSpPr/>
          <p:nvPr/>
        </p:nvSpPr>
        <p:spPr bwMode="auto">
          <a:xfrm>
            <a:off x="6015214" y="903525"/>
            <a:ext cx="680783" cy="601425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139" name="Freeform 33"/>
          <p:cNvSpPr>
            <a:spLocks noEditPoints="1"/>
          </p:cNvSpPr>
          <p:nvPr/>
        </p:nvSpPr>
        <p:spPr bwMode="auto">
          <a:xfrm>
            <a:off x="6781800" y="3333750"/>
            <a:ext cx="748563" cy="509658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" dur="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0"/>
                            </p:stCondLst>
                            <p:childTnLst>
                              <p:par>
                                <p:cTn id="1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0"/>
                            </p:stCondLst>
                            <p:childTnLst>
                              <p:par>
                                <p:cTn id="2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0"/>
                            </p:stCondLst>
                            <p:childTnLst>
                              <p:par>
                                <p:cTn id="2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2" dur="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" dur="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0"/>
                            </p:stCondLst>
                            <p:childTnLst>
                              <p:par>
                                <p:cTn id="2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0"/>
                            </p:stCondLst>
                            <p:childTnLst>
                              <p:par>
                                <p:cTn id="2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2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0"/>
                            </p:stCondLst>
                            <p:childTnLst>
                              <p:par>
                                <p:cTn id="2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5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5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2" dur="5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3" dur="5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0"/>
                            </p:stCondLst>
                            <p:childTnLst>
                              <p:par>
                                <p:cTn id="2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2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0"/>
                            </p:stCondLst>
                            <p:childTnLst>
                              <p:par>
                                <p:cTn id="2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2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" dur="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0"/>
                            </p:stCondLst>
                            <p:childTnLst>
                              <p:par>
                                <p:cTn id="2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7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8" dur="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0"/>
                            </p:stCondLst>
                            <p:childTnLst>
                              <p:par>
                                <p:cTn id="2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2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3" dur="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0"/>
                            </p:stCondLst>
                            <p:childTnLst>
                              <p:par>
                                <p:cTn id="2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7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8" dur="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0"/>
                            </p:stCondLst>
                            <p:childTnLst>
                              <p:par>
                                <p:cTn id="2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2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" dur="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" dur="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0"/>
                            </p:stCondLst>
                            <p:childTnLst>
                              <p:par>
                                <p:cTn id="2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7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8" dur="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0"/>
                            </p:stCondLst>
                            <p:childTnLst>
                              <p:par>
                                <p:cTn id="2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2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3" dur="5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7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8" dur="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0"/>
                            </p:stCondLst>
                            <p:childTnLst>
                              <p:par>
                                <p:cTn id="3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2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3" dur="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0"/>
                            </p:stCondLst>
                            <p:childTnLst>
                              <p:par>
                                <p:cTn id="3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7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8" dur="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0"/>
                            </p:stCondLst>
                            <p:childTnLst>
                              <p:par>
                                <p:cTn id="3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2" dur="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3" dur="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0"/>
                            </p:stCondLst>
                            <p:childTnLst>
                              <p:par>
                                <p:cTn id="3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7" dur="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8" dur="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0"/>
                            </p:stCondLst>
                            <p:childTnLst>
                              <p:par>
                                <p:cTn id="3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2" dur="5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3" dur="5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0"/>
                            </p:stCondLst>
                            <p:childTnLst>
                              <p:par>
                                <p:cTn id="3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7" dur="5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8" dur="5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0"/>
                            </p:stCondLst>
                            <p:childTnLst>
                              <p:par>
                                <p:cTn id="3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2" dur="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3" dur="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0"/>
                            </p:stCondLst>
                            <p:childTnLst>
                              <p:par>
                                <p:cTn id="3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7" dur="5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8" dur="5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0"/>
                            </p:stCondLst>
                            <p:childTnLst>
                              <p:par>
                                <p:cTn id="3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2" dur="5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3" dur="5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0"/>
                            </p:stCondLst>
                            <p:childTnLst>
                              <p:par>
                                <p:cTn id="3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7" dur="5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8" dur="5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0"/>
                            </p:stCondLst>
                            <p:childTnLst>
                              <p:par>
                                <p:cTn id="3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2" dur="5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3" dur="5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0"/>
                            </p:stCondLst>
                            <p:childTnLst>
                              <p:par>
                                <p:cTn id="3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7" dur="5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8" dur="5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35500"/>
                            </p:stCondLst>
                            <p:childTnLst>
                              <p:par>
                                <p:cTn id="3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2" dur="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3" dur="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36000"/>
                            </p:stCondLst>
                            <p:childTnLst>
                              <p:par>
                                <p:cTn id="3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7" dur="5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8" dur="5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36500"/>
                            </p:stCondLst>
                            <p:childTnLst>
                              <p:par>
                                <p:cTn id="3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2" dur="5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3" dur="5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37000"/>
                            </p:stCondLst>
                            <p:childTnLst>
                              <p:par>
                                <p:cTn id="3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7" dur="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8" dur="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7500"/>
                            </p:stCondLst>
                            <p:childTnLst>
                              <p:par>
                                <p:cTn id="3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2" dur="5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3" dur="5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38000"/>
                            </p:stCondLst>
                            <p:childTnLst>
                              <p:par>
                                <p:cTn id="3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7" dur="5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8" dur="5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38500"/>
                            </p:stCondLst>
                            <p:childTnLst>
                              <p:par>
                                <p:cTn id="3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2" dur="5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3" dur="5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39000"/>
                            </p:stCondLst>
                            <p:childTnLst>
                              <p:par>
                                <p:cTn id="3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7" dur="5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8" dur="5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39500"/>
                            </p:stCondLst>
                            <p:childTnLst>
                              <p:par>
                                <p:cTn id="4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2" dur="5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3" dur="5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40000"/>
                            </p:stCondLst>
                            <p:childTnLst>
                              <p:par>
                                <p:cTn id="4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7" dur="5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8" dur="5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>
                            <p:stCondLst>
                              <p:cond delay="40500"/>
                            </p:stCondLst>
                            <p:childTnLst>
                              <p:par>
                                <p:cTn id="4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2" dur="5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3" dur="5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41000"/>
                            </p:stCondLst>
                            <p:childTnLst>
                              <p:par>
                                <p:cTn id="4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7" dur="5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8" dur="5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1500"/>
                            </p:stCondLst>
                            <p:childTnLst>
                              <p:par>
                                <p:cTn id="4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2" dur="5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3" dur="5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42000"/>
                            </p:stCondLst>
                            <p:childTnLst>
                              <p:par>
                                <p:cTn id="4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7" dur="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8" dur="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42500"/>
                            </p:stCondLst>
                            <p:childTnLst>
                              <p:par>
                                <p:cTn id="4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2" dur="5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3" dur="5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43000"/>
                            </p:stCondLst>
                            <p:childTnLst>
                              <p:par>
                                <p:cTn id="4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7" dur="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8" dur="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43500"/>
                            </p:stCondLst>
                            <p:childTnLst>
                              <p:par>
                                <p:cTn id="4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2" dur="5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3" dur="5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44000"/>
                            </p:stCondLst>
                            <p:childTnLst>
                              <p:par>
                                <p:cTn id="4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7" dur="5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8" dur="5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44500"/>
                            </p:stCondLst>
                            <p:childTnLst>
                              <p:par>
                                <p:cTn id="4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2" dur="5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3" dur="5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45000"/>
                            </p:stCondLst>
                            <p:childTnLst>
                              <p:par>
                                <p:cTn id="4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7" dur="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8" dur="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45500"/>
                            </p:stCondLst>
                            <p:childTnLst>
                              <p:par>
                                <p:cTn id="4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2" dur="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3" dur="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46000"/>
                            </p:stCondLst>
                            <p:childTnLst>
                              <p:par>
                                <p:cTn id="4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7" dur="5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8" dur="5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9" fill="hold">
                            <p:stCondLst>
                              <p:cond delay="46500"/>
                            </p:stCondLst>
                            <p:childTnLst>
                              <p:par>
                                <p:cTn id="4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2" dur="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3" dur="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47000"/>
                            </p:stCondLst>
                            <p:childTnLst>
                              <p:par>
                                <p:cTn id="4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7" dur="5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8" dur="5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47500"/>
                            </p:stCondLst>
                            <p:childTnLst>
                              <p:par>
                                <p:cTn id="4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2" dur="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3" dur="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48000"/>
                            </p:stCondLst>
                            <p:childTnLst>
                              <p:par>
                                <p:cTn id="4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7" dur="5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8" dur="5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48500"/>
                            </p:stCondLst>
                            <p:childTnLst>
                              <p:par>
                                <p:cTn id="4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2" dur="5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3" dur="5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49000"/>
                            </p:stCondLst>
                            <p:childTnLst>
                              <p:par>
                                <p:cTn id="4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7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8" dur="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9" fill="hold">
                            <p:stCondLst>
                              <p:cond delay="49500"/>
                            </p:stCondLst>
                            <p:childTnLst>
                              <p:par>
                                <p:cTn id="5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2" dur="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3" dur="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4" fill="hold">
                            <p:stCondLst>
                              <p:cond delay="50000"/>
                            </p:stCondLst>
                            <p:childTnLst>
                              <p:par>
                                <p:cTn id="5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7" dur="5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8" dur="5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50500"/>
                            </p:stCondLst>
                            <p:childTnLst>
                              <p:par>
                                <p:cTn id="5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2" dur="5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3" dur="5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51000"/>
                            </p:stCondLst>
                            <p:childTnLst>
                              <p:par>
                                <p:cTn id="5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7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8" dur="5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9" fill="hold">
                            <p:stCondLst>
                              <p:cond delay="51500"/>
                            </p:stCondLst>
                            <p:childTnLst>
                              <p:par>
                                <p:cTn id="5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2" dur="5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3" dur="5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52000"/>
                            </p:stCondLst>
                            <p:childTnLst>
                              <p:par>
                                <p:cTn id="5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7" dur="5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8" dur="5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9" fill="hold">
                            <p:stCondLst>
                              <p:cond delay="52500"/>
                            </p:stCondLst>
                            <p:childTnLst>
                              <p:par>
                                <p:cTn id="5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2" dur="5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3" dur="5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53000"/>
                            </p:stCondLst>
                            <p:childTnLst>
                              <p:par>
                                <p:cTn id="5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7" dur="5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8" dur="5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9" fill="hold">
                            <p:stCondLst>
                              <p:cond delay="53500"/>
                            </p:stCondLst>
                            <p:childTnLst>
                              <p:par>
                                <p:cTn id="5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2" dur="5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3" dur="5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4" fill="hold">
                            <p:stCondLst>
                              <p:cond delay="54000"/>
                            </p:stCondLst>
                            <p:childTnLst>
                              <p:par>
                                <p:cTn id="5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7" dur="5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8" dur="5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9" fill="hold">
                            <p:stCondLst>
                              <p:cond delay="54500"/>
                            </p:stCondLst>
                            <p:childTnLst>
                              <p:par>
                                <p:cTn id="5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2" dur="5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3" dur="5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55000"/>
                            </p:stCondLst>
                            <p:childTnLst>
                              <p:par>
                                <p:cTn id="5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7" dur="5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8" dur="5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9" fill="hold">
                            <p:stCondLst>
                              <p:cond delay="55500"/>
                            </p:stCondLst>
                            <p:childTnLst>
                              <p:par>
                                <p:cTn id="5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2" dur="5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3" dur="5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4" fill="hold">
                            <p:stCondLst>
                              <p:cond delay="56000"/>
                            </p:stCondLst>
                            <p:childTnLst>
                              <p:par>
                                <p:cTn id="5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7" dur="5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8" dur="5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56500"/>
                            </p:stCondLst>
                            <p:childTnLst>
                              <p:par>
                                <p:cTn id="5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2" dur="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3" dur="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57000"/>
                            </p:stCondLst>
                            <p:childTnLst>
                              <p:par>
                                <p:cTn id="5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7" dur="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8" dur="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9" fill="hold">
                            <p:stCondLst>
                              <p:cond delay="57500"/>
                            </p:stCondLst>
                            <p:childTnLst>
                              <p:par>
                                <p:cTn id="5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2" dur="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3" dur="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58000"/>
                            </p:stCondLst>
                            <p:childTnLst>
                              <p:par>
                                <p:cTn id="5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7" dur="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8" dur="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9" fill="hold">
                            <p:stCondLst>
                              <p:cond delay="58500"/>
                            </p:stCondLst>
                            <p:childTnLst>
                              <p:par>
                                <p:cTn id="5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2" dur="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3" dur="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4" fill="hold">
                            <p:stCondLst>
                              <p:cond delay="59000"/>
                            </p:stCondLst>
                            <p:childTnLst>
                              <p:par>
                                <p:cTn id="5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7" dur="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8" dur="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9" fill="hold">
                            <p:stCondLst>
                              <p:cond delay="59500"/>
                            </p:stCondLst>
                            <p:childTnLst>
                              <p:par>
                                <p:cTn id="6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2" dur="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3" dur="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4" fill="hold">
                            <p:stCondLst>
                              <p:cond delay="60000"/>
                            </p:stCondLst>
                            <p:childTnLst>
                              <p:par>
                                <p:cTn id="6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7" dur="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8" dur="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9" fill="hold">
                            <p:stCondLst>
                              <p:cond delay="60500"/>
                            </p:stCondLst>
                            <p:childTnLst>
                              <p:par>
                                <p:cTn id="6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2" dur="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3" dur="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61000"/>
                            </p:stCondLst>
                            <p:childTnLst>
                              <p:par>
                                <p:cTn id="6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7" dur="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8" dur="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9" fill="hold">
                            <p:stCondLst>
                              <p:cond delay="61500"/>
                            </p:stCondLst>
                            <p:childTnLst>
                              <p:par>
                                <p:cTn id="6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2" dur="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3" dur="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62000"/>
                            </p:stCondLst>
                            <p:childTnLst>
                              <p:par>
                                <p:cTn id="6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7" dur="5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8" dur="5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9" fill="hold">
                            <p:stCondLst>
                              <p:cond delay="62500"/>
                            </p:stCondLst>
                            <p:childTnLst>
                              <p:par>
                                <p:cTn id="6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2" dur="5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3" dur="5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4" fill="hold">
                            <p:stCondLst>
                              <p:cond delay="63000"/>
                            </p:stCondLst>
                            <p:childTnLst>
                              <p:par>
                                <p:cTn id="6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7" dur="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8" dur="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9" fill="hold">
                            <p:stCondLst>
                              <p:cond delay="63500"/>
                            </p:stCondLst>
                            <p:childTnLst>
                              <p:par>
                                <p:cTn id="6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2" dur="5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3" dur="5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4" fill="hold">
                            <p:stCondLst>
                              <p:cond delay="64000"/>
                            </p:stCondLst>
                            <p:childTnLst>
                              <p:par>
                                <p:cTn id="6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7" dur="5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8" dur="5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9" fill="hold">
                            <p:stCondLst>
                              <p:cond delay="64500"/>
                            </p:stCondLst>
                            <p:childTnLst>
                              <p:par>
                                <p:cTn id="6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2" dur="5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3" dur="5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4" fill="hold">
                            <p:stCondLst>
                              <p:cond delay="65000"/>
                            </p:stCondLst>
                            <p:childTnLst>
                              <p:par>
                                <p:cTn id="6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7" dur="5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8" dur="5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9" fill="hold">
                            <p:stCondLst>
                              <p:cond delay="65500"/>
                            </p:stCondLst>
                            <p:childTnLst>
                              <p:par>
                                <p:cTn id="6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2" dur="5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3" dur="5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4" fill="hold">
                            <p:stCondLst>
                              <p:cond delay="66000"/>
                            </p:stCondLst>
                            <p:childTnLst>
                              <p:par>
                                <p:cTn id="6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7" dur="5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8" dur="5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9" fill="hold">
                            <p:stCondLst>
                              <p:cond delay="66500"/>
                            </p:stCondLst>
                            <p:childTnLst>
                              <p:par>
                                <p:cTn id="6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2" dur="5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3" dur="5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4" fill="hold">
                            <p:stCondLst>
                              <p:cond delay="67000"/>
                            </p:stCondLst>
                            <p:childTnLst>
                              <p:par>
                                <p:cTn id="6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7" dur="5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8" dur="5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9" fill="hold">
                            <p:stCondLst>
                              <p:cond delay="67500"/>
                            </p:stCondLst>
                            <p:childTnLst>
                              <p:par>
                                <p:cTn id="6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2" dur="5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3" dur="5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4" fill="hold">
                            <p:stCondLst>
                              <p:cond delay="68000"/>
                            </p:stCondLst>
                            <p:childTnLst>
                              <p:par>
                                <p:cTn id="6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7" dur="5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8" dur="5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9" fill="hold">
                            <p:stCondLst>
                              <p:cond delay="68500"/>
                            </p:stCondLst>
                            <p:childTnLst>
                              <p:par>
                                <p:cTn id="6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2" dur="5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3" dur="5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4" fill="hold">
                            <p:stCondLst>
                              <p:cond delay="69000"/>
                            </p:stCondLst>
                            <p:childTnLst>
                              <p:par>
                                <p:cTn id="6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7" dur="5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8" dur="5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9" fill="hold">
                            <p:stCondLst>
                              <p:cond delay="69500"/>
                            </p:stCondLst>
                            <p:childTnLst>
                              <p:par>
                                <p:cTn id="7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2" dur="5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3" dur="5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4" fill="hold">
                            <p:stCondLst>
                              <p:cond delay="70000"/>
                            </p:stCondLst>
                            <p:childTnLst>
                              <p:par>
                                <p:cTn id="7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7" dur="5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8" dur="5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9" fill="hold">
                            <p:stCondLst>
                              <p:cond delay="70500"/>
                            </p:stCondLst>
                            <p:childTnLst>
                              <p:par>
                                <p:cTn id="7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2" dur="5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3" dur="5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4" fill="hold">
                            <p:stCondLst>
                              <p:cond delay="71000"/>
                            </p:stCondLst>
                            <p:childTnLst>
                              <p:par>
                                <p:cTn id="7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7" dur="5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8" dur="5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9" fill="hold">
                            <p:stCondLst>
                              <p:cond delay="71500"/>
                            </p:stCondLst>
                            <p:childTnLst>
                              <p:par>
                                <p:cTn id="7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2" dur="5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3" dur="5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4" fill="hold">
                            <p:stCondLst>
                              <p:cond delay="72000"/>
                            </p:stCondLst>
                            <p:childTnLst>
                              <p:par>
                                <p:cTn id="7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7" dur="5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8" dur="5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9" fill="hold">
                            <p:stCondLst>
                              <p:cond delay="72500"/>
                            </p:stCondLst>
                            <p:childTnLst>
                              <p:par>
                                <p:cTn id="7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2" dur="5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3" dur="5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4" fill="hold">
                            <p:stCondLst>
                              <p:cond delay="73000"/>
                            </p:stCondLst>
                            <p:childTnLst>
                              <p:par>
                                <p:cTn id="7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7" dur="5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8" dur="5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9" fill="hold">
                            <p:stCondLst>
                              <p:cond delay="73500"/>
                            </p:stCondLst>
                            <p:childTnLst>
                              <p:par>
                                <p:cTn id="7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2" dur="5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3" dur="5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4" fill="hold">
                            <p:stCondLst>
                              <p:cond delay="74000"/>
                            </p:stCondLst>
                            <p:childTnLst>
                              <p:par>
                                <p:cTn id="7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7" dur="5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8" dur="5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9" fill="hold">
                            <p:stCondLst>
                              <p:cond delay="74500"/>
                            </p:stCondLst>
                            <p:childTnLst>
                              <p:par>
                                <p:cTn id="7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2" dur="5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3" dur="5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4" fill="hold">
                            <p:stCondLst>
                              <p:cond delay="75000"/>
                            </p:stCondLst>
                            <p:childTnLst>
                              <p:par>
                                <p:cTn id="7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7" dur="5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8" dur="5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9" fill="hold">
                            <p:stCondLst>
                              <p:cond delay="75500"/>
                            </p:stCondLst>
                            <p:childTnLst>
                              <p:par>
                                <p:cTn id="7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2" dur="5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3" dur="5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4" fill="hold">
                            <p:stCondLst>
                              <p:cond delay="76000"/>
                            </p:stCondLst>
                            <p:childTnLst>
                              <p:par>
                                <p:cTn id="7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7" dur="5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8" dur="5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9" fill="hold">
                            <p:stCondLst>
                              <p:cond delay="76500"/>
                            </p:stCondLst>
                            <p:childTnLst>
                              <p:par>
                                <p:cTn id="7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2" dur="5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3" dur="5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4" fill="hold">
                            <p:stCondLst>
                              <p:cond delay="77000"/>
                            </p:stCondLst>
                            <p:childTnLst>
                              <p:par>
                                <p:cTn id="7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7" dur="5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8" dur="5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9" fill="hold">
                            <p:stCondLst>
                              <p:cond delay="77500"/>
                            </p:stCondLst>
                            <p:childTnLst>
                              <p:par>
                                <p:cTn id="7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2" dur="5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3" dur="5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4" fill="hold">
                            <p:stCondLst>
                              <p:cond delay="78000"/>
                            </p:stCondLst>
                            <p:childTnLst>
                              <p:par>
                                <p:cTn id="7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7" dur="5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8" dur="5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9" fill="hold">
                            <p:stCondLst>
                              <p:cond delay="78500"/>
                            </p:stCondLst>
                            <p:childTnLst>
                              <p:par>
                                <p:cTn id="7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2" dur="5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3" dur="5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4" fill="hold">
                            <p:stCondLst>
                              <p:cond delay="79000"/>
                            </p:stCondLst>
                            <p:childTnLst>
                              <p:par>
                                <p:cTn id="7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7" dur="5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8" dur="5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9" fill="hold">
                            <p:stCondLst>
                              <p:cond delay="79500"/>
                            </p:stCondLst>
                            <p:childTnLst>
                              <p:par>
                                <p:cTn id="8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2" dur="5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3" dur="5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4" fill="hold">
                            <p:stCondLst>
                              <p:cond delay="80000"/>
                            </p:stCondLst>
                            <p:childTnLst>
                              <p:par>
                                <p:cTn id="8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7" dur="5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8" dur="5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9" fill="hold">
                            <p:stCondLst>
                              <p:cond delay="80500"/>
                            </p:stCondLst>
                            <p:childTnLst>
                              <p:par>
                                <p:cTn id="8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2" dur="5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3" dur="5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4" fill="hold">
                            <p:stCondLst>
                              <p:cond delay="81000"/>
                            </p:stCondLst>
                            <p:childTnLst>
                              <p:par>
                                <p:cTn id="8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7" dur="5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8" dur="5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9" fill="hold">
                            <p:stCondLst>
                              <p:cond delay="81500"/>
                            </p:stCondLst>
                            <p:childTnLst>
                              <p:par>
                                <p:cTn id="8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2" dur="5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3" dur="5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4" fill="hold">
                            <p:stCondLst>
                              <p:cond delay="82000"/>
                            </p:stCondLst>
                            <p:childTnLst>
                              <p:par>
                                <p:cTn id="8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7" dur="5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8" dur="5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9" fill="hold">
                            <p:stCondLst>
                              <p:cond delay="82500"/>
                            </p:stCondLst>
                            <p:childTnLst>
                              <p:par>
                                <p:cTn id="8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2" dur="50" fill="hold"/>
                                        <p:tgtEl>
                                          <p:spTgt spid="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3" dur="50" fill="hold"/>
                                        <p:tgtEl>
                                          <p:spTgt spid="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4" fill="hold">
                            <p:stCondLst>
                              <p:cond delay="83000"/>
                            </p:stCondLst>
                            <p:childTnLst>
                              <p:par>
                                <p:cTn id="8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7" dur="5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8" dur="5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9" fill="hold">
                            <p:stCondLst>
                              <p:cond delay="83500"/>
                            </p:stCondLst>
                            <p:childTnLst>
                              <p:par>
                                <p:cTn id="8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2" dur="5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3" dur="5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4" fill="hold">
                            <p:stCondLst>
                              <p:cond delay="84000"/>
                            </p:stCondLst>
                            <p:childTnLst>
                              <p:par>
                                <p:cTn id="8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7" dur="5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8" dur="5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9" fill="hold">
                            <p:stCondLst>
                              <p:cond delay="84500"/>
                            </p:stCondLst>
                            <p:childTnLst>
                              <p:par>
                                <p:cTn id="8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2" dur="5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3" dur="5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4" fill="hold">
                            <p:stCondLst>
                              <p:cond delay="85000"/>
                            </p:stCondLst>
                            <p:childTnLst>
                              <p:par>
                                <p:cTn id="8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7" dur="5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8" dur="5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9" fill="hold">
                            <p:stCondLst>
                              <p:cond delay="85500"/>
                            </p:stCondLst>
                            <p:childTnLst>
                              <p:par>
                                <p:cTn id="8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2" dur="5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3" dur="5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4" fill="hold">
                            <p:stCondLst>
                              <p:cond delay="86000"/>
                            </p:stCondLst>
                            <p:childTnLst>
                              <p:par>
                                <p:cTn id="8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7" dur="5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8" dur="5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9" fill="hold">
                            <p:stCondLst>
                              <p:cond delay="86500"/>
                            </p:stCondLst>
                            <p:childTnLst>
                              <p:par>
                                <p:cTn id="8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2" dur="5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3" dur="5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4" fill="hold">
                            <p:stCondLst>
                              <p:cond delay="87000"/>
                            </p:stCondLst>
                            <p:childTnLst>
                              <p:par>
                                <p:cTn id="8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7" dur="5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8" dur="5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9" fill="hold">
                            <p:stCondLst>
                              <p:cond delay="87500"/>
                            </p:stCondLst>
                            <p:childTnLst>
                              <p:par>
                                <p:cTn id="8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2" dur="5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3" dur="5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4" fill="hold">
                            <p:stCondLst>
                              <p:cond delay="88000"/>
                            </p:stCondLst>
                            <p:childTnLst>
                              <p:par>
                                <p:cTn id="8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7" dur="5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8" dur="5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9" fill="hold">
                            <p:stCondLst>
                              <p:cond delay="88500"/>
                            </p:stCondLst>
                            <p:childTnLst>
                              <p:par>
                                <p:cTn id="8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2" dur="5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3" dur="5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4" fill="hold">
                            <p:stCondLst>
                              <p:cond delay="89000"/>
                            </p:stCondLst>
                            <p:childTnLst>
                              <p:par>
                                <p:cTn id="8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7" dur="5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8" dur="5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9" fill="hold">
                            <p:stCondLst>
                              <p:cond delay="89500"/>
                            </p:stCondLst>
                            <p:childTnLst>
                              <p:par>
                                <p:cTn id="9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2" dur="5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3" dur="5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4" fill="hold">
                            <p:stCondLst>
                              <p:cond delay="90000"/>
                            </p:stCondLst>
                            <p:childTnLst>
                              <p:par>
                                <p:cTn id="9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7" dur="5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8" dur="5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9" fill="hold">
                            <p:stCondLst>
                              <p:cond delay="90500"/>
                            </p:stCondLst>
                            <p:childTnLst>
                              <p:par>
                                <p:cTn id="9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2" dur="5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3" dur="5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4" fill="hold">
                            <p:stCondLst>
                              <p:cond delay="91000"/>
                            </p:stCondLst>
                            <p:childTnLst>
                              <p:par>
                                <p:cTn id="9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7" dur="5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8" dur="5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9" fill="hold">
                            <p:stCondLst>
                              <p:cond delay="91500"/>
                            </p:stCondLst>
                            <p:childTnLst>
                              <p:par>
                                <p:cTn id="9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2" dur="5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3" dur="5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4" fill="hold">
                            <p:stCondLst>
                              <p:cond delay="92000"/>
                            </p:stCondLst>
                            <p:childTnLst>
                              <p:par>
                                <p:cTn id="9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7" dur="5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8" dur="5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9" fill="hold">
                            <p:stCondLst>
                              <p:cond delay="92500"/>
                            </p:stCondLst>
                            <p:childTnLst>
                              <p:par>
                                <p:cTn id="9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2" dur="5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3" dur="5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4" fill="hold">
                            <p:stCondLst>
                              <p:cond delay="93000"/>
                            </p:stCondLst>
                            <p:childTnLst>
                              <p:par>
                                <p:cTn id="9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7" dur="5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8" dur="5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9" fill="hold">
                            <p:stCondLst>
                              <p:cond delay="93500"/>
                            </p:stCondLst>
                            <p:childTnLst>
                              <p:par>
                                <p:cTn id="9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2" dur="5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3" dur="5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4" fill="hold">
                            <p:stCondLst>
                              <p:cond delay="94000"/>
                            </p:stCondLst>
                            <p:childTnLst>
                              <p:par>
                                <p:cTn id="9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7" dur="5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8" dur="5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9" fill="hold">
                            <p:stCondLst>
                              <p:cond delay="94500"/>
                            </p:stCondLst>
                            <p:childTnLst>
                              <p:par>
                                <p:cTn id="9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2" dur="5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3" dur="5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4" fill="hold">
                            <p:stCondLst>
                              <p:cond delay="95000"/>
                            </p:stCondLst>
                            <p:childTnLst>
                              <p:par>
                                <p:cTn id="9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7" dur="5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8" dur="5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9" fill="hold">
                            <p:stCondLst>
                              <p:cond delay="95500"/>
                            </p:stCondLst>
                            <p:childTnLst>
                              <p:par>
                                <p:cTn id="9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2" dur="5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3" dur="5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4" fill="hold">
                            <p:stCondLst>
                              <p:cond delay="96000"/>
                            </p:stCondLst>
                            <p:childTnLst>
                              <p:par>
                                <p:cTn id="9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7" dur="5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8" dur="5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9" fill="hold">
                            <p:stCondLst>
                              <p:cond delay="96500"/>
                            </p:stCondLst>
                            <p:childTnLst>
                              <p:par>
                                <p:cTn id="9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2" dur="5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3" dur="5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4" fill="hold">
                            <p:stCondLst>
                              <p:cond delay="97000"/>
                            </p:stCondLst>
                            <p:childTnLst>
                              <p:par>
                                <p:cTn id="9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7" dur="5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8" dur="5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9" fill="hold">
                            <p:stCondLst>
                              <p:cond delay="97500"/>
                            </p:stCondLst>
                            <p:childTnLst>
                              <p:par>
                                <p:cTn id="9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2" dur="5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3" dur="5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4" fill="hold">
                            <p:stCondLst>
                              <p:cond delay="98000"/>
                            </p:stCondLst>
                            <p:childTnLst>
                              <p:par>
                                <p:cTn id="9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7" dur="5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8" dur="5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9" fill="hold">
                            <p:stCondLst>
                              <p:cond delay="98500"/>
                            </p:stCondLst>
                            <p:childTnLst>
                              <p:par>
                                <p:cTn id="9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2" dur="5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3" dur="5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4" fill="hold">
                            <p:stCondLst>
                              <p:cond delay="99000"/>
                            </p:stCondLst>
                            <p:childTnLst>
                              <p:par>
                                <p:cTn id="9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7" dur="5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8" dur="5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9" fill="hold">
                            <p:stCondLst>
                              <p:cond delay="99500"/>
                            </p:stCondLst>
                            <p:childTnLst>
                              <p:par>
                                <p:cTn id="10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2" dur="5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3" dur="5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4" fill="hold">
                            <p:stCondLst>
                              <p:cond delay="100000"/>
                            </p:stCondLst>
                            <p:childTnLst>
                              <p:par>
                                <p:cTn id="10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7" dur="5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8" dur="5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9" fill="hold">
                            <p:stCondLst>
                              <p:cond delay="100500"/>
                            </p:stCondLst>
                            <p:childTnLst>
                              <p:par>
                                <p:cTn id="10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2" dur="5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3" dur="5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4" fill="hold">
                            <p:stCondLst>
                              <p:cond delay="101000"/>
                            </p:stCondLst>
                            <p:childTnLst>
                              <p:par>
                                <p:cTn id="10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7" dur="5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8" dur="5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9" fill="hold">
                            <p:stCondLst>
                              <p:cond delay="101500"/>
                            </p:stCondLst>
                            <p:childTnLst>
                              <p:par>
                                <p:cTn id="10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2" dur="50" fill="hold"/>
                                        <p:tgtEl>
                                          <p:spTgt spid="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3" dur="50" fill="hold"/>
                                        <p:tgtEl>
                                          <p:spTgt spid="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4" fill="hold">
                            <p:stCondLst>
                              <p:cond delay="102000"/>
                            </p:stCondLst>
                            <p:childTnLst>
                              <p:par>
                                <p:cTn id="10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7" dur="5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8" dur="5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9" fill="hold">
                            <p:stCondLst>
                              <p:cond delay="102500"/>
                            </p:stCondLst>
                            <p:childTnLst>
                              <p:par>
                                <p:cTn id="10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2" dur="5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3" dur="5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4" fill="hold">
                            <p:stCondLst>
                              <p:cond delay="103000"/>
                            </p:stCondLst>
                            <p:childTnLst>
                              <p:par>
                                <p:cTn id="10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7" dur="5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8" dur="5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9" fill="hold">
                            <p:stCondLst>
                              <p:cond delay="103500"/>
                            </p:stCondLst>
                            <p:childTnLst>
                              <p:par>
                                <p:cTn id="10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2" dur="5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3" dur="5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4" fill="hold">
                            <p:stCondLst>
                              <p:cond delay="104000"/>
                            </p:stCondLst>
                            <p:childTnLst>
                              <p:par>
                                <p:cTn id="10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7" dur="5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8" dur="5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9" fill="hold">
                            <p:stCondLst>
                              <p:cond delay="104500"/>
                            </p:stCondLst>
                            <p:childTnLst>
                              <p:par>
                                <p:cTn id="10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2" dur="5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3" dur="5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4" fill="hold">
                            <p:stCondLst>
                              <p:cond delay="105000"/>
                            </p:stCondLst>
                            <p:childTnLst>
                              <p:par>
                                <p:cTn id="10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7" dur="5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8" dur="5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9" fill="hold">
                            <p:stCondLst>
                              <p:cond delay="105500"/>
                            </p:stCondLst>
                            <p:childTnLst>
                              <p:par>
                                <p:cTn id="10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2" dur="5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3" dur="5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4" fill="hold">
                            <p:stCondLst>
                              <p:cond delay="106000"/>
                            </p:stCondLst>
                            <p:childTnLst>
                              <p:par>
                                <p:cTn id="10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7" dur="5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8" dur="5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9" fill="hold">
                            <p:stCondLst>
                              <p:cond delay="106500"/>
                            </p:stCondLst>
                            <p:childTnLst>
                              <p:par>
                                <p:cTn id="10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2" dur="5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3" dur="5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4" fill="hold">
                            <p:stCondLst>
                              <p:cond delay="107000"/>
                            </p:stCondLst>
                            <p:childTnLst>
                              <p:par>
                                <p:cTn id="10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7" dur="5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8" dur="5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9" fill="hold">
                            <p:stCondLst>
                              <p:cond delay="107500"/>
                            </p:stCondLst>
                            <p:childTnLst>
                              <p:par>
                                <p:cTn id="10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2" dur="5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3" dur="5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4" fill="hold">
                            <p:stCondLst>
                              <p:cond delay="108000"/>
                            </p:stCondLst>
                            <p:childTnLst>
                              <p:par>
                                <p:cTn id="10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7" dur="5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8" dur="5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9" fill="hold">
                            <p:stCondLst>
                              <p:cond delay="108500"/>
                            </p:stCondLst>
                            <p:childTnLst>
                              <p:par>
                                <p:cTn id="10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2" dur="5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3" dur="5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4" fill="hold">
                            <p:stCondLst>
                              <p:cond delay="109000"/>
                            </p:stCondLst>
                            <p:childTnLst>
                              <p:par>
                                <p:cTn id="10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7" dur="5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8" dur="5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9" fill="hold">
                            <p:stCondLst>
                              <p:cond delay="109500"/>
                            </p:stCondLst>
                            <p:childTnLst>
                              <p:par>
                                <p:cTn id="11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2" dur="5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3" dur="5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4" fill="hold">
                            <p:stCondLst>
                              <p:cond delay="110000"/>
                            </p:stCondLst>
                            <p:childTnLst>
                              <p:par>
                                <p:cTn id="11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7" dur="5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8" dur="5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9" fill="hold">
                            <p:stCondLst>
                              <p:cond delay="110500"/>
                            </p:stCondLst>
                            <p:childTnLst>
                              <p:par>
                                <p:cTn id="11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2" dur="5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3" dur="5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4" fill="hold">
                            <p:stCondLst>
                              <p:cond delay="111000"/>
                            </p:stCondLst>
                            <p:childTnLst>
                              <p:par>
                                <p:cTn id="11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7" dur="5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8" dur="5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9" fill="hold">
                            <p:stCondLst>
                              <p:cond delay="111500"/>
                            </p:stCondLst>
                            <p:childTnLst>
                              <p:par>
                                <p:cTn id="11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2" dur="50" fill="hold"/>
                                        <p:tgtEl>
                                          <p:spTgt spid="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3" dur="50" fill="hold"/>
                                        <p:tgtEl>
                                          <p:spTgt spid="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4" fill="hold">
                            <p:stCondLst>
                              <p:cond delay="112000"/>
                            </p:stCondLst>
                            <p:childTnLst>
                              <p:par>
                                <p:cTn id="1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7" dur="5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8" dur="5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9" fill="hold">
                            <p:stCondLst>
                              <p:cond delay="112500"/>
                            </p:stCondLst>
                            <p:childTnLst>
                              <p:par>
                                <p:cTn id="11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2" dur="50" fill="hold"/>
                                        <p:tgtEl>
                                          <p:spTgt spid="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3" dur="50" fill="hold"/>
                                        <p:tgtEl>
                                          <p:spTgt spid="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4" fill="hold">
                            <p:stCondLst>
                              <p:cond delay="113000"/>
                            </p:stCondLst>
                            <p:childTnLst>
                              <p:par>
                                <p:cTn id="1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7" dur="5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8" dur="5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9" fill="hold">
                            <p:stCondLst>
                              <p:cond delay="113500"/>
                            </p:stCondLst>
                            <p:childTnLst>
                              <p:par>
                                <p:cTn id="11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2" dur="50" fill="hold"/>
                                        <p:tgtEl>
                                          <p:spTgt spid="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3" dur="50" fill="hold"/>
                                        <p:tgtEl>
                                          <p:spTgt spid="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4" fill="hold">
                            <p:stCondLst>
                              <p:cond delay="114000"/>
                            </p:stCondLst>
                            <p:childTnLst>
                              <p:par>
                                <p:cTn id="11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7" dur="5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8" dur="5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9" fill="hold">
                            <p:stCondLst>
                              <p:cond delay="114500"/>
                            </p:stCondLst>
                            <p:childTnLst>
                              <p:par>
                                <p:cTn id="11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2" dur="50" fill="hold"/>
                                        <p:tgtEl>
                                          <p:spTgt spid="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3" dur="50" fill="hold"/>
                                        <p:tgtEl>
                                          <p:spTgt spid="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4" fill="hold">
                            <p:stCondLst>
                              <p:cond delay="115000"/>
                            </p:stCondLst>
                            <p:childTnLst>
                              <p:par>
                                <p:cTn id="11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7" dur="50" fill="hold"/>
                                        <p:tgtEl>
                                          <p:spTgt spid="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8" dur="50" fill="hold"/>
                                        <p:tgtEl>
                                          <p:spTgt spid="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9" fill="hold">
                            <p:stCondLst>
                              <p:cond delay="115500"/>
                            </p:stCondLst>
                            <p:childTnLst>
                              <p:par>
                                <p:cTn id="11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2" dur="5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3" dur="5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4" fill="hold">
                            <p:stCondLst>
                              <p:cond delay="116000"/>
                            </p:stCondLst>
                            <p:childTnLst>
                              <p:par>
                                <p:cTn id="11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7" dur="50" fill="hold"/>
                                        <p:tgtEl>
                                          <p:spTgt spid="7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8" dur="50" fill="hold"/>
                                        <p:tgtEl>
                                          <p:spTgt spid="7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9" fill="hold">
                            <p:stCondLst>
                              <p:cond delay="116500"/>
                            </p:stCondLst>
                            <p:childTnLst>
                              <p:par>
                                <p:cTn id="11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2" dur="5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3" dur="5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4" fill="hold">
                            <p:stCondLst>
                              <p:cond delay="117000"/>
                            </p:stCondLst>
                            <p:childTnLst>
                              <p:par>
                                <p:cTn id="11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7" dur="50" fill="hold"/>
                                        <p:tgtEl>
                                          <p:spTgt spid="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8" dur="50" fill="hold"/>
                                        <p:tgtEl>
                                          <p:spTgt spid="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9" fill="hold">
                            <p:stCondLst>
                              <p:cond delay="117500"/>
                            </p:stCondLst>
                            <p:childTnLst>
                              <p:par>
                                <p:cTn id="11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2" dur="50" fill="hold"/>
                                        <p:tgtEl>
                                          <p:spTgt spid="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3" dur="50" fill="hold"/>
                                        <p:tgtEl>
                                          <p:spTgt spid="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4" fill="hold">
                            <p:stCondLst>
                              <p:cond delay="118000"/>
                            </p:stCondLst>
                            <p:childTnLst>
                              <p:par>
                                <p:cTn id="11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7" dur="50" fill="hold"/>
                                        <p:tgtEl>
                                          <p:spTgt spid="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8" dur="50" fill="hold"/>
                                        <p:tgtEl>
                                          <p:spTgt spid="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9" fill="hold">
                            <p:stCondLst>
                              <p:cond delay="118500"/>
                            </p:stCondLst>
                            <p:childTnLst>
                              <p:par>
                                <p:cTn id="11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2" dur="50" fill="hold"/>
                                        <p:tgtEl>
                                          <p:spTgt spid="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3" dur="50" fill="hold"/>
                                        <p:tgtEl>
                                          <p:spTgt spid="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4" fill="hold">
                            <p:stCondLst>
                              <p:cond delay="119000"/>
                            </p:stCondLst>
                            <p:childTnLst>
                              <p:par>
                                <p:cTn id="11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7" dur="50" fill="hold"/>
                                        <p:tgtEl>
                                          <p:spTgt spid="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8" dur="50" fill="hold"/>
                                        <p:tgtEl>
                                          <p:spTgt spid="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9" fill="hold">
                            <p:stCondLst>
                              <p:cond delay="119500"/>
                            </p:stCondLst>
                            <p:childTnLst>
                              <p:par>
                                <p:cTn id="12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2" dur="50" fill="hold"/>
                                        <p:tgtEl>
                                          <p:spTgt spid="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3" dur="50" fill="hold"/>
                                        <p:tgtEl>
                                          <p:spTgt spid="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4" fill="hold">
                            <p:stCondLst>
                              <p:cond delay="120000"/>
                            </p:stCondLst>
                            <p:childTnLst>
                              <p:par>
                                <p:cTn id="12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7" dur="5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8" dur="5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9" fill="hold">
                            <p:stCondLst>
                              <p:cond delay="120500"/>
                            </p:stCondLst>
                            <p:childTnLst>
                              <p:par>
                                <p:cTn id="12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2" dur="50" fill="hold"/>
                                        <p:tgtEl>
                                          <p:spTgt spid="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3" dur="50" fill="hold"/>
                                        <p:tgtEl>
                                          <p:spTgt spid="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4" fill="hold">
                            <p:stCondLst>
                              <p:cond delay="121000"/>
                            </p:stCondLst>
                            <p:childTnLst>
                              <p:par>
                                <p:cTn id="12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7" dur="50" fill="hold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8" dur="50" fill="hold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9" fill="hold">
                            <p:stCondLst>
                              <p:cond delay="121500"/>
                            </p:stCondLst>
                            <p:childTnLst>
                              <p:par>
                                <p:cTn id="12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2" dur="50" fill="hold"/>
                                        <p:tgtEl>
                                          <p:spTgt spid="7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3" dur="50" fill="hold"/>
                                        <p:tgtEl>
                                          <p:spTgt spid="7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4" fill="hold">
                            <p:stCondLst>
                              <p:cond delay="122000"/>
                            </p:stCondLst>
                            <p:childTnLst>
                              <p:par>
                                <p:cTn id="12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7" dur="50" fill="hold"/>
                                        <p:tgtEl>
                                          <p:spTgt spid="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8" dur="50" fill="hold"/>
                                        <p:tgtEl>
                                          <p:spTgt spid="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9" fill="hold">
                            <p:stCondLst>
                              <p:cond delay="122500"/>
                            </p:stCondLst>
                            <p:childTnLst>
                              <p:par>
                                <p:cTn id="12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2" dur="50" fill="hold"/>
                                        <p:tgtEl>
                                          <p:spTgt spid="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3" dur="50" fill="hold"/>
                                        <p:tgtEl>
                                          <p:spTgt spid="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4" fill="hold">
                            <p:stCondLst>
                              <p:cond delay="123000"/>
                            </p:stCondLst>
                            <p:childTnLst>
                              <p:par>
                                <p:cTn id="12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7" dur="5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8" dur="5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9" fill="hold">
                            <p:stCondLst>
                              <p:cond delay="123500"/>
                            </p:stCondLst>
                            <p:childTnLst>
                              <p:par>
                                <p:cTn id="12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2" dur="50" fill="hold"/>
                                        <p:tgtEl>
                                          <p:spTgt spid="7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3" dur="50" fill="hold"/>
                                        <p:tgtEl>
                                          <p:spTgt spid="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4" fill="hold">
                            <p:stCondLst>
                              <p:cond delay="124000"/>
                            </p:stCondLst>
                            <p:childTnLst>
                              <p:par>
                                <p:cTn id="12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7" dur="50" fill="hold"/>
                                        <p:tgtEl>
                                          <p:spTgt spid="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8" dur="50" fill="hold"/>
                                        <p:tgtEl>
                                          <p:spTgt spid="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9" fill="hold">
                            <p:stCondLst>
                              <p:cond delay="124500"/>
                            </p:stCondLst>
                            <p:childTnLst>
                              <p:par>
                                <p:cTn id="12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2" dur="5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3" dur="5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4" fill="hold">
                            <p:stCondLst>
                              <p:cond delay="125000"/>
                            </p:stCondLst>
                            <p:childTnLst>
                              <p:par>
                                <p:cTn id="12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7" dur="50" fill="hold"/>
                                        <p:tgtEl>
                                          <p:spTgt spid="7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8" dur="50" fill="hold"/>
                                        <p:tgtEl>
                                          <p:spTgt spid="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9" fill="hold">
                            <p:stCondLst>
                              <p:cond delay="125500"/>
                            </p:stCondLst>
                            <p:childTnLst>
                              <p:par>
                                <p:cTn id="12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2" dur="5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3" dur="5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4" fill="hold">
                            <p:stCondLst>
                              <p:cond delay="126000"/>
                            </p:stCondLst>
                            <p:childTnLst>
                              <p:par>
                                <p:cTn id="12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7" dur="50" fill="hold"/>
                                        <p:tgtEl>
                                          <p:spTgt spid="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8" dur="50" fill="hold"/>
                                        <p:tgtEl>
                                          <p:spTgt spid="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9" fill="hold">
                            <p:stCondLst>
                              <p:cond delay="126500"/>
                            </p:stCondLst>
                            <p:childTnLst>
                              <p:par>
                                <p:cTn id="12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2" dur="5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3" dur="5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4" fill="hold">
                            <p:stCondLst>
                              <p:cond delay="127000"/>
                            </p:stCondLst>
                            <p:childTnLst>
                              <p:par>
                                <p:cTn id="12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7" dur="50" fill="hold"/>
                                        <p:tgtEl>
                                          <p:spTgt spid="7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8" dur="50" fill="hold"/>
                                        <p:tgtEl>
                                          <p:spTgt spid="7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9" fill="hold">
                            <p:stCondLst>
                              <p:cond delay="127500"/>
                            </p:stCondLst>
                            <p:childTnLst>
                              <p:par>
                                <p:cTn id="12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2" dur="50" fill="hold"/>
                                        <p:tgtEl>
                                          <p:spTgt spid="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3" dur="50" fill="hold"/>
                                        <p:tgtEl>
                                          <p:spTgt spid="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4" fill="hold">
                            <p:stCondLst>
                              <p:cond delay="128000"/>
                            </p:stCondLst>
                            <p:childTnLst>
                              <p:par>
                                <p:cTn id="12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7" dur="50" fill="hold"/>
                                        <p:tgtEl>
                                          <p:spTgt spid="8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8" dur="50" fill="hold"/>
                                        <p:tgtEl>
                                          <p:spTgt spid="8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9" fill="hold">
                            <p:stCondLst>
                              <p:cond delay="128500"/>
                            </p:stCondLst>
                            <p:childTnLst>
                              <p:par>
                                <p:cTn id="12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2" dur="50" fill="hold"/>
                                        <p:tgtEl>
                                          <p:spTgt spid="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3" dur="50" fill="hold"/>
                                        <p:tgtEl>
                                          <p:spTgt spid="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4" fill="hold">
                            <p:stCondLst>
                              <p:cond delay="129000"/>
                            </p:stCondLst>
                            <p:childTnLst>
                              <p:par>
                                <p:cTn id="12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7" dur="50" fill="hold"/>
                                        <p:tgtEl>
                                          <p:spTgt spid="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8" dur="50" fill="hold"/>
                                        <p:tgtEl>
                                          <p:spTgt spid="9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9" fill="hold">
                            <p:stCondLst>
                              <p:cond delay="129500"/>
                            </p:stCondLst>
                            <p:childTnLst>
                              <p:par>
                                <p:cTn id="13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2" dur="50" fill="hold"/>
                                        <p:tgtEl>
                                          <p:spTgt spid="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3" dur="50" fill="hold"/>
                                        <p:tgtEl>
                                          <p:spTgt spid="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4" fill="hold">
                            <p:stCondLst>
                              <p:cond delay="130000"/>
                            </p:stCondLst>
                            <p:childTnLst>
                              <p:par>
                                <p:cTn id="13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7" dur="50" fill="hold"/>
                                        <p:tgtEl>
                                          <p:spTgt spid="9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8" dur="50" fill="hold"/>
                                        <p:tgtEl>
                                          <p:spTgt spid="9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9" fill="hold">
                            <p:stCondLst>
                              <p:cond delay="130500"/>
                            </p:stCondLst>
                            <p:childTnLst>
                              <p:par>
                                <p:cTn id="13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2" dur="50" fill="hold"/>
                                        <p:tgtEl>
                                          <p:spTgt spid="9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3" dur="50" fill="hold"/>
                                        <p:tgtEl>
                                          <p:spTgt spid="9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4" fill="hold">
                            <p:stCondLst>
                              <p:cond delay="131000"/>
                            </p:stCondLst>
                            <p:childTnLst>
                              <p:par>
                                <p:cTn id="13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7" dur="50" fill="hold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8" dur="50" fill="hold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9" fill="hold">
                            <p:stCondLst>
                              <p:cond delay="131500"/>
                            </p:stCondLst>
                            <p:childTnLst>
                              <p:par>
                                <p:cTn id="13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2" dur="50" fill="hold"/>
                                        <p:tgtEl>
                                          <p:spTgt spid="9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3" dur="50" fill="hold"/>
                                        <p:tgtEl>
                                          <p:spTgt spid="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4" fill="hold">
                            <p:stCondLst>
                              <p:cond delay="132000"/>
                            </p:stCondLst>
                            <p:childTnLst>
                              <p:par>
                                <p:cTn id="13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7" dur="50" fill="hold"/>
                                        <p:tgtEl>
                                          <p:spTgt spid="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8" dur="50" fill="hold"/>
                                        <p:tgtEl>
                                          <p:spTgt spid="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9" fill="hold">
                            <p:stCondLst>
                              <p:cond delay="132500"/>
                            </p:stCondLst>
                            <p:childTnLst>
                              <p:par>
                                <p:cTn id="13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2" dur="5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3" dur="5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4" fill="hold">
                            <p:stCondLst>
                              <p:cond delay="133000"/>
                            </p:stCondLst>
                            <p:childTnLst>
                              <p:par>
                                <p:cTn id="13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7" dur="50" fill="hold"/>
                                        <p:tgtEl>
                                          <p:spTgt spid="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8" dur="50" fill="hold"/>
                                        <p:tgtEl>
                                          <p:spTgt spid="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9" fill="hold">
                            <p:stCondLst>
                              <p:cond delay="133500"/>
                            </p:stCondLst>
                            <p:childTnLst>
                              <p:par>
                                <p:cTn id="13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2" dur="5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3" dur="5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4" fill="hold">
                            <p:stCondLst>
                              <p:cond delay="134000"/>
                            </p:stCondLst>
                            <p:childTnLst>
                              <p:par>
                                <p:cTn id="13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7" dur="50" fill="hold"/>
                                        <p:tgtEl>
                                          <p:spTgt spid="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8" dur="50" fill="hold"/>
                                        <p:tgtEl>
                                          <p:spTgt spid="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9" fill="hold">
                            <p:stCondLst>
                              <p:cond delay="134500"/>
                            </p:stCondLst>
                            <p:childTnLst>
                              <p:par>
                                <p:cTn id="13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2" dur="50" fill="hold"/>
                                        <p:tgtEl>
                                          <p:spTgt spid="9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3" dur="50" fill="hold"/>
                                        <p:tgtEl>
                                          <p:spTgt spid="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4" fill="hold">
                            <p:stCondLst>
                              <p:cond delay="135000"/>
                            </p:stCondLst>
                            <p:childTnLst>
                              <p:par>
                                <p:cTn id="13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7" dur="50" fill="hold"/>
                                        <p:tgtEl>
                                          <p:spTgt spid="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8" dur="50" fill="hold"/>
                                        <p:tgtEl>
                                          <p:spTgt spid="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9" fill="hold">
                            <p:stCondLst>
                              <p:cond delay="135500"/>
                            </p:stCondLst>
                            <p:childTnLst>
                              <p:par>
                                <p:cTn id="13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2" dur="5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3" dur="5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4" fill="hold">
                            <p:stCondLst>
                              <p:cond delay="136000"/>
                            </p:stCondLst>
                            <p:childTnLst>
                              <p:par>
                                <p:cTn id="13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7" dur="50" fill="hold"/>
                                        <p:tgtEl>
                                          <p:spTgt spid="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8" dur="50" fill="hold"/>
                                        <p:tgtEl>
                                          <p:spTgt spid="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9" fill="hold">
                            <p:stCondLst>
                              <p:cond delay="136500"/>
                            </p:stCondLst>
                            <p:childTnLst>
                              <p:par>
                                <p:cTn id="13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2" dur="50" fill="hold"/>
                                        <p:tgtEl>
                                          <p:spTgt spid="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3" dur="50" fill="hold"/>
                                        <p:tgtEl>
                                          <p:spTgt spid="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4" fill="hold">
                            <p:stCondLst>
                              <p:cond delay="137000"/>
                            </p:stCondLst>
                            <p:childTnLst>
                              <p:par>
                                <p:cTn id="13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7" dur="50" fill="hold"/>
                                        <p:tgtEl>
                                          <p:spTgt spid="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8" dur="50" fill="hold"/>
                                        <p:tgtEl>
                                          <p:spTgt spid="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9" fill="hold">
                            <p:stCondLst>
                              <p:cond delay="137500"/>
                            </p:stCondLst>
                            <p:childTnLst>
                              <p:par>
                                <p:cTn id="13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2" dur="50" fill="hold"/>
                                        <p:tgtEl>
                                          <p:spTgt spid="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3" dur="50" fill="hold"/>
                                        <p:tgtEl>
                                          <p:spTgt spid="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4" fill="hold">
                            <p:stCondLst>
                              <p:cond delay="138000"/>
                            </p:stCondLst>
                            <p:childTnLst>
                              <p:par>
                                <p:cTn id="13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7" dur="50" fill="hold"/>
                                        <p:tgtEl>
                                          <p:spTgt spid="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8" dur="50" fill="hold"/>
                                        <p:tgtEl>
                                          <p:spTgt spid="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9" fill="hold">
                            <p:stCondLst>
                              <p:cond delay="138500"/>
                            </p:stCondLst>
                            <p:childTnLst>
                              <p:par>
                                <p:cTn id="13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2" dur="50" fill="hold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3" dur="50" fill="hold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4" fill="hold">
                            <p:stCondLst>
                              <p:cond delay="139000"/>
                            </p:stCondLst>
                            <p:childTnLst>
                              <p:par>
                                <p:cTn id="13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7" dur="50" fill="hold"/>
                                        <p:tgtEl>
                                          <p:spTgt spid="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8" dur="50" fill="hold"/>
                                        <p:tgtEl>
                                          <p:spTgt spid="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9" fill="hold">
                            <p:stCondLst>
                              <p:cond delay="139500"/>
                            </p:stCondLst>
                            <p:childTnLst>
                              <p:par>
                                <p:cTn id="14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2" dur="50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3" dur="50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4" fill="hold">
                            <p:stCondLst>
                              <p:cond delay="140000"/>
                            </p:stCondLst>
                            <p:childTnLst>
                              <p:par>
                                <p:cTn id="14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7" dur="5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8" dur="5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9" fill="hold">
                            <p:stCondLst>
                              <p:cond delay="140500"/>
                            </p:stCondLst>
                            <p:childTnLst>
                              <p:par>
                                <p:cTn id="14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2" dur="50" fill="hold"/>
                                        <p:tgtEl>
                                          <p:spTgt spid="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3" dur="50" fill="hold"/>
                                        <p:tgtEl>
                                          <p:spTgt spid="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4" fill="hold">
                            <p:stCondLst>
                              <p:cond delay="141000"/>
                            </p:stCondLst>
                            <p:childTnLst>
                              <p:par>
                                <p:cTn id="14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7" dur="50" fill="hold"/>
                                        <p:tgtEl>
                                          <p:spTgt spid="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8" dur="50" fill="hold"/>
                                        <p:tgtEl>
                                          <p:spTgt spid="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9" fill="hold">
                            <p:stCondLst>
                              <p:cond delay="141500"/>
                            </p:stCondLst>
                            <p:childTnLst>
                              <p:par>
                                <p:cTn id="14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2" dur="5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3" dur="5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4" fill="hold">
                            <p:stCondLst>
                              <p:cond delay="142000"/>
                            </p:stCondLst>
                            <p:childTnLst>
                              <p:par>
                                <p:cTn id="14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7" dur="50" fill="hold"/>
                                        <p:tgtEl>
                                          <p:spTgt spid="9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8" dur="50" fill="hold"/>
                                        <p:tgtEl>
                                          <p:spTgt spid="9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9" fill="hold">
                            <p:stCondLst>
                              <p:cond delay="142500"/>
                            </p:stCondLst>
                            <p:childTnLst>
                              <p:par>
                                <p:cTn id="14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2" dur="50" fill="hold"/>
                                        <p:tgtEl>
                                          <p:spTgt spid="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3" dur="50" fill="hold"/>
                                        <p:tgtEl>
                                          <p:spTgt spid="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4" fill="hold">
                            <p:stCondLst>
                              <p:cond delay="143000"/>
                            </p:stCondLst>
                            <p:childTnLst>
                              <p:par>
                                <p:cTn id="14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7" dur="50" fill="hold"/>
                                        <p:tgtEl>
                                          <p:spTgt spid="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8" dur="50" fill="hold"/>
                                        <p:tgtEl>
                                          <p:spTgt spid="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9" fill="hold">
                            <p:stCondLst>
                              <p:cond delay="143500"/>
                            </p:stCondLst>
                            <p:childTnLst>
                              <p:par>
                                <p:cTn id="14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42" dur="50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3" dur="50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4" fill="hold">
                            <p:stCondLst>
                              <p:cond delay="144000"/>
                            </p:stCondLst>
                            <p:childTnLst>
                              <p:par>
                                <p:cTn id="14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47" dur="50" fill="hold"/>
                                        <p:tgtEl>
                                          <p:spTgt spid="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8" dur="50" fill="hold"/>
                                        <p:tgtEl>
                                          <p:spTgt spid="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9" fill="hold">
                            <p:stCondLst>
                              <p:cond delay="144500"/>
                            </p:stCondLst>
                            <p:childTnLst>
                              <p:par>
                                <p:cTn id="14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2" dur="5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3" dur="5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4" fill="hold">
                            <p:stCondLst>
                              <p:cond delay="145000"/>
                            </p:stCondLst>
                            <p:childTnLst>
                              <p:par>
                                <p:cTn id="14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7" dur="50" fill="hold"/>
                                        <p:tgtEl>
                                          <p:spTgt spid="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8" dur="50" fill="hold"/>
                                        <p:tgtEl>
                                          <p:spTgt spid="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9" fill="hold">
                            <p:stCondLst>
                              <p:cond delay="145500"/>
                            </p:stCondLst>
                            <p:childTnLst>
                              <p:par>
                                <p:cTn id="14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2" dur="50" fill="hold"/>
                                        <p:tgtEl>
                                          <p:spTgt spid="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3" dur="50" fill="hold"/>
                                        <p:tgtEl>
                                          <p:spTgt spid="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4" fill="hold">
                            <p:stCondLst>
                              <p:cond delay="146000"/>
                            </p:stCondLst>
                            <p:childTnLst>
                              <p:par>
                                <p:cTn id="14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7" dur="5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8" dur="5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9" fill="hold">
                            <p:stCondLst>
                              <p:cond delay="146500"/>
                            </p:stCondLst>
                            <p:childTnLst>
                              <p:par>
                                <p:cTn id="14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2" dur="50" fill="hold"/>
                                        <p:tgtEl>
                                          <p:spTgt spid="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3" dur="50" fill="hold"/>
                                        <p:tgtEl>
                                          <p:spTgt spid="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4" fill="hold">
                            <p:stCondLst>
                              <p:cond delay="147000"/>
                            </p:stCondLst>
                            <p:childTnLst>
                              <p:par>
                                <p:cTn id="14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7" dur="50" fill="hold"/>
                                        <p:tgtEl>
                                          <p:spTgt spid="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8" dur="50" fill="hold"/>
                                        <p:tgtEl>
                                          <p:spTgt spid="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9" fill="hold">
                            <p:stCondLst>
                              <p:cond delay="147500"/>
                            </p:stCondLst>
                            <p:childTnLst>
                              <p:par>
                                <p:cTn id="14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2" dur="5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3" dur="5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4" fill="hold">
                            <p:stCondLst>
                              <p:cond delay="148000"/>
                            </p:stCondLst>
                            <p:childTnLst>
                              <p:par>
                                <p:cTn id="14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7" dur="50" fill="hold"/>
                                        <p:tgtEl>
                                          <p:spTgt spid="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8" dur="50" fill="hold"/>
                                        <p:tgtEl>
                                          <p:spTgt spid="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9" fill="hold">
                            <p:stCondLst>
                              <p:cond delay="148500"/>
                            </p:stCondLst>
                            <p:childTnLst>
                              <p:par>
                                <p:cTn id="14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2" dur="50" fill="hold"/>
                                        <p:tgtEl>
                                          <p:spTgt spid="9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3" dur="50" fill="hold"/>
                                        <p:tgtEl>
                                          <p:spTgt spid="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4" fill="hold">
                            <p:stCondLst>
                              <p:cond delay="149000"/>
                            </p:stCondLst>
                            <p:childTnLst>
                              <p:par>
                                <p:cTn id="14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7" dur="5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8" dur="5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9" fill="hold">
                            <p:stCondLst>
                              <p:cond delay="149500"/>
                            </p:stCondLst>
                            <p:childTnLst>
                              <p:par>
                                <p:cTn id="15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2" dur="50" fill="hold"/>
                                        <p:tgtEl>
                                          <p:spTgt spid="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3" dur="50" fill="hold"/>
                                        <p:tgtEl>
                                          <p:spTgt spid="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4" fill="hold">
                            <p:stCondLst>
                              <p:cond delay="150000"/>
                            </p:stCondLst>
                            <p:childTnLst>
                              <p:par>
                                <p:cTn id="15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7" dur="50" fill="hold"/>
                                        <p:tgtEl>
                                          <p:spTgt spid="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8" dur="50" fill="hold"/>
                                        <p:tgtEl>
                                          <p:spTgt spid="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9" fill="hold">
                            <p:stCondLst>
                              <p:cond delay="150500"/>
                            </p:stCondLst>
                            <p:childTnLst>
                              <p:par>
                                <p:cTn id="15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2" dur="50" fill="hold"/>
                                        <p:tgtEl>
                                          <p:spTgt spid="9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3" dur="50" fill="hold"/>
                                        <p:tgtEl>
                                          <p:spTgt spid="9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4" fill="hold">
                            <p:stCondLst>
                              <p:cond delay="151000"/>
                            </p:stCondLst>
                            <p:childTnLst>
                              <p:par>
                                <p:cTn id="15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7" dur="50" fill="hold"/>
                                        <p:tgtEl>
                                          <p:spTgt spid="9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8" dur="50" fill="hold"/>
                                        <p:tgtEl>
                                          <p:spTgt spid="9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9" fill="hold">
                            <p:stCondLst>
                              <p:cond delay="151500"/>
                            </p:stCondLst>
                            <p:childTnLst>
                              <p:par>
                                <p:cTn id="15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2" dur="50" fill="hold"/>
                                        <p:tgtEl>
                                          <p:spTgt spid="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3" dur="50" fill="hold"/>
                                        <p:tgtEl>
                                          <p:spTgt spid="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4" fill="hold">
                            <p:stCondLst>
                              <p:cond delay="152000"/>
                            </p:stCondLst>
                            <p:childTnLst>
                              <p:par>
                                <p:cTn id="15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7" dur="5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8" dur="5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9" fill="hold">
                            <p:stCondLst>
                              <p:cond delay="152500"/>
                            </p:stCondLst>
                            <p:childTnLst>
                              <p:par>
                                <p:cTn id="15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2" dur="5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3" dur="5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4" fill="hold">
                            <p:stCondLst>
                              <p:cond delay="153000"/>
                            </p:stCondLst>
                            <p:childTnLst>
                              <p:par>
                                <p:cTn id="15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7" dur="50" fill="hold"/>
                                        <p:tgtEl>
                                          <p:spTgt spid="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8" dur="50" fill="hold"/>
                                        <p:tgtEl>
                                          <p:spTgt spid="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9" fill="hold">
                            <p:stCondLst>
                              <p:cond delay="153500"/>
                            </p:stCondLst>
                            <p:childTnLst>
                              <p:par>
                                <p:cTn id="15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2" dur="5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3" dur="5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4" fill="hold">
                            <p:stCondLst>
                              <p:cond delay="154000"/>
                            </p:stCondLst>
                            <p:childTnLst>
                              <p:par>
                                <p:cTn id="15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7" dur="50" fill="hold"/>
                                        <p:tgtEl>
                                          <p:spTgt spid="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8" dur="50" fill="hold"/>
                                        <p:tgtEl>
                                          <p:spTgt spid="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9" fill="hold">
                            <p:stCondLst>
                              <p:cond delay="154500"/>
                            </p:stCondLst>
                            <p:childTnLst>
                              <p:par>
                                <p:cTn id="15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2" dur="50" fill="hold"/>
                                        <p:tgtEl>
                                          <p:spTgt spid="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3" dur="50" fill="hold"/>
                                        <p:tgtEl>
                                          <p:spTgt spid="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4" fill="hold">
                            <p:stCondLst>
                              <p:cond delay="155000"/>
                            </p:stCondLst>
                            <p:childTnLst>
                              <p:par>
                                <p:cTn id="15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7" dur="5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8" dur="5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9" fill="hold">
                            <p:stCondLst>
                              <p:cond delay="155500"/>
                            </p:stCondLst>
                            <p:childTnLst>
                              <p:par>
                                <p:cTn id="15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62" dur="5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3" dur="5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4" fill="hold">
                            <p:stCondLst>
                              <p:cond delay="156000"/>
                            </p:stCondLst>
                            <p:childTnLst>
                              <p:par>
                                <p:cTn id="15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67" dur="5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8" dur="5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9" fill="hold">
                            <p:stCondLst>
                              <p:cond delay="156500"/>
                            </p:stCondLst>
                            <p:childTnLst>
                              <p:par>
                                <p:cTn id="15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2" dur="5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3" dur="5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4" fill="hold">
                            <p:stCondLst>
                              <p:cond delay="157000"/>
                            </p:stCondLst>
                            <p:childTnLst>
                              <p:par>
                                <p:cTn id="15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7" dur="50" fill="hold"/>
                                        <p:tgtEl>
                                          <p:spTgt spid="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8" dur="50" fill="hold"/>
                                        <p:tgtEl>
                                          <p:spTgt spid="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9" fill="hold">
                            <p:stCondLst>
                              <p:cond delay="157500"/>
                            </p:stCondLst>
                            <p:childTnLst>
                              <p:par>
                                <p:cTn id="15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2" dur="50" fill="hold"/>
                                        <p:tgtEl>
                                          <p:spTgt spid="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3" dur="50" fill="hold"/>
                                        <p:tgtEl>
                                          <p:spTgt spid="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4" fill="hold">
                            <p:stCondLst>
                              <p:cond delay="158000"/>
                            </p:stCondLst>
                            <p:childTnLst>
                              <p:par>
                                <p:cTn id="15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7" dur="5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8" dur="5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9" fill="hold">
                            <p:stCondLst>
                              <p:cond delay="158500"/>
                            </p:stCondLst>
                            <p:childTnLst>
                              <p:par>
                                <p:cTn id="15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2" dur="50" fill="hold"/>
                                        <p:tgtEl>
                                          <p:spTgt spid="1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3" dur="50" fill="hold"/>
                                        <p:tgtEl>
                                          <p:spTgt spid="1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4" fill="hold">
                            <p:stCondLst>
                              <p:cond delay="159000"/>
                            </p:stCondLst>
                            <p:childTnLst>
                              <p:par>
                                <p:cTn id="15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7" dur="50" fill="hold"/>
                                        <p:tgtEl>
                                          <p:spTgt spid="1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8" dur="50" fill="hold"/>
                                        <p:tgtEl>
                                          <p:spTgt spid="1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9" fill="hold">
                            <p:stCondLst>
                              <p:cond delay="159500"/>
                            </p:stCondLst>
                            <p:childTnLst>
                              <p:par>
                                <p:cTn id="16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2" dur="50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3" dur="50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4" fill="hold">
                            <p:stCondLst>
                              <p:cond delay="160000"/>
                            </p:stCondLst>
                            <p:childTnLst>
                              <p:par>
                                <p:cTn id="16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7" dur="50" fill="hold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8" dur="50" fill="hold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9" fill="hold">
                            <p:stCondLst>
                              <p:cond delay="160500"/>
                            </p:stCondLst>
                            <p:childTnLst>
                              <p:par>
                                <p:cTn id="16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2" dur="5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3" dur="5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4" fill="hold">
                            <p:stCondLst>
                              <p:cond delay="161000"/>
                            </p:stCondLst>
                            <p:childTnLst>
                              <p:par>
                                <p:cTn id="16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7" dur="50" fill="hold"/>
                                        <p:tgtEl>
                                          <p:spTgt spid="1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8" dur="50" fill="hold"/>
                                        <p:tgtEl>
                                          <p:spTgt spid="1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9" fill="hold">
                            <p:stCondLst>
                              <p:cond delay="161500"/>
                            </p:stCondLst>
                            <p:childTnLst>
                              <p:par>
                                <p:cTn id="16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2" dur="5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3" dur="5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4" fill="hold">
                            <p:stCondLst>
                              <p:cond delay="162000"/>
                            </p:stCondLst>
                            <p:childTnLst>
                              <p:par>
                                <p:cTn id="16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7" dur="50" fill="hold"/>
                                        <p:tgtEl>
                                          <p:spTgt spid="1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8" dur="50" fill="hold"/>
                                        <p:tgtEl>
                                          <p:spTgt spid="1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9" fill="hold">
                            <p:stCondLst>
                              <p:cond delay="162500"/>
                            </p:stCondLst>
                            <p:childTnLst>
                              <p:par>
                                <p:cTn id="16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2" dur="50" fill="hold"/>
                                        <p:tgtEl>
                                          <p:spTgt spid="1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3" dur="50" fill="hold"/>
                                        <p:tgtEl>
                                          <p:spTgt spid="1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4" fill="hold">
                            <p:stCondLst>
                              <p:cond delay="163000"/>
                            </p:stCondLst>
                            <p:childTnLst>
                              <p:par>
                                <p:cTn id="16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7" dur="50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8" dur="50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9" fill="hold">
                            <p:stCondLst>
                              <p:cond delay="163500"/>
                            </p:stCondLst>
                            <p:childTnLst>
                              <p:par>
                                <p:cTn id="16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2" dur="50" fill="hold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3" dur="50" fill="hold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4" fill="hold">
                            <p:stCondLst>
                              <p:cond delay="164000"/>
                            </p:stCondLst>
                            <p:childTnLst>
                              <p:par>
                                <p:cTn id="16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7" dur="50" fill="hold"/>
                                        <p:tgtEl>
                                          <p:spTgt spid="1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8" dur="50" fill="hold"/>
                                        <p:tgtEl>
                                          <p:spTgt spid="1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9" fill="hold">
                            <p:stCondLst>
                              <p:cond delay="164500"/>
                            </p:stCondLst>
                            <p:childTnLst>
                              <p:par>
                                <p:cTn id="16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2" dur="50" fill="hold"/>
                                        <p:tgtEl>
                                          <p:spTgt spid="1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3" dur="50" fill="hold"/>
                                        <p:tgtEl>
                                          <p:spTgt spid="1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4" fill="hold">
                            <p:stCondLst>
                              <p:cond delay="165000"/>
                            </p:stCondLst>
                            <p:childTnLst>
                              <p:par>
                                <p:cTn id="16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7" dur="50" fill="hold"/>
                                        <p:tgtEl>
                                          <p:spTgt spid="1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8" dur="50" fill="hold"/>
                                        <p:tgtEl>
                                          <p:spTgt spid="1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9" fill="hold">
                            <p:stCondLst>
                              <p:cond delay="165500"/>
                            </p:stCondLst>
                            <p:childTnLst>
                              <p:par>
                                <p:cTn id="16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2" dur="50" fill="hold"/>
                                        <p:tgtEl>
                                          <p:spTgt spid="1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3" dur="50" fill="hold"/>
                                        <p:tgtEl>
                                          <p:spTgt spid="1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4" fill="hold">
                            <p:stCondLst>
                              <p:cond delay="166000"/>
                            </p:stCondLst>
                            <p:childTnLst>
                              <p:par>
                                <p:cTn id="16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7" dur="50" fill="hold"/>
                                        <p:tgtEl>
                                          <p:spTgt spid="1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8" dur="50" fill="hold"/>
                                        <p:tgtEl>
                                          <p:spTgt spid="1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9" fill="hold">
                            <p:stCondLst>
                              <p:cond delay="166500"/>
                            </p:stCondLst>
                            <p:childTnLst>
                              <p:par>
                                <p:cTn id="16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2" dur="50" fill="hold"/>
                                        <p:tgtEl>
                                          <p:spTgt spid="1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3" dur="50" fill="hold"/>
                                        <p:tgtEl>
                                          <p:spTgt spid="1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4" fill="hold">
                            <p:stCondLst>
                              <p:cond delay="167000"/>
                            </p:stCondLst>
                            <p:childTnLst>
                              <p:par>
                                <p:cTn id="16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7" dur="50" fill="hold"/>
                                        <p:tgtEl>
                                          <p:spTgt spid="1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8" dur="50" fill="hold"/>
                                        <p:tgtEl>
                                          <p:spTgt spid="1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9" fill="hold">
                            <p:stCondLst>
                              <p:cond delay="167500"/>
                            </p:stCondLst>
                            <p:childTnLst>
                              <p:par>
                                <p:cTn id="16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82" dur="50" fill="hold"/>
                                        <p:tgtEl>
                                          <p:spTgt spid="1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3" dur="50" fill="hold"/>
                                        <p:tgtEl>
                                          <p:spTgt spid="1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4" fill="hold">
                            <p:stCondLst>
                              <p:cond delay="168000"/>
                            </p:stCondLst>
                            <p:childTnLst>
                              <p:par>
                                <p:cTn id="16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87" dur="50" fill="hold"/>
                                        <p:tgtEl>
                                          <p:spTgt spid="1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8" dur="50" fill="hold"/>
                                        <p:tgtEl>
                                          <p:spTgt spid="1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9" fill="hold">
                            <p:stCondLst>
                              <p:cond delay="168500"/>
                            </p:stCondLst>
                            <p:childTnLst>
                              <p:par>
                                <p:cTn id="16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2" dur="50" fill="hold"/>
                                        <p:tgtEl>
                                          <p:spTgt spid="1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3" dur="50" fill="hold"/>
                                        <p:tgtEl>
                                          <p:spTgt spid="1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4" fill="hold">
                            <p:stCondLst>
                              <p:cond delay="169000"/>
                            </p:stCondLst>
                            <p:childTnLst>
                              <p:par>
                                <p:cTn id="16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7" dur="50" fill="hold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8" dur="50" fill="hold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9" fill="hold">
                            <p:stCondLst>
                              <p:cond delay="169500"/>
                            </p:stCondLst>
                            <p:childTnLst>
                              <p:par>
                                <p:cTn id="17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2" dur="50" fill="hold"/>
                                        <p:tgtEl>
                                          <p:spTgt spid="1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3" dur="50" fill="hold"/>
                                        <p:tgtEl>
                                          <p:spTgt spid="1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4" fill="hold">
                            <p:stCondLst>
                              <p:cond delay="170000"/>
                            </p:stCondLst>
                            <p:childTnLst>
                              <p:par>
                                <p:cTn id="17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7" dur="5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8" dur="5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9" fill="hold">
                            <p:stCondLst>
                              <p:cond delay="170500"/>
                            </p:stCondLst>
                            <p:childTnLst>
                              <p:par>
                                <p:cTn id="17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2" dur="50" fill="hold"/>
                                        <p:tgtEl>
                                          <p:spTgt spid="1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3" dur="50" fill="hold"/>
                                        <p:tgtEl>
                                          <p:spTgt spid="1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4" fill="hold">
                            <p:stCondLst>
                              <p:cond delay="171000"/>
                            </p:stCondLst>
                            <p:childTnLst>
                              <p:par>
                                <p:cTn id="17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7" dur="5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8" dur="5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9" fill="hold">
                            <p:stCondLst>
                              <p:cond delay="171500"/>
                            </p:stCondLst>
                            <p:childTnLst>
                              <p:par>
                                <p:cTn id="17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2" dur="50" fill="hold"/>
                                        <p:tgtEl>
                                          <p:spTgt spid="1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3" dur="50" fill="hold"/>
                                        <p:tgtEl>
                                          <p:spTgt spid="1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4" fill="hold">
                            <p:stCondLst>
                              <p:cond delay="172000"/>
                            </p:stCondLst>
                            <p:childTnLst>
                              <p:par>
                                <p:cTn id="17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7" dur="50" fill="hold"/>
                                        <p:tgtEl>
                                          <p:spTgt spid="1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8" dur="50" fill="hold"/>
                                        <p:tgtEl>
                                          <p:spTgt spid="1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9" fill="hold">
                            <p:stCondLst>
                              <p:cond delay="172500"/>
                            </p:stCondLst>
                            <p:childTnLst>
                              <p:par>
                                <p:cTn id="17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2" dur="5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3" dur="5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4" fill="hold">
                            <p:stCondLst>
                              <p:cond delay="173000"/>
                            </p:stCondLst>
                            <p:childTnLst>
                              <p:par>
                                <p:cTn id="17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7" dur="50" fill="hold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8" dur="50" fill="hold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9" fill="hold">
                            <p:stCondLst>
                              <p:cond delay="173500"/>
                            </p:stCondLst>
                            <p:childTnLst>
                              <p:par>
                                <p:cTn id="17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2" dur="50" fill="hold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3" dur="50" fill="hold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4" fill="hold">
                            <p:stCondLst>
                              <p:cond delay="174000"/>
                            </p:stCondLst>
                            <p:childTnLst>
                              <p:par>
                                <p:cTn id="17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7" dur="5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8" dur="5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9" fill="hold">
                            <p:stCondLst>
                              <p:cond delay="174500"/>
                            </p:stCondLst>
                            <p:childTnLst>
                              <p:par>
                                <p:cTn id="17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2" dur="5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3" dur="5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4" fill="hold">
                            <p:stCondLst>
                              <p:cond delay="175000"/>
                            </p:stCondLst>
                            <p:childTnLst>
                              <p:par>
                                <p:cTn id="17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7" dur="50" fill="hold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8" dur="50" fill="hold"/>
                                        <p:tgtEl>
                                          <p:spTgt spid="1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9" fill="hold">
                            <p:stCondLst>
                              <p:cond delay="175500"/>
                            </p:stCondLst>
                            <p:childTnLst>
                              <p:par>
                                <p:cTn id="17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62" dur="50" fill="hold"/>
                                        <p:tgtEl>
                                          <p:spTgt spid="1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3" dur="50" fill="hold"/>
                                        <p:tgtEl>
                                          <p:spTgt spid="1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4" fill="hold">
                            <p:stCondLst>
                              <p:cond delay="176000"/>
                            </p:stCondLst>
                            <p:childTnLst>
                              <p:par>
                                <p:cTn id="17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67" dur="50" fill="hold"/>
                                        <p:tgtEl>
                                          <p:spTgt spid="1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8" dur="50" fill="hold"/>
                                        <p:tgtEl>
                                          <p:spTgt spid="1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9" fill="hold">
                            <p:stCondLst>
                              <p:cond delay="176500"/>
                            </p:stCondLst>
                            <p:childTnLst>
                              <p:par>
                                <p:cTn id="17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2" dur="50" fill="hold"/>
                                        <p:tgtEl>
                                          <p:spTgt spid="1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3" dur="50" fill="hold"/>
                                        <p:tgtEl>
                                          <p:spTgt spid="1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4" fill="hold">
                            <p:stCondLst>
                              <p:cond delay="177000"/>
                            </p:stCondLst>
                            <p:childTnLst>
                              <p:par>
                                <p:cTn id="17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7" dur="50" fill="hold"/>
                                        <p:tgtEl>
                                          <p:spTgt spid="1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8" dur="50" fill="hold"/>
                                        <p:tgtEl>
                                          <p:spTgt spid="1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9" fill="hold">
                            <p:stCondLst>
                              <p:cond delay="177500"/>
                            </p:stCondLst>
                            <p:childTnLst>
                              <p:par>
                                <p:cTn id="17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2" dur="50" fill="hold"/>
                                        <p:tgtEl>
                                          <p:spTgt spid="1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3" dur="50" fill="hold"/>
                                        <p:tgtEl>
                                          <p:spTgt spid="1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4" fill="hold">
                            <p:stCondLst>
                              <p:cond delay="178000"/>
                            </p:stCondLst>
                            <p:childTnLst>
                              <p:par>
                                <p:cTn id="17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7" dur="50" fill="hold"/>
                                        <p:tgtEl>
                                          <p:spTgt spid="1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8" dur="50" fill="hold"/>
                                        <p:tgtEl>
                                          <p:spTgt spid="1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9" fill="hold">
                            <p:stCondLst>
                              <p:cond delay="178500"/>
                            </p:stCondLst>
                            <p:childTnLst>
                              <p:par>
                                <p:cTn id="17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2" dur="50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3" dur="50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4" fill="hold">
                            <p:stCondLst>
                              <p:cond delay="179000"/>
                            </p:stCondLst>
                            <p:childTnLst>
                              <p:par>
                                <p:cTn id="17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7" dur="50" fill="hold"/>
                                        <p:tgtEl>
                                          <p:spTgt spid="1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8" dur="50" fill="hold"/>
                                        <p:tgtEl>
                                          <p:spTgt spid="1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9" fill="hold">
                            <p:stCondLst>
                              <p:cond delay="179500"/>
                            </p:stCondLst>
                            <p:childTnLst>
                              <p:par>
                                <p:cTn id="18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2" dur="50" fill="hold"/>
                                        <p:tgtEl>
                                          <p:spTgt spid="1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3" dur="50" fill="hold"/>
                                        <p:tgtEl>
                                          <p:spTgt spid="1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4" fill="hold">
                            <p:stCondLst>
                              <p:cond delay="180000"/>
                            </p:stCondLst>
                            <p:childTnLst>
                              <p:par>
                                <p:cTn id="18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7" dur="50" fill="hold"/>
                                        <p:tgtEl>
                                          <p:spTgt spid="1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8" dur="50" fill="hold"/>
                                        <p:tgtEl>
                                          <p:spTgt spid="1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9" fill="hold">
                            <p:stCondLst>
                              <p:cond delay="180500"/>
                            </p:stCondLst>
                            <p:childTnLst>
                              <p:par>
                                <p:cTn id="18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2" dur="5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3" dur="5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4" fill="hold">
                            <p:stCondLst>
                              <p:cond delay="181000"/>
                            </p:stCondLst>
                            <p:childTnLst>
                              <p:par>
                                <p:cTn id="18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7" dur="5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8" dur="50" fill="hold"/>
                                        <p:tgtEl>
                                          <p:spTgt spid="1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9" fill="hold">
                            <p:stCondLst>
                              <p:cond delay="181500"/>
                            </p:stCondLst>
                            <p:childTnLst>
                              <p:par>
                                <p:cTn id="18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2" dur="50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3" dur="50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4" fill="hold">
                            <p:stCondLst>
                              <p:cond delay="182000"/>
                            </p:stCondLst>
                            <p:childTnLst>
                              <p:par>
                                <p:cTn id="18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7" dur="50" fill="hold"/>
                                        <p:tgtEl>
                                          <p:spTgt spid="1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8" dur="50" fill="hold"/>
                                        <p:tgtEl>
                                          <p:spTgt spid="1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9" fill="hold">
                            <p:stCondLst>
                              <p:cond delay="182500"/>
                            </p:stCondLst>
                            <p:childTnLst>
                              <p:par>
                                <p:cTn id="18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2" dur="50" fill="hold"/>
                                        <p:tgtEl>
                                          <p:spTgt spid="1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3" dur="50" fill="hold"/>
                                        <p:tgtEl>
                                          <p:spTgt spid="1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4" fill="hold">
                            <p:stCondLst>
                              <p:cond delay="183000"/>
                            </p:stCondLst>
                            <p:childTnLst>
                              <p:par>
                                <p:cTn id="18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7" dur="50" fill="hold"/>
                                        <p:tgtEl>
                                          <p:spTgt spid="1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8" dur="50" fill="hold"/>
                                        <p:tgtEl>
                                          <p:spTgt spid="1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9" fill="hold">
                            <p:stCondLst>
                              <p:cond delay="183500"/>
                            </p:stCondLst>
                            <p:childTnLst>
                              <p:par>
                                <p:cTn id="18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42" dur="5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3" dur="5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4" fill="hold">
                            <p:stCondLst>
                              <p:cond delay="184000"/>
                            </p:stCondLst>
                            <p:childTnLst>
                              <p:par>
                                <p:cTn id="18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47" dur="50" fill="hold"/>
                                        <p:tgtEl>
                                          <p:spTgt spid="1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8" dur="50" fill="hold"/>
                                        <p:tgtEl>
                                          <p:spTgt spid="1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9" fill="hold">
                            <p:stCondLst>
                              <p:cond delay="184500"/>
                            </p:stCondLst>
                            <p:childTnLst>
                              <p:par>
                                <p:cTn id="18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2" dur="50" fill="hold"/>
                                        <p:tgtEl>
                                          <p:spTgt spid="1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3" dur="50" fill="hold"/>
                                        <p:tgtEl>
                                          <p:spTgt spid="1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4" fill="hold">
                            <p:stCondLst>
                              <p:cond delay="185000"/>
                            </p:stCondLst>
                            <p:childTnLst>
                              <p:par>
                                <p:cTn id="18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7" dur="50" fill="hold"/>
                                        <p:tgtEl>
                                          <p:spTgt spid="1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8" dur="50" fill="hold"/>
                                        <p:tgtEl>
                                          <p:spTgt spid="1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9" fill="hold">
                            <p:stCondLst>
                              <p:cond delay="185500"/>
                            </p:stCondLst>
                            <p:childTnLst>
                              <p:par>
                                <p:cTn id="18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2" dur="50" fill="hold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63" dur="50" fill="hold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4" fill="hold">
                            <p:stCondLst>
                              <p:cond delay="186000"/>
                            </p:stCondLst>
                            <p:childTnLst>
                              <p:par>
                                <p:cTn id="18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7" dur="50" fill="hold"/>
                                        <p:tgtEl>
                                          <p:spTgt spid="1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68" dur="50" fill="hold"/>
                                        <p:tgtEl>
                                          <p:spTgt spid="1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9" fill="hold">
                            <p:stCondLst>
                              <p:cond delay="186500"/>
                            </p:stCondLst>
                            <p:childTnLst>
                              <p:par>
                                <p:cTn id="18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2" dur="50" fill="hold"/>
                                        <p:tgtEl>
                                          <p:spTgt spid="1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3" dur="50" fill="hold"/>
                                        <p:tgtEl>
                                          <p:spTgt spid="1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4" fill="hold">
                            <p:stCondLst>
                              <p:cond delay="187000"/>
                            </p:stCondLst>
                            <p:childTnLst>
                              <p:par>
                                <p:cTn id="18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7" dur="50" fill="hold"/>
                                        <p:tgtEl>
                                          <p:spTgt spid="1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8" dur="50" fill="hold"/>
                                        <p:tgtEl>
                                          <p:spTgt spid="1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9" fill="hold">
                            <p:stCondLst>
                              <p:cond delay="187500"/>
                            </p:stCondLst>
                            <p:childTnLst>
                              <p:par>
                                <p:cTn id="18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82" dur="5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3" dur="5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4" fill="hold">
                            <p:stCondLst>
                              <p:cond delay="188000"/>
                            </p:stCondLst>
                            <p:childTnLst>
                              <p:par>
                                <p:cTn id="18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87" dur="5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8" dur="5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9" fill="hold">
                            <p:stCondLst>
                              <p:cond delay="188500"/>
                            </p:stCondLst>
                            <p:childTnLst>
                              <p:par>
                                <p:cTn id="18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2" dur="5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3" dur="5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4" fill="hold">
                            <p:stCondLst>
                              <p:cond delay="189000"/>
                            </p:stCondLst>
                            <p:childTnLst>
                              <p:par>
                                <p:cTn id="18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7" dur="5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8" dur="5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9" fill="hold">
                            <p:stCondLst>
                              <p:cond delay="189500"/>
                            </p:stCondLst>
                            <p:childTnLst>
                              <p:par>
                                <p:cTn id="19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2" dur="5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3" dur="5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4" fill="hold">
                            <p:stCondLst>
                              <p:cond delay="190000"/>
                            </p:stCondLst>
                            <p:childTnLst>
                              <p:par>
                                <p:cTn id="19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7" dur="5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8" dur="5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9" fill="hold">
                            <p:stCondLst>
                              <p:cond delay="190500"/>
                            </p:stCondLst>
                            <p:childTnLst>
                              <p:par>
                                <p:cTn id="19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2" dur="5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3" dur="5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4" fill="hold">
                            <p:stCondLst>
                              <p:cond delay="191000"/>
                            </p:stCondLst>
                            <p:childTnLst>
                              <p:par>
                                <p:cTn id="19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7" dur="5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8" dur="5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9" fill="hold">
                            <p:stCondLst>
                              <p:cond delay="191500"/>
                            </p:stCondLst>
                            <p:childTnLst>
                              <p:par>
                                <p:cTn id="19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2" dur="5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3" dur="5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4" fill="hold">
                            <p:stCondLst>
                              <p:cond delay="192000"/>
                            </p:stCondLst>
                            <p:childTnLst>
                              <p:par>
                                <p:cTn id="19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7" dur="5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8" dur="5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9" fill="hold">
                            <p:stCondLst>
                              <p:cond delay="192500"/>
                            </p:stCondLst>
                            <p:childTnLst>
                              <p:par>
                                <p:cTn id="19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2" dur="5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3" dur="5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4" fill="hold">
                            <p:stCondLst>
                              <p:cond delay="193000"/>
                            </p:stCondLst>
                            <p:childTnLst>
                              <p:par>
                                <p:cTn id="19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7" dur="5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8" dur="5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9" fill="hold">
                            <p:stCondLst>
                              <p:cond delay="193500"/>
                            </p:stCondLst>
                            <p:childTnLst>
                              <p:par>
                                <p:cTn id="19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2" dur="5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3" dur="5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4" fill="hold">
                            <p:stCondLst>
                              <p:cond delay="194000"/>
                            </p:stCondLst>
                            <p:childTnLst>
                              <p:par>
                                <p:cTn id="19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7" dur="5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8" dur="5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9" fill="hold">
                            <p:stCondLst>
                              <p:cond delay="194500"/>
                            </p:stCondLst>
                            <p:childTnLst>
                              <p:par>
                                <p:cTn id="19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2" dur="5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3" dur="5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4" fill="hold">
                            <p:stCondLst>
                              <p:cond delay="195000"/>
                            </p:stCondLst>
                            <p:childTnLst>
                              <p:par>
                                <p:cTn id="19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7" dur="5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8" dur="5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9" fill="hold">
                            <p:stCondLst>
                              <p:cond delay="195500"/>
                            </p:stCondLst>
                            <p:childTnLst>
                              <p:par>
                                <p:cTn id="19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62" dur="5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3" dur="5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4" fill="hold">
                            <p:stCondLst>
                              <p:cond delay="196000"/>
                            </p:stCondLst>
                            <p:childTnLst>
                              <p:par>
                                <p:cTn id="19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67" dur="5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8" dur="5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9" fill="hold">
                            <p:stCondLst>
                              <p:cond delay="196500"/>
                            </p:stCondLst>
                            <p:childTnLst>
                              <p:par>
                                <p:cTn id="19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2" dur="5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3" dur="5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4" fill="hold">
                            <p:stCondLst>
                              <p:cond delay="197000"/>
                            </p:stCondLst>
                            <p:childTnLst>
                              <p:par>
                                <p:cTn id="19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7" dur="50" fill="hold"/>
                                        <p:tgtEl>
                                          <p:spTgt spid="1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8" dur="50" fill="hold"/>
                                        <p:tgtEl>
                                          <p:spTgt spid="1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9" fill="hold">
                            <p:stCondLst>
                              <p:cond delay="197500"/>
                            </p:stCondLst>
                            <p:childTnLst>
                              <p:par>
                                <p:cTn id="19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2" dur="50" fill="hold"/>
                                        <p:tgtEl>
                                          <p:spTgt spid="1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3" dur="50" fill="hold"/>
                                        <p:tgtEl>
                                          <p:spTgt spid="1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4" fill="hold">
                            <p:stCondLst>
                              <p:cond delay="198000"/>
                            </p:stCondLst>
                            <p:childTnLst>
                              <p:par>
                                <p:cTn id="19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7" dur="50" fill="hold"/>
                                        <p:tgtEl>
                                          <p:spTgt spid="1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8" dur="50" fill="hold"/>
                                        <p:tgtEl>
                                          <p:spTgt spid="1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9" fill="hold">
                            <p:stCondLst>
                              <p:cond delay="198500"/>
                            </p:stCondLst>
                            <p:childTnLst>
                              <p:par>
                                <p:cTn id="19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2" dur="50" fill="hold"/>
                                        <p:tgtEl>
                                          <p:spTgt spid="1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3" dur="50" fill="hold"/>
                                        <p:tgtEl>
                                          <p:spTgt spid="1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4" fill="hold">
                            <p:stCondLst>
                              <p:cond delay="199000"/>
                            </p:stCondLst>
                            <p:childTnLst>
                              <p:par>
                                <p:cTn id="19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7" dur="50" fill="hold"/>
                                        <p:tgtEl>
                                          <p:spTgt spid="1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8" dur="50" fill="hold"/>
                                        <p:tgtEl>
                                          <p:spTgt spid="1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9" fill="hold">
                            <p:stCondLst>
                              <p:cond delay="199500"/>
                            </p:stCondLst>
                            <p:childTnLst>
                              <p:par>
                                <p:cTn id="20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02" dur="5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3" dur="5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4" fill="hold">
                            <p:stCondLst>
                              <p:cond delay="200000"/>
                            </p:stCondLst>
                            <p:childTnLst>
                              <p:par>
                                <p:cTn id="20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07" dur="50" fill="hold"/>
                                        <p:tgtEl>
                                          <p:spTgt spid="1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8" dur="50" fill="hold"/>
                                        <p:tgtEl>
                                          <p:spTgt spid="1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9" fill="hold">
                            <p:stCondLst>
                              <p:cond delay="200500"/>
                            </p:stCondLst>
                            <p:childTnLst>
                              <p:par>
                                <p:cTn id="20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2" dur="50" fill="hold"/>
                                        <p:tgtEl>
                                          <p:spTgt spid="1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13" dur="50" fill="hold"/>
                                        <p:tgtEl>
                                          <p:spTgt spid="1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4" fill="hold">
                            <p:stCondLst>
                              <p:cond delay="201000"/>
                            </p:stCondLst>
                            <p:childTnLst>
                              <p:par>
                                <p:cTn id="20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7" dur="5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18" dur="5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9" fill="hold">
                            <p:stCondLst>
                              <p:cond delay="201500"/>
                            </p:stCondLst>
                            <p:childTnLst>
                              <p:par>
                                <p:cTn id="20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2" dur="5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3" dur="5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4" fill="hold">
                            <p:stCondLst>
                              <p:cond delay="202000"/>
                            </p:stCondLst>
                            <p:childTnLst>
                              <p:par>
                                <p:cTn id="20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7" dur="5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8" dur="5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9" fill="hold">
                            <p:stCondLst>
                              <p:cond delay="202500"/>
                            </p:stCondLst>
                            <p:childTnLst>
                              <p:par>
                                <p:cTn id="20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2" dur="5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3" dur="5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4" fill="hold">
                            <p:stCondLst>
                              <p:cond delay="203000"/>
                            </p:stCondLst>
                            <p:childTnLst>
                              <p:par>
                                <p:cTn id="20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7" dur="50" fill="hold"/>
                                        <p:tgtEl>
                                          <p:spTgt spid="1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8" dur="50" fill="hold"/>
                                        <p:tgtEl>
                                          <p:spTgt spid="1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9" fill="hold">
                            <p:stCondLst>
                              <p:cond delay="203500"/>
                            </p:stCondLst>
                            <p:childTnLst>
                              <p:par>
                                <p:cTn id="20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42" dur="50" fill="hold"/>
                                        <p:tgtEl>
                                          <p:spTgt spid="1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3" dur="50" fill="hold"/>
                                        <p:tgtEl>
                                          <p:spTgt spid="1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4" fill="hold">
                            <p:stCondLst>
                              <p:cond delay="204000"/>
                            </p:stCondLst>
                            <p:childTnLst>
                              <p:par>
                                <p:cTn id="20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47" dur="50" fill="hold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8" dur="50" fill="hold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9" fill="hold">
                            <p:stCondLst>
                              <p:cond delay="204500"/>
                            </p:stCondLst>
                            <p:childTnLst>
                              <p:par>
                                <p:cTn id="20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2" dur="50" fill="hold"/>
                                        <p:tgtEl>
                                          <p:spTgt spid="1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3" dur="50" fill="hold"/>
                                        <p:tgtEl>
                                          <p:spTgt spid="1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4" fill="hold">
                            <p:stCondLst>
                              <p:cond delay="205000"/>
                            </p:stCondLst>
                            <p:childTnLst>
                              <p:par>
                                <p:cTn id="20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7" dur="50" fill="hold"/>
                                        <p:tgtEl>
                                          <p:spTgt spid="1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8" dur="50" fill="hold"/>
                                        <p:tgtEl>
                                          <p:spTgt spid="1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9" fill="hold">
                            <p:stCondLst>
                              <p:cond delay="205500"/>
                            </p:stCondLst>
                            <p:childTnLst>
                              <p:par>
                                <p:cTn id="20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2" dur="50" fill="hold"/>
                                        <p:tgtEl>
                                          <p:spTgt spid="1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3" dur="50" fill="hold"/>
                                        <p:tgtEl>
                                          <p:spTgt spid="1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4" fill="hold">
                            <p:stCondLst>
                              <p:cond delay="206000"/>
                            </p:stCondLst>
                            <p:childTnLst>
                              <p:par>
                                <p:cTn id="20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7" dur="5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8" dur="5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9" fill="hold">
                            <p:stCondLst>
                              <p:cond delay="206500"/>
                            </p:stCondLst>
                            <p:childTnLst>
                              <p:par>
                                <p:cTn id="20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2" dur="5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3" dur="5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4" fill="hold">
                            <p:stCondLst>
                              <p:cond delay="207000"/>
                            </p:stCondLst>
                            <p:childTnLst>
                              <p:par>
                                <p:cTn id="20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7" dur="5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8" dur="5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9" fill="hold">
                            <p:stCondLst>
                              <p:cond delay="207500"/>
                            </p:stCondLst>
                            <p:childTnLst>
                              <p:par>
                                <p:cTn id="20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82" dur="50" fill="hold"/>
                                        <p:tgtEl>
                                          <p:spTgt spid="1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3" dur="50" fill="hold"/>
                                        <p:tgtEl>
                                          <p:spTgt spid="1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4" fill="hold">
                            <p:stCondLst>
                              <p:cond delay="208000"/>
                            </p:stCondLst>
                            <p:childTnLst>
                              <p:par>
                                <p:cTn id="20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87" dur="5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8" dur="5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9" fill="hold">
                            <p:stCondLst>
                              <p:cond delay="208500"/>
                            </p:stCondLst>
                            <p:childTnLst>
                              <p:par>
                                <p:cTn id="20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2" dur="5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93" dur="5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4" fill="hold">
                            <p:stCondLst>
                              <p:cond delay="209000"/>
                            </p:stCondLst>
                            <p:childTnLst>
                              <p:par>
                                <p:cTn id="20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7" dur="50" fill="hold"/>
                                        <p:tgtEl>
                                          <p:spTgt spid="1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98" dur="50" fill="hold"/>
                                        <p:tgtEl>
                                          <p:spTgt spid="1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9" fill="hold">
                            <p:stCondLst>
                              <p:cond delay="209500"/>
                            </p:stCondLst>
                            <p:childTnLst>
                              <p:par>
                                <p:cTn id="2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2" dur="50" fill="hold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3" dur="50" fill="hold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4" fill="hold">
                            <p:stCondLst>
                              <p:cond delay="210000"/>
                            </p:stCondLst>
                            <p:childTnLst>
                              <p:par>
                                <p:cTn id="2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7" dur="50" fill="hold"/>
                                        <p:tgtEl>
                                          <p:spTgt spid="1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8" dur="50" fill="hold"/>
                                        <p:tgtEl>
                                          <p:spTgt spid="1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9" fill="hold">
                            <p:stCondLst>
                              <p:cond delay="210500"/>
                            </p:stCondLst>
                            <p:childTnLst>
                              <p:par>
                                <p:cTn id="2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2" dur="50" fill="hold"/>
                                        <p:tgtEl>
                                          <p:spTgt spid="1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13" dur="50" fill="hold"/>
                                        <p:tgtEl>
                                          <p:spTgt spid="1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4" fill="hold">
                            <p:stCondLst>
                              <p:cond delay="211000"/>
                            </p:stCondLst>
                            <p:childTnLst>
                              <p:par>
                                <p:cTn id="2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7" dur="50" fill="hold"/>
                                        <p:tgtEl>
                                          <p:spTgt spid="1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18" dur="50" fill="hold"/>
                                        <p:tgtEl>
                                          <p:spTgt spid="1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9" fill="hold">
                            <p:stCondLst>
                              <p:cond delay="211500"/>
                            </p:stCondLst>
                            <p:childTnLst>
                              <p:par>
                                <p:cTn id="2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22" dur="5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3" dur="5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4" fill="hold">
                            <p:stCondLst>
                              <p:cond delay="212000"/>
                            </p:stCondLst>
                            <p:childTnLst>
                              <p:par>
                                <p:cTn id="21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27" dur="5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8" dur="5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9" fill="hold">
                            <p:stCondLst>
                              <p:cond delay="212500"/>
                            </p:stCondLst>
                            <p:childTnLst>
                              <p:par>
                                <p:cTn id="21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2" dur="5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3" dur="5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4" fill="hold">
                            <p:stCondLst>
                              <p:cond delay="213000"/>
                            </p:stCondLst>
                            <p:childTnLst>
                              <p:par>
                                <p:cTn id="21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7" dur="5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8" dur="5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9" fill="hold">
                            <p:stCondLst>
                              <p:cond delay="213500"/>
                            </p:stCondLst>
                            <p:childTnLst>
                              <p:par>
                                <p:cTn id="21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42" dur="50" fill="hold"/>
                                        <p:tgtEl>
                                          <p:spTgt spid="1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3" dur="50" fill="hold"/>
                                        <p:tgtEl>
                                          <p:spTgt spid="1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4" fill="hold">
                            <p:stCondLst>
                              <p:cond delay="214000"/>
                            </p:stCondLst>
                            <p:childTnLst>
                              <p:par>
                                <p:cTn id="21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47" dur="50" fill="hold"/>
                                        <p:tgtEl>
                                          <p:spTgt spid="1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8" dur="50" fill="hold"/>
                                        <p:tgtEl>
                                          <p:spTgt spid="1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9" fill="hold">
                            <p:stCondLst>
                              <p:cond delay="214500"/>
                            </p:stCondLst>
                            <p:childTnLst>
                              <p:par>
                                <p:cTn id="21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2" dur="5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53" dur="5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4" fill="hold">
                            <p:stCondLst>
                              <p:cond delay="215000"/>
                            </p:stCondLst>
                            <p:childTnLst>
                              <p:par>
                                <p:cTn id="2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7" dur="50" fill="hold"/>
                                        <p:tgtEl>
                                          <p:spTgt spid="1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58" dur="50" fill="hold"/>
                                        <p:tgtEl>
                                          <p:spTgt spid="1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9" fill="hold">
                            <p:stCondLst>
                              <p:cond delay="215500"/>
                            </p:stCondLst>
                            <p:childTnLst>
                              <p:par>
                                <p:cTn id="21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62" dur="5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3" dur="5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4" fill="hold">
                            <p:stCondLst>
                              <p:cond delay="216000"/>
                            </p:stCondLst>
                            <p:childTnLst>
                              <p:par>
                                <p:cTn id="21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67" dur="5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8" dur="5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9" fill="hold">
                            <p:stCondLst>
                              <p:cond delay="216500"/>
                            </p:stCondLst>
                            <p:childTnLst>
                              <p:par>
                                <p:cTn id="21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2" dur="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73" dur="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4" fill="hold">
                            <p:stCondLst>
                              <p:cond delay="217000"/>
                            </p:stCondLst>
                            <p:childTnLst>
                              <p:par>
                                <p:cTn id="21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7" dur="50" fill="hold"/>
                                        <p:tgtEl>
                                          <p:spTgt spid="1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78" dur="50" fill="hold"/>
                                        <p:tgtEl>
                                          <p:spTgt spid="1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9" fill="hold">
                            <p:stCondLst>
                              <p:cond delay="217500"/>
                            </p:stCondLst>
                            <p:childTnLst>
                              <p:par>
                                <p:cTn id="21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82" dur="50" fill="hold"/>
                                        <p:tgtEl>
                                          <p:spTgt spid="1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3" dur="50" fill="hold"/>
                                        <p:tgtEl>
                                          <p:spTgt spid="1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4" fill="hold">
                            <p:stCondLst>
                              <p:cond delay="218000"/>
                            </p:stCondLst>
                            <p:childTnLst>
                              <p:par>
                                <p:cTn id="21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87" dur="50" fill="hold"/>
                                        <p:tgtEl>
                                          <p:spTgt spid="1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8" dur="50" fill="hold"/>
                                        <p:tgtEl>
                                          <p:spTgt spid="1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9" fill="hold">
                            <p:stCondLst>
                              <p:cond delay="218500"/>
                            </p:stCondLst>
                            <p:childTnLst>
                              <p:par>
                                <p:cTn id="21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92" dur="50" fill="hold"/>
                                        <p:tgtEl>
                                          <p:spTgt spid="1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93" dur="50" fill="hold"/>
                                        <p:tgtEl>
                                          <p:spTgt spid="1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4" fill="hold">
                            <p:stCondLst>
                              <p:cond delay="219000"/>
                            </p:stCondLst>
                            <p:childTnLst>
                              <p:par>
                                <p:cTn id="21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97" dur="50" fill="hold"/>
                                        <p:tgtEl>
                                          <p:spTgt spid="1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98" dur="50" fill="hold"/>
                                        <p:tgtEl>
                                          <p:spTgt spid="1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9" fill="hold">
                            <p:stCondLst>
                              <p:cond delay="219500"/>
                            </p:stCondLst>
                            <p:childTnLst>
                              <p:par>
                                <p:cTn id="22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02" dur="50" fill="hold"/>
                                        <p:tgtEl>
                                          <p:spTgt spid="1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03" dur="50" fill="hold"/>
                                        <p:tgtEl>
                                          <p:spTgt spid="1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4" fill="hold">
                            <p:stCondLst>
                              <p:cond delay="220000"/>
                            </p:stCondLst>
                            <p:childTnLst>
                              <p:par>
                                <p:cTn id="22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07" dur="50" fill="hold"/>
                                        <p:tgtEl>
                                          <p:spTgt spid="1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08" dur="50" fill="hold"/>
                                        <p:tgtEl>
                                          <p:spTgt spid="1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9" fill="hold">
                            <p:stCondLst>
                              <p:cond delay="220500"/>
                            </p:stCondLst>
                            <p:childTnLst>
                              <p:par>
                                <p:cTn id="22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2" dur="50" fill="hold"/>
                                        <p:tgtEl>
                                          <p:spTgt spid="1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3" dur="50" fill="hold"/>
                                        <p:tgtEl>
                                          <p:spTgt spid="1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4" fill="hold">
                            <p:stCondLst>
                              <p:cond delay="221000"/>
                            </p:stCondLst>
                            <p:childTnLst>
                              <p:par>
                                <p:cTn id="22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7" dur="50" fill="hold"/>
                                        <p:tgtEl>
                                          <p:spTgt spid="1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8" dur="50" fill="hold"/>
                                        <p:tgtEl>
                                          <p:spTgt spid="15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9" fill="hold">
                            <p:stCondLst>
                              <p:cond delay="221500"/>
                            </p:stCondLst>
                            <p:childTnLst>
                              <p:par>
                                <p:cTn id="22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22" dur="50" fill="hold"/>
                                        <p:tgtEl>
                                          <p:spTgt spid="1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3" dur="50" fill="hold"/>
                                        <p:tgtEl>
                                          <p:spTgt spid="1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4" fill="hold">
                            <p:stCondLst>
                              <p:cond delay="222000"/>
                            </p:stCondLst>
                            <p:childTnLst>
                              <p:par>
                                <p:cTn id="22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27" dur="50" fill="hold"/>
                                        <p:tgtEl>
                                          <p:spTgt spid="1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8" dur="50" fill="hold"/>
                                        <p:tgtEl>
                                          <p:spTgt spid="1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9" fill="hold">
                            <p:stCondLst>
                              <p:cond delay="222500"/>
                            </p:stCondLst>
                            <p:childTnLst>
                              <p:par>
                                <p:cTn id="22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2" dur="50" fill="hold"/>
                                        <p:tgtEl>
                                          <p:spTgt spid="1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3" dur="50" fill="hold"/>
                                        <p:tgtEl>
                                          <p:spTgt spid="1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4" fill="hold">
                            <p:stCondLst>
                              <p:cond delay="223000"/>
                            </p:stCondLst>
                            <p:childTnLst>
                              <p:par>
                                <p:cTn id="22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7" dur="50" fill="hold"/>
                                        <p:tgtEl>
                                          <p:spTgt spid="1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8" dur="50" fill="hold"/>
                                        <p:tgtEl>
                                          <p:spTgt spid="1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9" fill="hold">
                            <p:stCondLst>
                              <p:cond delay="223500"/>
                            </p:stCondLst>
                            <p:childTnLst>
                              <p:par>
                                <p:cTn id="22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42" dur="50" fill="hold"/>
                                        <p:tgtEl>
                                          <p:spTgt spid="1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3" dur="50" fill="hold"/>
                                        <p:tgtEl>
                                          <p:spTgt spid="1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4" fill="hold">
                            <p:stCondLst>
                              <p:cond delay="224000"/>
                            </p:stCondLst>
                            <p:childTnLst>
                              <p:par>
                                <p:cTn id="22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47" dur="50" fill="hold"/>
                                        <p:tgtEl>
                                          <p:spTgt spid="1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8" dur="50" fill="hold"/>
                                        <p:tgtEl>
                                          <p:spTgt spid="1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9" fill="hold">
                            <p:stCondLst>
                              <p:cond delay="224500"/>
                            </p:stCondLst>
                            <p:childTnLst>
                              <p:par>
                                <p:cTn id="22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2" dur="50" fill="hold"/>
                                        <p:tgtEl>
                                          <p:spTgt spid="1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53" dur="50" fill="hold"/>
                                        <p:tgtEl>
                                          <p:spTgt spid="1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4" fill="hold">
                            <p:stCondLst>
                              <p:cond delay="225000"/>
                            </p:stCondLst>
                            <p:childTnLst>
                              <p:par>
                                <p:cTn id="22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7" dur="50" fill="hold"/>
                                        <p:tgtEl>
                                          <p:spTgt spid="1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58" dur="50" fill="hold"/>
                                        <p:tgtEl>
                                          <p:spTgt spid="1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9" fill="hold">
                            <p:stCondLst>
                              <p:cond delay="225500"/>
                            </p:stCondLst>
                            <p:childTnLst>
                              <p:par>
                                <p:cTn id="22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2" dur="50" fill="hold"/>
                                        <p:tgtEl>
                                          <p:spTgt spid="1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3" dur="50" fill="hold"/>
                                        <p:tgtEl>
                                          <p:spTgt spid="1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4" fill="hold">
                            <p:stCondLst>
                              <p:cond delay="226000"/>
                            </p:stCondLst>
                            <p:childTnLst>
                              <p:par>
                                <p:cTn id="22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7" dur="5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8" dur="5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9" fill="hold">
                            <p:stCondLst>
                              <p:cond delay="226500"/>
                            </p:stCondLst>
                            <p:childTnLst>
                              <p:par>
                                <p:cTn id="22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2" dur="50" fill="hold"/>
                                        <p:tgtEl>
                                          <p:spTgt spid="1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73" dur="50" fill="hold"/>
                                        <p:tgtEl>
                                          <p:spTgt spid="1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4" fill="hold">
                            <p:stCondLst>
                              <p:cond delay="227000"/>
                            </p:stCondLst>
                            <p:childTnLst>
                              <p:par>
                                <p:cTn id="22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7" dur="50" fill="hold"/>
                                        <p:tgtEl>
                                          <p:spTgt spid="1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78" dur="50" fill="hold"/>
                                        <p:tgtEl>
                                          <p:spTgt spid="1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9" fill="hold">
                            <p:stCondLst>
                              <p:cond delay="227500"/>
                            </p:stCondLst>
                            <p:childTnLst>
                              <p:par>
                                <p:cTn id="22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82" dur="5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3" dur="5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4" fill="hold">
                            <p:stCondLst>
                              <p:cond delay="228000"/>
                            </p:stCondLst>
                            <p:childTnLst>
                              <p:par>
                                <p:cTn id="22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87" dur="50" fill="hold"/>
                                        <p:tgtEl>
                                          <p:spTgt spid="1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8" dur="50" fill="hold"/>
                                        <p:tgtEl>
                                          <p:spTgt spid="1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9" fill="hold">
                            <p:stCondLst>
                              <p:cond delay="228500"/>
                            </p:stCondLst>
                            <p:childTnLst>
                              <p:par>
                                <p:cTn id="22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2" dur="50" fill="hold"/>
                                        <p:tgtEl>
                                          <p:spTgt spid="1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3" dur="50" fill="hold"/>
                                        <p:tgtEl>
                                          <p:spTgt spid="1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4" fill="hold">
                            <p:stCondLst>
                              <p:cond delay="229000"/>
                            </p:stCondLst>
                            <p:childTnLst>
                              <p:par>
                                <p:cTn id="22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7" dur="50" fill="hold"/>
                                        <p:tgtEl>
                                          <p:spTgt spid="1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8" dur="50" fill="hold"/>
                                        <p:tgtEl>
                                          <p:spTgt spid="1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9" fill="hold">
                            <p:stCondLst>
                              <p:cond delay="229500"/>
                            </p:stCondLst>
                            <p:childTnLst>
                              <p:par>
                                <p:cTn id="23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02" dur="50" fill="hold"/>
                                        <p:tgtEl>
                                          <p:spTgt spid="1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3" dur="50" fill="hold"/>
                                        <p:tgtEl>
                                          <p:spTgt spid="1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4" fill="hold">
                            <p:stCondLst>
                              <p:cond delay="230000"/>
                            </p:stCondLst>
                            <p:childTnLst>
                              <p:par>
                                <p:cTn id="23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07" dur="50" fill="hold"/>
                                        <p:tgtEl>
                                          <p:spTgt spid="1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8" dur="50" fill="hold"/>
                                        <p:tgtEl>
                                          <p:spTgt spid="1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9" fill="hold">
                            <p:stCondLst>
                              <p:cond delay="230500"/>
                            </p:stCondLst>
                            <p:childTnLst>
                              <p:par>
                                <p:cTn id="23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2" dur="50" fill="hold"/>
                                        <p:tgtEl>
                                          <p:spTgt spid="1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13" dur="50" fill="hold"/>
                                        <p:tgtEl>
                                          <p:spTgt spid="1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4" fill="hold">
                            <p:stCondLst>
                              <p:cond delay="231000"/>
                            </p:stCondLst>
                            <p:childTnLst>
                              <p:par>
                                <p:cTn id="23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7" dur="50" fill="hold"/>
                                        <p:tgtEl>
                                          <p:spTgt spid="1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18" dur="50" fill="hold"/>
                                        <p:tgtEl>
                                          <p:spTgt spid="1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9" fill="hold">
                            <p:stCondLst>
                              <p:cond delay="231500"/>
                            </p:stCondLst>
                            <p:childTnLst>
                              <p:par>
                                <p:cTn id="23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22" dur="50" fill="hold"/>
                                        <p:tgtEl>
                                          <p:spTgt spid="1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3" dur="50" fill="hold"/>
                                        <p:tgtEl>
                                          <p:spTgt spid="1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4" fill="hold">
                            <p:stCondLst>
                              <p:cond delay="232000"/>
                            </p:stCondLst>
                            <p:childTnLst>
                              <p:par>
                                <p:cTn id="23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27" dur="50" fill="hold"/>
                                        <p:tgtEl>
                                          <p:spTgt spid="1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8" dur="50" fill="hold"/>
                                        <p:tgtEl>
                                          <p:spTgt spid="1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9" fill="hold">
                            <p:stCondLst>
                              <p:cond delay="232500"/>
                            </p:stCondLst>
                            <p:childTnLst>
                              <p:par>
                                <p:cTn id="23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32" dur="50" fill="hold"/>
                                        <p:tgtEl>
                                          <p:spTgt spid="1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33" dur="50" fill="hold"/>
                                        <p:tgtEl>
                                          <p:spTgt spid="1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4" fill="hold">
                            <p:stCondLst>
                              <p:cond delay="233000"/>
                            </p:stCondLst>
                            <p:childTnLst>
                              <p:par>
                                <p:cTn id="23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37" dur="50" fill="hold"/>
                                        <p:tgtEl>
                                          <p:spTgt spid="1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38" dur="50" fill="hold"/>
                                        <p:tgtEl>
                                          <p:spTgt spid="1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9" fill="hold">
                            <p:stCondLst>
                              <p:cond delay="233500"/>
                            </p:stCondLst>
                            <p:childTnLst>
                              <p:par>
                                <p:cTn id="23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42" dur="50" fill="hold"/>
                                        <p:tgtEl>
                                          <p:spTgt spid="1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3" dur="50" fill="hold"/>
                                        <p:tgtEl>
                                          <p:spTgt spid="1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4" fill="hold">
                            <p:stCondLst>
                              <p:cond delay="234000"/>
                            </p:stCondLst>
                            <p:childTnLst>
                              <p:par>
                                <p:cTn id="23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47" dur="50" fill="hold"/>
                                        <p:tgtEl>
                                          <p:spTgt spid="1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8" dur="50" fill="hold"/>
                                        <p:tgtEl>
                                          <p:spTgt spid="1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9" fill="hold">
                            <p:stCondLst>
                              <p:cond delay="234500"/>
                            </p:stCondLst>
                            <p:childTnLst>
                              <p:par>
                                <p:cTn id="23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52" dur="50" fill="hold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3" dur="50" fill="hold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54" fill="hold">
                            <p:stCondLst>
                              <p:cond delay="235000"/>
                            </p:stCondLst>
                            <p:childTnLst>
                              <p:par>
                                <p:cTn id="23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57" dur="50" fill="hold"/>
                                        <p:tgtEl>
                                          <p:spTgt spid="1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8" dur="50" fill="hold"/>
                                        <p:tgtEl>
                                          <p:spTgt spid="1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59" fill="hold">
                            <p:stCondLst>
                              <p:cond delay="235500"/>
                            </p:stCondLst>
                            <p:childTnLst>
                              <p:par>
                                <p:cTn id="23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62" dur="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63" dur="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4" fill="hold">
                            <p:stCondLst>
                              <p:cond delay="236000"/>
                            </p:stCondLst>
                            <p:childTnLst>
                              <p:par>
                                <p:cTn id="23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67" dur="5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68" dur="5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9" fill="hold">
                            <p:stCondLst>
                              <p:cond delay="236500"/>
                            </p:stCondLst>
                            <p:childTnLst>
                              <p:par>
                                <p:cTn id="23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2" dur="50" fill="hold"/>
                                        <p:tgtEl>
                                          <p:spTgt spid="1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73" dur="50" fill="hold"/>
                                        <p:tgtEl>
                                          <p:spTgt spid="1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4" fill="hold">
                            <p:stCondLst>
                              <p:cond delay="237000"/>
                            </p:stCondLst>
                            <p:childTnLst>
                              <p:par>
                                <p:cTn id="23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7" dur="50" fill="hold"/>
                                        <p:tgtEl>
                                          <p:spTgt spid="1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78" dur="50" fill="hold"/>
                                        <p:tgtEl>
                                          <p:spTgt spid="1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9" fill="hold">
                            <p:stCondLst>
                              <p:cond delay="237500"/>
                            </p:stCondLst>
                            <p:childTnLst>
                              <p:par>
                                <p:cTn id="23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82" dur="50" fill="hold"/>
                                        <p:tgtEl>
                                          <p:spTgt spid="1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3" dur="50" fill="hold"/>
                                        <p:tgtEl>
                                          <p:spTgt spid="1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4" fill="hold">
                            <p:stCondLst>
                              <p:cond delay="238000"/>
                            </p:stCondLst>
                            <p:childTnLst>
                              <p:par>
                                <p:cTn id="23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87" dur="50" fill="hold"/>
                                        <p:tgtEl>
                                          <p:spTgt spid="1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8" dur="50" fill="hold"/>
                                        <p:tgtEl>
                                          <p:spTgt spid="1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9" fill="hold">
                            <p:stCondLst>
                              <p:cond delay="238500"/>
                            </p:stCondLst>
                            <p:childTnLst>
                              <p:par>
                                <p:cTn id="23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2" dur="50" fill="hold"/>
                                        <p:tgtEl>
                                          <p:spTgt spid="1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93" dur="50" fill="hold"/>
                                        <p:tgtEl>
                                          <p:spTgt spid="1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4" fill="hold">
                            <p:stCondLst>
                              <p:cond delay="239000"/>
                            </p:stCondLst>
                            <p:childTnLst>
                              <p:par>
                                <p:cTn id="23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7" dur="50" fill="hold"/>
                                        <p:tgtEl>
                                          <p:spTgt spid="1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98" dur="50" fill="hold"/>
                                        <p:tgtEl>
                                          <p:spTgt spid="1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9" fill="hold">
                            <p:stCondLst>
                              <p:cond delay="239500"/>
                            </p:stCondLst>
                            <p:childTnLst>
                              <p:par>
                                <p:cTn id="24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02" dur="50" fill="hold"/>
                                        <p:tgtEl>
                                          <p:spTgt spid="1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3" dur="50" fill="hold"/>
                                        <p:tgtEl>
                                          <p:spTgt spid="1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4" fill="hold">
                            <p:stCondLst>
                              <p:cond delay="240000"/>
                            </p:stCondLst>
                            <p:childTnLst>
                              <p:par>
                                <p:cTn id="24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07" dur="50" fill="hold"/>
                                        <p:tgtEl>
                                          <p:spTgt spid="17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8" dur="50" fill="hold"/>
                                        <p:tgtEl>
                                          <p:spTgt spid="17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9" fill="hold">
                            <p:stCondLst>
                              <p:cond delay="240500"/>
                            </p:stCondLst>
                            <p:childTnLst>
                              <p:par>
                                <p:cTn id="24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12" dur="50" fill="hold"/>
                                        <p:tgtEl>
                                          <p:spTgt spid="17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13" dur="50" fill="hold"/>
                                        <p:tgtEl>
                                          <p:spTgt spid="17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4" fill="hold">
                            <p:stCondLst>
                              <p:cond delay="241000"/>
                            </p:stCondLst>
                            <p:childTnLst>
                              <p:par>
                                <p:cTn id="24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17" dur="50" fill="hold"/>
                                        <p:tgtEl>
                                          <p:spTgt spid="1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18" dur="50" fill="hold"/>
                                        <p:tgtEl>
                                          <p:spTgt spid="1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9" fill="hold">
                            <p:stCondLst>
                              <p:cond delay="241500"/>
                            </p:stCondLst>
                            <p:childTnLst>
                              <p:par>
                                <p:cTn id="24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22" dur="50" fill="hold"/>
                                        <p:tgtEl>
                                          <p:spTgt spid="1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23" dur="50" fill="hold"/>
                                        <p:tgtEl>
                                          <p:spTgt spid="1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4" fill="hold">
                            <p:stCondLst>
                              <p:cond delay="242000"/>
                            </p:stCondLst>
                            <p:childTnLst>
                              <p:par>
                                <p:cTn id="24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27" dur="50" fill="hold"/>
                                        <p:tgtEl>
                                          <p:spTgt spid="1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28" dur="50" fill="hold"/>
                                        <p:tgtEl>
                                          <p:spTgt spid="1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9" fill="hold">
                            <p:stCondLst>
                              <p:cond delay="242500"/>
                            </p:stCondLst>
                            <p:childTnLst>
                              <p:par>
                                <p:cTn id="24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2" dur="5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3" dur="5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4" fill="hold">
                            <p:stCondLst>
                              <p:cond delay="243000"/>
                            </p:stCondLst>
                            <p:childTnLst>
                              <p:par>
                                <p:cTn id="24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7" dur="50" fill="hold"/>
                                        <p:tgtEl>
                                          <p:spTgt spid="1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8" dur="50" fill="hold"/>
                                        <p:tgtEl>
                                          <p:spTgt spid="1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9" fill="hold">
                            <p:stCondLst>
                              <p:cond delay="243500"/>
                            </p:stCondLst>
                            <p:childTnLst>
                              <p:par>
                                <p:cTn id="24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42" dur="50" fill="hold"/>
                                        <p:tgtEl>
                                          <p:spTgt spid="1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3" dur="50" fill="hold"/>
                                        <p:tgtEl>
                                          <p:spTgt spid="1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4" fill="hold">
                            <p:stCondLst>
                              <p:cond delay="244000"/>
                            </p:stCondLst>
                            <p:childTnLst>
                              <p:par>
                                <p:cTn id="24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47" dur="5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8" dur="5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9" fill="hold">
                            <p:stCondLst>
                              <p:cond delay="244500"/>
                            </p:stCondLst>
                            <p:childTnLst>
                              <p:par>
                                <p:cTn id="24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52" dur="50" fill="hold"/>
                                        <p:tgtEl>
                                          <p:spTgt spid="1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53" dur="50" fill="hold"/>
                                        <p:tgtEl>
                                          <p:spTgt spid="1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4" fill="hold">
                            <p:stCondLst>
                              <p:cond delay="245000"/>
                            </p:stCondLst>
                            <p:childTnLst>
                              <p:par>
                                <p:cTn id="24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57" dur="50" fill="hold"/>
                                        <p:tgtEl>
                                          <p:spTgt spid="1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58" dur="50" fill="hold"/>
                                        <p:tgtEl>
                                          <p:spTgt spid="1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9" fill="hold">
                            <p:stCondLst>
                              <p:cond delay="245500"/>
                            </p:stCondLst>
                            <p:childTnLst>
                              <p:par>
                                <p:cTn id="24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62" dur="50" fill="hold"/>
                                        <p:tgtEl>
                                          <p:spTgt spid="1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63" dur="50" fill="hold"/>
                                        <p:tgtEl>
                                          <p:spTgt spid="1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4" fill="hold">
                            <p:stCondLst>
                              <p:cond delay="246000"/>
                            </p:stCondLst>
                            <p:childTnLst>
                              <p:par>
                                <p:cTn id="24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67" dur="50" fill="hold"/>
                                        <p:tgtEl>
                                          <p:spTgt spid="1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68" dur="50" fill="hold"/>
                                        <p:tgtEl>
                                          <p:spTgt spid="1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9" fill="hold">
                            <p:stCondLst>
                              <p:cond delay="246500"/>
                            </p:stCondLst>
                            <p:childTnLst>
                              <p:par>
                                <p:cTn id="24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2" dur="50" fill="hold"/>
                                        <p:tgtEl>
                                          <p:spTgt spid="1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3" dur="50" fill="hold"/>
                                        <p:tgtEl>
                                          <p:spTgt spid="1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4" fill="hold">
                            <p:stCondLst>
                              <p:cond delay="247000"/>
                            </p:stCondLst>
                            <p:childTnLst>
                              <p:par>
                                <p:cTn id="24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7" dur="50" fill="hold"/>
                                        <p:tgtEl>
                                          <p:spTgt spid="1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8" dur="50" fill="hold"/>
                                        <p:tgtEl>
                                          <p:spTgt spid="1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9" fill="hold">
                            <p:stCondLst>
                              <p:cond delay="247500"/>
                            </p:stCondLst>
                            <p:childTnLst>
                              <p:par>
                                <p:cTn id="24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82" dur="50" fill="hold"/>
                                        <p:tgtEl>
                                          <p:spTgt spid="17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3" dur="50" fill="hold"/>
                                        <p:tgtEl>
                                          <p:spTgt spid="17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4" fill="hold">
                            <p:stCondLst>
                              <p:cond delay="248000"/>
                            </p:stCondLst>
                            <p:childTnLst>
                              <p:par>
                                <p:cTn id="24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87" dur="50" fill="hold"/>
                                        <p:tgtEl>
                                          <p:spTgt spid="17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8" dur="50" fill="hold"/>
                                        <p:tgtEl>
                                          <p:spTgt spid="17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9" fill="hold">
                            <p:stCondLst>
                              <p:cond delay="248500"/>
                            </p:stCondLst>
                            <p:childTnLst>
                              <p:par>
                                <p:cTn id="24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92" dur="50" fill="hold"/>
                                        <p:tgtEl>
                                          <p:spTgt spid="1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93" dur="50" fill="hold"/>
                                        <p:tgtEl>
                                          <p:spTgt spid="1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4" fill="hold">
                            <p:stCondLst>
                              <p:cond delay="249000"/>
                            </p:stCondLst>
                            <p:childTnLst>
                              <p:par>
                                <p:cTn id="24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97" dur="50" fill="hold"/>
                                        <p:tgtEl>
                                          <p:spTgt spid="1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98" dur="50" fill="hold"/>
                                        <p:tgtEl>
                                          <p:spTgt spid="1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9" fill="hold">
                            <p:stCondLst>
                              <p:cond delay="249500"/>
                            </p:stCondLst>
                            <p:childTnLst>
                              <p:par>
                                <p:cTn id="25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02" dur="50" fill="hold"/>
                                        <p:tgtEl>
                                          <p:spTgt spid="1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03" dur="50" fill="hold"/>
                                        <p:tgtEl>
                                          <p:spTgt spid="1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4" fill="hold">
                            <p:stCondLst>
                              <p:cond delay="250000"/>
                            </p:stCondLst>
                            <p:childTnLst>
                              <p:par>
                                <p:cTn id="25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07" dur="50" fill="hold"/>
                                        <p:tgtEl>
                                          <p:spTgt spid="1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08" dur="50" fill="hold"/>
                                        <p:tgtEl>
                                          <p:spTgt spid="1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9" fill="hold">
                            <p:stCondLst>
                              <p:cond delay="250500"/>
                            </p:stCondLst>
                            <p:childTnLst>
                              <p:par>
                                <p:cTn id="25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12" dur="50" fill="hold"/>
                                        <p:tgtEl>
                                          <p:spTgt spid="1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13" dur="50" fill="hold"/>
                                        <p:tgtEl>
                                          <p:spTgt spid="1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4" fill="hold">
                            <p:stCondLst>
                              <p:cond delay="251000"/>
                            </p:stCondLst>
                            <p:childTnLst>
                              <p:par>
                                <p:cTn id="25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17" dur="50" fill="hold"/>
                                        <p:tgtEl>
                                          <p:spTgt spid="1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18" dur="50" fill="hold"/>
                                        <p:tgtEl>
                                          <p:spTgt spid="1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9" fill="hold">
                            <p:stCondLst>
                              <p:cond delay="251500"/>
                            </p:stCondLst>
                            <p:childTnLst>
                              <p:par>
                                <p:cTn id="25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22" dur="50" fill="hold"/>
                                        <p:tgtEl>
                                          <p:spTgt spid="1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23" dur="50" fill="hold"/>
                                        <p:tgtEl>
                                          <p:spTgt spid="18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4" fill="hold">
                            <p:stCondLst>
                              <p:cond delay="252000"/>
                            </p:stCondLst>
                            <p:childTnLst>
                              <p:par>
                                <p:cTn id="25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27" dur="50" fill="hold"/>
                                        <p:tgtEl>
                                          <p:spTgt spid="1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28" dur="50" fill="hold"/>
                                        <p:tgtEl>
                                          <p:spTgt spid="18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9" fill="hold">
                            <p:stCondLst>
                              <p:cond delay="252500"/>
                            </p:stCondLst>
                            <p:childTnLst>
                              <p:par>
                                <p:cTn id="25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2" dur="50" fill="hold"/>
                                        <p:tgtEl>
                                          <p:spTgt spid="1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3" dur="50" fill="hold"/>
                                        <p:tgtEl>
                                          <p:spTgt spid="1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4" fill="hold">
                            <p:stCondLst>
                              <p:cond delay="253000"/>
                            </p:stCondLst>
                            <p:childTnLst>
                              <p:par>
                                <p:cTn id="25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7" dur="50" fill="hold"/>
                                        <p:tgtEl>
                                          <p:spTgt spid="1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8" dur="50" fill="hold"/>
                                        <p:tgtEl>
                                          <p:spTgt spid="1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9" fill="hold">
                            <p:stCondLst>
                              <p:cond delay="253500"/>
                            </p:stCondLst>
                            <p:childTnLst>
                              <p:par>
                                <p:cTn id="25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42" dur="50" fill="hold"/>
                                        <p:tgtEl>
                                          <p:spTgt spid="1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3" dur="50" fill="hold"/>
                                        <p:tgtEl>
                                          <p:spTgt spid="18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4" fill="hold">
                            <p:stCondLst>
                              <p:cond delay="254000"/>
                            </p:stCondLst>
                            <p:childTnLst>
                              <p:par>
                                <p:cTn id="25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47" dur="50" fill="hold"/>
                                        <p:tgtEl>
                                          <p:spTgt spid="1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8" dur="50" fill="hold"/>
                                        <p:tgtEl>
                                          <p:spTgt spid="1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9" fill="hold">
                            <p:stCondLst>
                              <p:cond delay="254500"/>
                            </p:stCondLst>
                            <p:childTnLst>
                              <p:par>
                                <p:cTn id="25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52" dur="50" fill="hold"/>
                                        <p:tgtEl>
                                          <p:spTgt spid="1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53" dur="50" fill="hold"/>
                                        <p:tgtEl>
                                          <p:spTgt spid="18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4" fill="hold">
                            <p:stCondLst>
                              <p:cond delay="255000"/>
                            </p:stCondLst>
                            <p:childTnLst>
                              <p:par>
                                <p:cTn id="25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57" dur="50" fill="hold"/>
                                        <p:tgtEl>
                                          <p:spTgt spid="1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58" dur="50" fill="hold"/>
                                        <p:tgtEl>
                                          <p:spTgt spid="1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9" fill="hold">
                            <p:stCondLst>
                              <p:cond delay="255500"/>
                            </p:stCondLst>
                            <p:childTnLst>
                              <p:par>
                                <p:cTn id="25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62" dur="50" fill="hold"/>
                                        <p:tgtEl>
                                          <p:spTgt spid="1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63" dur="50" fill="hold"/>
                                        <p:tgtEl>
                                          <p:spTgt spid="1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4" fill="hold">
                            <p:stCondLst>
                              <p:cond delay="256000"/>
                            </p:stCondLst>
                            <p:childTnLst>
                              <p:par>
                                <p:cTn id="25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67" dur="50" fill="hold"/>
                                        <p:tgtEl>
                                          <p:spTgt spid="1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68" dur="50" fill="hold"/>
                                        <p:tgtEl>
                                          <p:spTgt spid="1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9" fill="hold">
                            <p:stCondLst>
                              <p:cond delay="256500"/>
                            </p:stCondLst>
                            <p:childTnLst>
                              <p:par>
                                <p:cTn id="25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72" dur="50" fill="hold"/>
                                        <p:tgtEl>
                                          <p:spTgt spid="18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73" dur="50" fill="hold"/>
                                        <p:tgtEl>
                                          <p:spTgt spid="18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4" fill="hold">
                            <p:stCondLst>
                              <p:cond delay="257000"/>
                            </p:stCondLst>
                            <p:childTnLst>
                              <p:par>
                                <p:cTn id="25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77" dur="50" fill="hold"/>
                                        <p:tgtEl>
                                          <p:spTgt spid="1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78" dur="50" fill="hold"/>
                                        <p:tgtEl>
                                          <p:spTgt spid="18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9" fill="hold">
                            <p:stCondLst>
                              <p:cond delay="257500"/>
                            </p:stCondLst>
                            <p:childTnLst>
                              <p:par>
                                <p:cTn id="25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82" dur="50" fill="hold"/>
                                        <p:tgtEl>
                                          <p:spTgt spid="1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83" dur="50" fill="hold"/>
                                        <p:tgtEl>
                                          <p:spTgt spid="18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4" fill="hold">
                            <p:stCondLst>
                              <p:cond delay="258000"/>
                            </p:stCondLst>
                            <p:childTnLst>
                              <p:par>
                                <p:cTn id="25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87" dur="50" fill="hold"/>
                                        <p:tgtEl>
                                          <p:spTgt spid="18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88" dur="50" fill="hold"/>
                                        <p:tgtEl>
                                          <p:spTgt spid="18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9" fill="hold">
                            <p:stCondLst>
                              <p:cond delay="258500"/>
                            </p:stCondLst>
                            <p:childTnLst>
                              <p:par>
                                <p:cTn id="25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92" dur="50" fill="hold"/>
                                        <p:tgtEl>
                                          <p:spTgt spid="1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93" dur="50" fill="hold"/>
                                        <p:tgtEl>
                                          <p:spTgt spid="1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4" fill="hold">
                            <p:stCondLst>
                              <p:cond delay="259000"/>
                            </p:stCondLst>
                            <p:childTnLst>
                              <p:par>
                                <p:cTn id="25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97" dur="50" fill="hold"/>
                                        <p:tgtEl>
                                          <p:spTgt spid="1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98" dur="50" fill="hold"/>
                                        <p:tgtEl>
                                          <p:spTgt spid="1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9" fill="hold">
                            <p:stCondLst>
                              <p:cond delay="259500"/>
                            </p:stCondLst>
                            <p:childTnLst>
                              <p:par>
                                <p:cTn id="26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2" dur="50" fill="hold"/>
                                        <p:tgtEl>
                                          <p:spTgt spid="1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03" dur="50" fill="hold"/>
                                        <p:tgtEl>
                                          <p:spTgt spid="1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4" fill="hold">
                            <p:stCondLst>
                              <p:cond delay="260000"/>
                            </p:stCondLst>
                            <p:childTnLst>
                              <p:par>
                                <p:cTn id="26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7" dur="50" fill="hold"/>
                                        <p:tgtEl>
                                          <p:spTgt spid="1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08" dur="50" fill="hold"/>
                                        <p:tgtEl>
                                          <p:spTgt spid="1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9" fill="hold">
                            <p:stCondLst>
                              <p:cond delay="260500"/>
                            </p:stCondLst>
                            <p:childTnLst>
                              <p:par>
                                <p:cTn id="26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12" dur="50" fill="hold"/>
                                        <p:tgtEl>
                                          <p:spTgt spid="1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13" dur="50" fill="hold"/>
                                        <p:tgtEl>
                                          <p:spTgt spid="1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4" fill="hold">
                            <p:stCondLst>
                              <p:cond delay="261000"/>
                            </p:stCondLst>
                            <p:childTnLst>
                              <p:par>
                                <p:cTn id="26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17" dur="50" fill="hold"/>
                                        <p:tgtEl>
                                          <p:spTgt spid="18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18" dur="50" fill="hold"/>
                                        <p:tgtEl>
                                          <p:spTgt spid="18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9" fill="hold">
                            <p:stCondLst>
                              <p:cond delay="261500"/>
                            </p:stCondLst>
                            <p:childTnLst>
                              <p:par>
                                <p:cTn id="26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22" dur="50" fill="hold"/>
                                        <p:tgtEl>
                                          <p:spTgt spid="1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23" dur="50" fill="hold"/>
                                        <p:tgtEl>
                                          <p:spTgt spid="1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4" fill="hold">
                            <p:stCondLst>
                              <p:cond delay="262000"/>
                            </p:stCondLst>
                            <p:childTnLst>
                              <p:par>
                                <p:cTn id="26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27" dur="50" fill="hold"/>
                                        <p:tgtEl>
                                          <p:spTgt spid="1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28" dur="50" fill="hold"/>
                                        <p:tgtEl>
                                          <p:spTgt spid="18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9" fill="hold">
                            <p:stCondLst>
                              <p:cond delay="262500"/>
                            </p:stCondLst>
                            <p:childTnLst>
                              <p:par>
                                <p:cTn id="26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32" dur="50" fill="hold"/>
                                        <p:tgtEl>
                                          <p:spTgt spid="1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33" dur="50" fill="hold"/>
                                        <p:tgtEl>
                                          <p:spTgt spid="18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4" fill="hold">
                            <p:stCondLst>
                              <p:cond delay="263000"/>
                            </p:stCondLst>
                            <p:childTnLst>
                              <p:par>
                                <p:cTn id="26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37" dur="50" fill="hold"/>
                                        <p:tgtEl>
                                          <p:spTgt spid="18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38" dur="50" fill="hold"/>
                                        <p:tgtEl>
                                          <p:spTgt spid="18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9" fill="hold">
                            <p:stCondLst>
                              <p:cond delay="263500"/>
                            </p:stCondLst>
                            <p:childTnLst>
                              <p:par>
                                <p:cTn id="26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42" dur="50" fill="hold"/>
                                        <p:tgtEl>
                                          <p:spTgt spid="1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43" dur="50" fill="hold"/>
                                        <p:tgtEl>
                                          <p:spTgt spid="1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4" fill="hold">
                            <p:stCondLst>
                              <p:cond delay="264000"/>
                            </p:stCondLst>
                            <p:childTnLst>
                              <p:par>
                                <p:cTn id="26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47" dur="50" fill="hold"/>
                                        <p:tgtEl>
                                          <p:spTgt spid="18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48" dur="50" fill="hold"/>
                                        <p:tgtEl>
                                          <p:spTgt spid="18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9" fill="hold">
                            <p:stCondLst>
                              <p:cond delay="264500"/>
                            </p:stCondLst>
                            <p:childTnLst>
                              <p:par>
                                <p:cTn id="26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2" dur="50" fill="hold"/>
                                        <p:tgtEl>
                                          <p:spTgt spid="1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53" dur="50" fill="hold"/>
                                        <p:tgtEl>
                                          <p:spTgt spid="1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4" fill="hold">
                            <p:stCondLst>
                              <p:cond delay="265000"/>
                            </p:stCondLst>
                            <p:childTnLst>
                              <p:par>
                                <p:cTn id="26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7" dur="50" fill="hold"/>
                                        <p:tgtEl>
                                          <p:spTgt spid="1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58" dur="50" fill="hold"/>
                                        <p:tgtEl>
                                          <p:spTgt spid="1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9" fill="hold">
                            <p:stCondLst>
                              <p:cond delay="265500"/>
                            </p:stCondLst>
                            <p:childTnLst>
                              <p:par>
                                <p:cTn id="26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62" dur="50" fill="hold"/>
                                        <p:tgtEl>
                                          <p:spTgt spid="1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63" dur="50" fill="hold"/>
                                        <p:tgtEl>
                                          <p:spTgt spid="1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4" fill="hold">
                            <p:stCondLst>
                              <p:cond delay="266000"/>
                            </p:stCondLst>
                            <p:childTnLst>
                              <p:par>
                                <p:cTn id="26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67" dur="50" fill="hold"/>
                                        <p:tgtEl>
                                          <p:spTgt spid="1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68" dur="50" fill="hold"/>
                                        <p:tgtEl>
                                          <p:spTgt spid="1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9" fill="hold">
                            <p:stCondLst>
                              <p:cond delay="266500"/>
                            </p:stCondLst>
                            <p:childTnLst>
                              <p:par>
                                <p:cTn id="26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72" dur="50" fill="hold"/>
                                        <p:tgtEl>
                                          <p:spTgt spid="19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73" dur="50" fill="hold"/>
                                        <p:tgtEl>
                                          <p:spTgt spid="19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4" fill="hold">
                            <p:stCondLst>
                              <p:cond delay="267000"/>
                            </p:stCondLst>
                            <p:childTnLst>
                              <p:par>
                                <p:cTn id="26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77" dur="50" fill="hold"/>
                                        <p:tgtEl>
                                          <p:spTgt spid="1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78" dur="50" fill="hold"/>
                                        <p:tgtEl>
                                          <p:spTgt spid="1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9" fill="hold">
                            <p:stCondLst>
                              <p:cond delay="267500"/>
                            </p:stCondLst>
                            <p:childTnLst>
                              <p:par>
                                <p:cTn id="26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82" dur="50" fill="hold"/>
                                        <p:tgtEl>
                                          <p:spTgt spid="19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83" dur="50" fill="hold"/>
                                        <p:tgtEl>
                                          <p:spTgt spid="1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4" fill="hold">
                            <p:stCondLst>
                              <p:cond delay="268000"/>
                            </p:stCondLst>
                            <p:childTnLst>
                              <p:par>
                                <p:cTn id="26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87" dur="50" fill="hold"/>
                                        <p:tgtEl>
                                          <p:spTgt spid="19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88" dur="50" fill="hold"/>
                                        <p:tgtEl>
                                          <p:spTgt spid="19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9" fill="hold">
                            <p:stCondLst>
                              <p:cond delay="268500"/>
                            </p:stCondLst>
                            <p:childTnLst>
                              <p:par>
                                <p:cTn id="26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2" dur="50" fill="hold"/>
                                        <p:tgtEl>
                                          <p:spTgt spid="1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93" dur="50" fill="hold"/>
                                        <p:tgtEl>
                                          <p:spTgt spid="1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4" fill="hold">
                            <p:stCondLst>
                              <p:cond delay="269000"/>
                            </p:stCondLst>
                            <p:childTnLst>
                              <p:par>
                                <p:cTn id="26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7" dur="50" fill="hold"/>
                                        <p:tgtEl>
                                          <p:spTgt spid="1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98" dur="50" fill="hold"/>
                                        <p:tgtEl>
                                          <p:spTgt spid="1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9" fill="hold">
                            <p:stCondLst>
                              <p:cond delay="269500"/>
                            </p:stCondLst>
                            <p:childTnLst>
                              <p:par>
                                <p:cTn id="27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02" dur="50" fill="hold"/>
                                        <p:tgtEl>
                                          <p:spTgt spid="1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3" dur="50" fill="hold"/>
                                        <p:tgtEl>
                                          <p:spTgt spid="1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4" fill="hold">
                            <p:stCondLst>
                              <p:cond delay="270000"/>
                            </p:stCondLst>
                            <p:childTnLst>
                              <p:par>
                                <p:cTn id="27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07" dur="50" fill="hold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8" dur="50" fill="hold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9" fill="hold">
                            <p:stCondLst>
                              <p:cond delay="270500"/>
                            </p:stCondLst>
                            <p:childTnLst>
                              <p:par>
                                <p:cTn id="27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12" dur="50" fill="hold"/>
                                        <p:tgtEl>
                                          <p:spTgt spid="1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13" dur="50" fill="hold"/>
                                        <p:tgtEl>
                                          <p:spTgt spid="1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4" fill="hold">
                            <p:stCondLst>
                              <p:cond delay="271000"/>
                            </p:stCondLst>
                            <p:childTnLst>
                              <p:par>
                                <p:cTn id="27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17" dur="50" fill="hold"/>
                                        <p:tgtEl>
                                          <p:spTgt spid="1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18" dur="50" fill="hold"/>
                                        <p:tgtEl>
                                          <p:spTgt spid="1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9" fill="hold">
                            <p:stCondLst>
                              <p:cond delay="271500"/>
                            </p:stCondLst>
                            <p:childTnLst>
                              <p:par>
                                <p:cTn id="27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22" dur="50" fill="hold"/>
                                        <p:tgtEl>
                                          <p:spTgt spid="1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23" dur="50" fill="hold"/>
                                        <p:tgtEl>
                                          <p:spTgt spid="1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4" fill="hold">
                            <p:stCondLst>
                              <p:cond delay="272000"/>
                            </p:stCondLst>
                            <p:childTnLst>
                              <p:par>
                                <p:cTn id="27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27" dur="50" fill="hold"/>
                                        <p:tgtEl>
                                          <p:spTgt spid="1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28" dur="50" fill="hold"/>
                                        <p:tgtEl>
                                          <p:spTgt spid="1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9" fill="hold">
                            <p:stCondLst>
                              <p:cond delay="272500"/>
                            </p:stCondLst>
                            <p:childTnLst>
                              <p:par>
                                <p:cTn id="27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32" dur="50" fill="hold"/>
                                        <p:tgtEl>
                                          <p:spTgt spid="1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3" dur="50" fill="hold"/>
                                        <p:tgtEl>
                                          <p:spTgt spid="1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4" fill="hold">
                            <p:stCondLst>
                              <p:cond delay="273000"/>
                            </p:stCondLst>
                            <p:childTnLst>
                              <p:par>
                                <p:cTn id="27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37" dur="50" fill="hold"/>
                                        <p:tgtEl>
                                          <p:spTgt spid="1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8" dur="50" fill="hold"/>
                                        <p:tgtEl>
                                          <p:spTgt spid="1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9" fill="hold">
                            <p:stCondLst>
                              <p:cond delay="273500"/>
                            </p:stCondLst>
                            <p:childTnLst>
                              <p:par>
                                <p:cTn id="27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42" dur="50" fill="hold"/>
                                        <p:tgtEl>
                                          <p:spTgt spid="1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43" dur="50" fill="hold"/>
                                        <p:tgtEl>
                                          <p:spTgt spid="1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4" fill="hold">
                            <p:stCondLst>
                              <p:cond delay="274000"/>
                            </p:stCondLst>
                            <p:childTnLst>
                              <p:par>
                                <p:cTn id="27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47" dur="50" fill="hold"/>
                                        <p:tgtEl>
                                          <p:spTgt spid="19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48" dur="50" fill="hold"/>
                                        <p:tgtEl>
                                          <p:spTgt spid="1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9" fill="hold">
                            <p:stCondLst>
                              <p:cond delay="274500"/>
                            </p:stCondLst>
                            <p:childTnLst>
                              <p:par>
                                <p:cTn id="27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52" dur="50" fill="hold"/>
                                        <p:tgtEl>
                                          <p:spTgt spid="1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53" dur="50" fill="hold"/>
                                        <p:tgtEl>
                                          <p:spTgt spid="1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4" fill="hold">
                            <p:stCondLst>
                              <p:cond delay="275000"/>
                            </p:stCondLst>
                            <p:childTnLst>
                              <p:par>
                                <p:cTn id="27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57" dur="5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58" dur="5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9" fill="hold">
                            <p:stCondLst>
                              <p:cond delay="275500"/>
                            </p:stCondLst>
                            <p:childTnLst>
                              <p:par>
                                <p:cTn id="27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62" dur="50" fill="hold"/>
                                        <p:tgtEl>
                                          <p:spTgt spid="1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63" dur="50" fill="hold"/>
                                        <p:tgtEl>
                                          <p:spTgt spid="1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4" fill="hold">
                            <p:stCondLst>
                              <p:cond delay="276000"/>
                            </p:stCondLst>
                            <p:childTnLst>
                              <p:par>
                                <p:cTn id="27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67" dur="50" fill="hold"/>
                                        <p:tgtEl>
                                          <p:spTgt spid="1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68" dur="50" fill="hold"/>
                                        <p:tgtEl>
                                          <p:spTgt spid="1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9" fill="hold">
                            <p:stCondLst>
                              <p:cond delay="276500"/>
                            </p:stCondLst>
                            <p:childTnLst>
                              <p:par>
                                <p:cTn id="27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2" dur="50" fill="hold"/>
                                        <p:tgtEl>
                                          <p:spTgt spid="1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73" dur="50" fill="hold"/>
                                        <p:tgtEl>
                                          <p:spTgt spid="1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4" fill="hold">
                            <p:stCondLst>
                              <p:cond delay="277000"/>
                            </p:stCondLst>
                            <p:childTnLst>
                              <p:par>
                                <p:cTn id="27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7" dur="50" fill="hold"/>
                                        <p:tgtEl>
                                          <p:spTgt spid="19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78" dur="50" fill="hold"/>
                                        <p:tgtEl>
                                          <p:spTgt spid="19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9" fill="hold">
                            <p:stCondLst>
                              <p:cond delay="277500"/>
                            </p:stCondLst>
                            <p:childTnLst>
                              <p:par>
                                <p:cTn id="27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82" dur="50" fill="hold"/>
                                        <p:tgtEl>
                                          <p:spTgt spid="19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3" dur="50" fill="hold"/>
                                        <p:tgtEl>
                                          <p:spTgt spid="19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4" fill="hold">
                            <p:stCondLst>
                              <p:cond delay="278000"/>
                            </p:stCondLst>
                            <p:childTnLst>
                              <p:par>
                                <p:cTn id="27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87" dur="50" fill="hold"/>
                                        <p:tgtEl>
                                          <p:spTgt spid="1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8" dur="50" fill="hold"/>
                                        <p:tgtEl>
                                          <p:spTgt spid="1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9" fill="hold">
                            <p:stCondLst>
                              <p:cond delay="278500"/>
                            </p:stCondLst>
                            <p:childTnLst>
                              <p:par>
                                <p:cTn id="27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92" dur="50" fill="hold"/>
                                        <p:tgtEl>
                                          <p:spTgt spid="1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93" dur="50" fill="hold"/>
                                        <p:tgtEl>
                                          <p:spTgt spid="1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4" fill="hold">
                            <p:stCondLst>
                              <p:cond delay="279000"/>
                            </p:stCondLst>
                            <p:childTnLst>
                              <p:par>
                                <p:cTn id="27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97" dur="50" fill="hold"/>
                                        <p:tgtEl>
                                          <p:spTgt spid="1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98" dur="50" fill="hold"/>
                                        <p:tgtEl>
                                          <p:spTgt spid="1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9" fill="hold">
                            <p:stCondLst>
                              <p:cond delay="279500"/>
                            </p:stCondLst>
                            <p:childTnLst>
                              <p:par>
                                <p:cTn id="28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02" dur="50" fill="hold"/>
                                        <p:tgtEl>
                                          <p:spTgt spid="1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03" dur="50" fill="hold"/>
                                        <p:tgtEl>
                                          <p:spTgt spid="1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4" fill="hold">
                            <p:stCondLst>
                              <p:cond delay="280000"/>
                            </p:stCondLst>
                            <p:childTnLst>
                              <p:par>
                                <p:cTn id="28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07" dur="50" fill="hold"/>
                                        <p:tgtEl>
                                          <p:spTgt spid="1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08" dur="50" fill="hold"/>
                                        <p:tgtEl>
                                          <p:spTgt spid="1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9" fill="hold">
                            <p:stCondLst>
                              <p:cond delay="280500"/>
                            </p:stCondLst>
                            <p:childTnLst>
                              <p:par>
                                <p:cTn id="28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12" dur="50" fill="hold"/>
                                        <p:tgtEl>
                                          <p:spTgt spid="2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13" dur="50" fill="hold"/>
                                        <p:tgtEl>
                                          <p:spTgt spid="2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4" fill="hold">
                            <p:stCondLst>
                              <p:cond delay="281000"/>
                            </p:stCondLst>
                            <p:childTnLst>
                              <p:par>
                                <p:cTn id="28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17" dur="50" fill="hold"/>
                                        <p:tgtEl>
                                          <p:spTgt spid="2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18" dur="50" fill="hold"/>
                                        <p:tgtEl>
                                          <p:spTgt spid="2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9" fill="hold">
                            <p:stCondLst>
                              <p:cond delay="281500"/>
                            </p:stCondLst>
                            <p:childTnLst>
                              <p:par>
                                <p:cTn id="28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2" dur="50" fill="hold"/>
                                        <p:tgtEl>
                                          <p:spTgt spid="20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23" dur="50" fill="hold"/>
                                        <p:tgtEl>
                                          <p:spTgt spid="20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4" fill="hold">
                            <p:stCondLst>
                              <p:cond delay="282000"/>
                            </p:stCondLst>
                            <p:childTnLst>
                              <p:par>
                                <p:cTn id="28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7" dur="50" fill="hold"/>
                                        <p:tgtEl>
                                          <p:spTgt spid="2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28" dur="50" fill="hold"/>
                                        <p:tgtEl>
                                          <p:spTgt spid="2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9" fill="hold">
                            <p:stCondLst>
                              <p:cond delay="282500"/>
                            </p:stCondLst>
                            <p:childTnLst>
                              <p:par>
                                <p:cTn id="28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32" dur="50" fill="hold"/>
                                        <p:tgtEl>
                                          <p:spTgt spid="2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3" dur="50" fill="hold"/>
                                        <p:tgtEl>
                                          <p:spTgt spid="2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4" fill="hold">
                            <p:stCondLst>
                              <p:cond delay="283000"/>
                            </p:stCondLst>
                            <p:childTnLst>
                              <p:par>
                                <p:cTn id="28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37" dur="50" fill="hold"/>
                                        <p:tgtEl>
                                          <p:spTgt spid="2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8" dur="50" fill="hold"/>
                                        <p:tgtEl>
                                          <p:spTgt spid="2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9" fill="hold">
                            <p:stCondLst>
                              <p:cond delay="283500"/>
                            </p:stCondLst>
                            <p:childTnLst>
                              <p:par>
                                <p:cTn id="28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42" dur="50" fill="hold"/>
                                        <p:tgtEl>
                                          <p:spTgt spid="2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43" dur="50" fill="hold"/>
                                        <p:tgtEl>
                                          <p:spTgt spid="2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4" fill="hold">
                            <p:stCondLst>
                              <p:cond delay="284000"/>
                            </p:stCondLst>
                            <p:childTnLst>
                              <p:par>
                                <p:cTn id="28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47" dur="50" fill="hold"/>
                                        <p:tgtEl>
                                          <p:spTgt spid="2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48" dur="50" fill="hold"/>
                                        <p:tgtEl>
                                          <p:spTgt spid="2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9" fill="hold">
                            <p:stCondLst>
                              <p:cond delay="284500"/>
                            </p:stCondLst>
                            <p:childTnLst>
                              <p:par>
                                <p:cTn id="28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52" dur="50" fill="hold"/>
                                        <p:tgtEl>
                                          <p:spTgt spid="20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53" dur="50" fill="hold"/>
                                        <p:tgtEl>
                                          <p:spTgt spid="2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4" fill="hold">
                            <p:stCondLst>
                              <p:cond delay="285000"/>
                            </p:stCondLst>
                            <p:childTnLst>
                              <p:par>
                                <p:cTn id="28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57" dur="50" fill="hold"/>
                                        <p:tgtEl>
                                          <p:spTgt spid="2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58" dur="50" fill="hold"/>
                                        <p:tgtEl>
                                          <p:spTgt spid="2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9" fill="hold">
                            <p:stCondLst>
                              <p:cond delay="285500"/>
                            </p:stCondLst>
                            <p:childTnLst>
                              <p:par>
                                <p:cTn id="28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2" dur="50" fill="hold"/>
                                        <p:tgtEl>
                                          <p:spTgt spid="2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63" dur="50" fill="hold"/>
                                        <p:tgtEl>
                                          <p:spTgt spid="2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4" fill="hold">
                            <p:stCondLst>
                              <p:cond delay="286000"/>
                            </p:stCondLst>
                            <p:childTnLst>
                              <p:par>
                                <p:cTn id="28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7" dur="50" fill="hold"/>
                                        <p:tgtEl>
                                          <p:spTgt spid="2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68" dur="50" fill="hold"/>
                                        <p:tgtEl>
                                          <p:spTgt spid="2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9" fill="hold">
                            <p:stCondLst>
                              <p:cond delay="286500"/>
                            </p:stCondLst>
                            <p:childTnLst>
                              <p:par>
                                <p:cTn id="28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72" dur="50" fill="hold"/>
                                        <p:tgtEl>
                                          <p:spTgt spid="2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73" dur="50" fill="hold"/>
                                        <p:tgtEl>
                                          <p:spTgt spid="2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4" fill="hold">
                            <p:stCondLst>
                              <p:cond delay="287000"/>
                            </p:stCondLst>
                            <p:childTnLst>
                              <p:par>
                                <p:cTn id="28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77" dur="50" fill="hold"/>
                                        <p:tgtEl>
                                          <p:spTgt spid="2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78" dur="50" fill="hold"/>
                                        <p:tgtEl>
                                          <p:spTgt spid="2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9" fill="hold">
                            <p:stCondLst>
                              <p:cond delay="287500"/>
                            </p:stCondLst>
                            <p:childTnLst>
                              <p:par>
                                <p:cTn id="28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82" dur="5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83" dur="5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4" fill="hold">
                            <p:stCondLst>
                              <p:cond delay="288000"/>
                            </p:stCondLst>
                            <p:childTnLst>
                              <p:par>
                                <p:cTn id="28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87" dur="5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88" dur="5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9" fill="hold">
                            <p:stCondLst>
                              <p:cond delay="288500"/>
                            </p:stCondLst>
                            <p:childTnLst>
                              <p:par>
                                <p:cTn id="28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92" dur="50" fill="hold"/>
                                        <p:tgtEl>
                                          <p:spTgt spid="2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93" dur="50" fill="hold"/>
                                        <p:tgtEl>
                                          <p:spTgt spid="2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4" fill="hold">
                            <p:stCondLst>
                              <p:cond delay="289000"/>
                            </p:stCondLst>
                            <p:childTnLst>
                              <p:par>
                                <p:cTn id="28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97" dur="50" fill="hold"/>
                                        <p:tgtEl>
                                          <p:spTgt spid="20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98" dur="50" fill="hold"/>
                                        <p:tgtEl>
                                          <p:spTgt spid="20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9" fill="hold">
                            <p:stCondLst>
                              <p:cond delay="289500"/>
                            </p:stCondLst>
                            <p:childTnLst>
                              <p:par>
                                <p:cTn id="29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2" dur="50" fill="hold"/>
                                        <p:tgtEl>
                                          <p:spTgt spid="20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03" dur="50" fill="hold"/>
                                        <p:tgtEl>
                                          <p:spTgt spid="20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4" fill="hold">
                            <p:stCondLst>
                              <p:cond delay="290000"/>
                            </p:stCondLst>
                            <p:childTnLst>
                              <p:par>
                                <p:cTn id="29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7" dur="50" fill="hold"/>
                                        <p:tgtEl>
                                          <p:spTgt spid="20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08" dur="50" fill="hold"/>
                                        <p:tgtEl>
                                          <p:spTgt spid="20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9" fill="hold">
                            <p:stCondLst>
                              <p:cond delay="290500"/>
                            </p:stCondLst>
                            <p:childTnLst>
                              <p:par>
                                <p:cTn id="29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12" dur="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13" dur="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4" fill="hold">
                            <p:stCondLst>
                              <p:cond delay="291000"/>
                            </p:stCondLst>
                            <p:childTnLst>
                              <p:par>
                                <p:cTn id="29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17" dur="50" fill="hold"/>
                                        <p:tgtEl>
                                          <p:spTgt spid="2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18" dur="50" fill="hold"/>
                                        <p:tgtEl>
                                          <p:spTgt spid="2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9" fill="hold">
                            <p:stCondLst>
                              <p:cond delay="291500"/>
                            </p:stCondLst>
                            <p:childTnLst>
                              <p:par>
                                <p:cTn id="29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22" dur="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23" dur="50" fill="hold"/>
                                        <p:tgtEl>
                                          <p:spTgt spid="2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4" fill="hold">
                            <p:stCondLst>
                              <p:cond delay="292000"/>
                            </p:stCondLst>
                            <p:childTnLst>
                              <p:par>
                                <p:cTn id="29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27" dur="50" fill="hold"/>
                                        <p:tgtEl>
                                          <p:spTgt spid="2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28" dur="50" fill="hold"/>
                                        <p:tgtEl>
                                          <p:spTgt spid="2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9" fill="hold">
                            <p:stCondLst>
                              <p:cond delay="292500"/>
                            </p:stCondLst>
                            <p:childTnLst>
                              <p:par>
                                <p:cTn id="29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32" dur="50" fill="hold"/>
                                        <p:tgtEl>
                                          <p:spTgt spid="2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33" dur="50" fill="hold"/>
                                        <p:tgtEl>
                                          <p:spTgt spid="2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4" fill="hold">
                            <p:stCondLst>
                              <p:cond delay="293000"/>
                            </p:stCondLst>
                            <p:childTnLst>
                              <p:par>
                                <p:cTn id="29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37" dur="50" fill="hold"/>
                                        <p:tgtEl>
                                          <p:spTgt spid="2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38" dur="50" fill="hold"/>
                                        <p:tgtEl>
                                          <p:spTgt spid="2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9" fill="hold">
                            <p:stCondLst>
                              <p:cond delay="293500"/>
                            </p:stCondLst>
                            <p:childTnLst>
                              <p:par>
                                <p:cTn id="29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2" dur="50" fill="hold"/>
                                        <p:tgtEl>
                                          <p:spTgt spid="1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43" dur="50" fill="hold"/>
                                        <p:tgtEl>
                                          <p:spTgt spid="1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4" fill="hold">
                            <p:stCondLst>
                              <p:cond delay="294000"/>
                            </p:stCondLst>
                            <p:childTnLst>
                              <p:par>
                                <p:cTn id="29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7" dur="50" fill="hold"/>
                                        <p:tgtEl>
                                          <p:spTgt spid="1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48" dur="50" fill="hold"/>
                                        <p:tgtEl>
                                          <p:spTgt spid="1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9" fill="hold">
                            <p:stCondLst>
                              <p:cond delay="294500"/>
                            </p:stCondLst>
                            <p:childTnLst>
                              <p:par>
                                <p:cTn id="29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52" dur="50" fill="hold"/>
                                        <p:tgtEl>
                                          <p:spTgt spid="1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3" dur="50" fill="hold"/>
                                        <p:tgtEl>
                                          <p:spTgt spid="1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54" fill="hold">
                            <p:stCondLst>
                              <p:cond delay="295000"/>
                            </p:stCondLst>
                            <p:childTnLst>
                              <p:par>
                                <p:cTn id="29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57" dur="50" fill="hold"/>
                                        <p:tgtEl>
                                          <p:spTgt spid="1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8" dur="50" fill="hold"/>
                                        <p:tgtEl>
                                          <p:spTgt spid="1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59" fill="hold">
                            <p:stCondLst>
                              <p:cond delay="295500"/>
                            </p:stCondLst>
                            <p:childTnLst>
                              <p:par>
                                <p:cTn id="29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62" dur="50" fill="hold"/>
                                        <p:tgtEl>
                                          <p:spTgt spid="16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63" dur="50" fill="hold"/>
                                        <p:tgtEl>
                                          <p:spTgt spid="16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4" fill="hold">
                            <p:stCondLst>
                              <p:cond delay="296000"/>
                            </p:stCondLst>
                            <p:childTnLst>
                              <p:par>
                                <p:cTn id="29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67" dur="50" fill="hold"/>
                                        <p:tgtEl>
                                          <p:spTgt spid="16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68" dur="50" fill="hold"/>
                                        <p:tgtEl>
                                          <p:spTgt spid="16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9" fill="hold">
                            <p:stCondLst>
                              <p:cond delay="296500"/>
                            </p:stCondLst>
                            <p:childTnLst>
                              <p:par>
                                <p:cTn id="29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72" dur="5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73" dur="5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74" fill="hold">
                            <p:stCondLst>
                              <p:cond delay="297000"/>
                            </p:stCondLst>
                            <p:childTnLst>
                              <p:par>
                                <p:cTn id="29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77" dur="50" fill="hold"/>
                                        <p:tgtEl>
                                          <p:spTgt spid="16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78" dur="50" fill="hold"/>
                                        <p:tgtEl>
                                          <p:spTgt spid="1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79" fill="hold">
                            <p:stCondLst>
                              <p:cond delay="297500"/>
                            </p:stCondLst>
                            <p:childTnLst>
                              <p:par>
                                <p:cTn id="29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2" dur="50" fill="hold"/>
                                        <p:tgtEl>
                                          <p:spTgt spid="1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83" dur="50" fill="hold"/>
                                        <p:tgtEl>
                                          <p:spTgt spid="1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4" fill="hold">
                            <p:stCondLst>
                              <p:cond delay="298000"/>
                            </p:stCondLst>
                            <p:childTnLst>
                              <p:par>
                                <p:cTn id="29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7" dur="50" fill="hold"/>
                                        <p:tgtEl>
                                          <p:spTgt spid="1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88" dur="50" fill="hold"/>
                                        <p:tgtEl>
                                          <p:spTgt spid="1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9" fill="hold">
                            <p:stCondLst>
                              <p:cond delay="298500"/>
                            </p:stCondLst>
                            <p:childTnLst>
                              <p:par>
                                <p:cTn id="29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92" dur="50" fill="hold"/>
                                        <p:tgtEl>
                                          <p:spTgt spid="16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93" dur="50" fill="hold"/>
                                        <p:tgtEl>
                                          <p:spTgt spid="16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4" fill="hold">
                            <p:stCondLst>
                              <p:cond delay="299000"/>
                            </p:stCondLst>
                            <p:childTnLst>
                              <p:par>
                                <p:cTn id="29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97" dur="50" fill="hold"/>
                                        <p:tgtEl>
                                          <p:spTgt spid="1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98" dur="50" fill="hold"/>
                                        <p:tgtEl>
                                          <p:spTgt spid="16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9" fill="hold">
                            <p:stCondLst>
                              <p:cond delay="299500"/>
                            </p:stCondLst>
                            <p:childTnLst>
                              <p:par>
                                <p:cTn id="30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02" dur="50" fill="hold"/>
                                        <p:tgtEl>
                                          <p:spTgt spid="1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03" dur="50" fill="hold"/>
                                        <p:tgtEl>
                                          <p:spTgt spid="1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4" fill="hold">
                            <p:stCondLst>
                              <p:cond delay="300000"/>
                            </p:stCondLst>
                            <p:childTnLst>
                              <p:par>
                                <p:cTn id="30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07" dur="50" fill="hold"/>
                                        <p:tgtEl>
                                          <p:spTgt spid="1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08" dur="50" fill="hold"/>
                                        <p:tgtEl>
                                          <p:spTgt spid="16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9" fill="hold">
                            <p:stCondLst>
                              <p:cond delay="300500"/>
                            </p:stCondLst>
                            <p:childTnLst>
                              <p:par>
                                <p:cTn id="30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2" dur="50" fill="hold"/>
                                        <p:tgtEl>
                                          <p:spTgt spid="16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13" dur="50" fill="hold"/>
                                        <p:tgtEl>
                                          <p:spTgt spid="16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14" fill="hold">
                            <p:stCondLst>
                              <p:cond delay="301000"/>
                            </p:stCondLst>
                            <p:childTnLst>
                              <p:par>
                                <p:cTn id="30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7" dur="50" fill="hold"/>
                                        <p:tgtEl>
                                          <p:spTgt spid="1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18" dur="50" fill="hold"/>
                                        <p:tgtEl>
                                          <p:spTgt spid="1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19" fill="hold">
                            <p:stCondLst>
                              <p:cond delay="301500"/>
                            </p:stCondLst>
                            <p:childTnLst>
                              <p:par>
                                <p:cTn id="30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22" dur="50" fill="hold"/>
                                        <p:tgtEl>
                                          <p:spTgt spid="16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23" dur="50" fill="hold"/>
                                        <p:tgtEl>
                                          <p:spTgt spid="16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4" fill="hold">
                            <p:stCondLst>
                              <p:cond delay="302000"/>
                            </p:stCondLst>
                            <p:childTnLst>
                              <p:par>
                                <p:cTn id="30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27" dur="50" fill="hold"/>
                                        <p:tgtEl>
                                          <p:spTgt spid="16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28" dur="50" fill="hold"/>
                                        <p:tgtEl>
                                          <p:spTgt spid="16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9" fill="hold">
                            <p:stCondLst>
                              <p:cond delay="302500"/>
                            </p:stCondLst>
                            <p:childTnLst>
                              <p:par>
                                <p:cTn id="30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32" dur="50" fill="hold"/>
                                        <p:tgtEl>
                                          <p:spTgt spid="1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33" dur="50" fill="hold"/>
                                        <p:tgtEl>
                                          <p:spTgt spid="1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4" fill="hold">
                            <p:stCondLst>
                              <p:cond delay="303000"/>
                            </p:stCondLst>
                            <p:childTnLst>
                              <p:par>
                                <p:cTn id="30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37" dur="50" fill="hold"/>
                                        <p:tgtEl>
                                          <p:spTgt spid="16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38" dur="50" fill="hold"/>
                                        <p:tgtEl>
                                          <p:spTgt spid="16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9" fill="hold">
                            <p:stCondLst>
                              <p:cond delay="303500"/>
                            </p:stCondLst>
                            <p:childTnLst>
                              <p:par>
                                <p:cTn id="30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42" dur="50" fill="hold"/>
                                        <p:tgtEl>
                                          <p:spTgt spid="1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43" dur="50" fill="hold"/>
                                        <p:tgtEl>
                                          <p:spTgt spid="1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4" fill="hold">
                            <p:stCondLst>
                              <p:cond delay="304000"/>
                            </p:stCondLst>
                            <p:childTnLst>
                              <p:par>
                                <p:cTn id="30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47" dur="50" fill="hold"/>
                                        <p:tgtEl>
                                          <p:spTgt spid="1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48" dur="50" fill="hold"/>
                                        <p:tgtEl>
                                          <p:spTgt spid="1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9" fill="hold">
                            <p:stCondLst>
                              <p:cond delay="304500"/>
                            </p:stCondLst>
                            <p:childTnLst>
                              <p:par>
                                <p:cTn id="30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52" dur="50" fill="hold"/>
                                        <p:tgtEl>
                                          <p:spTgt spid="1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53" dur="50" fill="hold"/>
                                        <p:tgtEl>
                                          <p:spTgt spid="1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54" fill="hold">
                            <p:stCondLst>
                              <p:cond delay="305000"/>
                            </p:stCondLst>
                            <p:childTnLst>
                              <p:par>
                                <p:cTn id="30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57" dur="50" fill="hold"/>
                                        <p:tgtEl>
                                          <p:spTgt spid="1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58" dur="50" fill="hold"/>
                                        <p:tgtEl>
                                          <p:spTgt spid="1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59" fill="hold">
                            <p:stCondLst>
                              <p:cond delay="305500"/>
                            </p:stCondLst>
                            <p:childTnLst>
                              <p:par>
                                <p:cTn id="30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62" dur="50" fill="hold"/>
                                        <p:tgtEl>
                                          <p:spTgt spid="1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63" dur="50" fill="hold"/>
                                        <p:tgtEl>
                                          <p:spTgt spid="1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4" fill="hold">
                            <p:stCondLst>
                              <p:cond delay="306000"/>
                            </p:stCondLst>
                            <p:childTnLst>
                              <p:par>
                                <p:cTn id="30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67" dur="50" fill="hold"/>
                                        <p:tgtEl>
                                          <p:spTgt spid="1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68" dur="50" fill="hold"/>
                                        <p:tgtEl>
                                          <p:spTgt spid="1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9" fill="hold">
                            <p:stCondLst>
                              <p:cond delay="306500"/>
                            </p:stCondLst>
                            <p:childTnLst>
                              <p:par>
                                <p:cTn id="30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7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7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4" fill="hold">
                            <p:stCondLst>
                              <p:cond delay="307000"/>
                            </p:stCondLst>
                            <p:childTnLst>
                              <p:par>
                                <p:cTn id="30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77" dur="500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78" dur="500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9" fill="hold">
                            <p:stCondLst>
                              <p:cond delay="307500"/>
                            </p:stCondLst>
                            <p:childTnLst>
                              <p:par>
                                <p:cTn id="30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82" dur="500" fill="hold"/>
                                        <p:tgtEl>
                                          <p:spTgt spid="2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83" dur="500" fill="hold"/>
                                        <p:tgtEl>
                                          <p:spTgt spid="2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4" fill="hold">
                            <p:stCondLst>
                              <p:cond delay="308000"/>
                            </p:stCondLst>
                            <p:childTnLst>
                              <p:par>
                                <p:cTn id="30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8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8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9" fill="hold">
                            <p:stCondLst>
                              <p:cond delay="308500"/>
                            </p:stCondLst>
                            <p:childTnLst>
                              <p:par>
                                <p:cTn id="30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92" dur="500" fill="hold"/>
                                        <p:tgtEl>
                                          <p:spTgt spid="2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93" dur="500" fill="hold"/>
                                        <p:tgtEl>
                                          <p:spTgt spid="2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4" fill="hold">
                            <p:stCondLst>
                              <p:cond delay="309000"/>
                            </p:stCondLst>
                            <p:childTnLst>
                              <p:par>
                                <p:cTn id="30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97" dur="500" fill="hold"/>
                                        <p:tgtEl>
                                          <p:spTgt spid="2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98" dur="500" fill="hold"/>
                                        <p:tgtEl>
                                          <p:spTgt spid="2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9" fill="hold">
                            <p:stCondLst>
                              <p:cond delay="309500"/>
                            </p:stCondLst>
                            <p:childTnLst>
                              <p:par>
                                <p:cTn id="3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0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0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4" fill="hold">
                            <p:stCondLst>
                              <p:cond delay="310000"/>
                            </p:stCondLst>
                            <p:childTnLst>
                              <p:par>
                                <p:cTn id="31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07" dur="500" fill="hold"/>
                                        <p:tgtEl>
                                          <p:spTgt spid="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08" dur="500" fill="hold"/>
                                        <p:tgtEl>
                                          <p:spTgt spid="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9" fill="hold">
                            <p:stCondLst>
                              <p:cond delay="310500"/>
                            </p:stCondLst>
                            <p:childTnLst>
                              <p:par>
                                <p:cTn id="3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12" dur="500" fill="hold"/>
                                        <p:tgtEl>
                                          <p:spTgt spid="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13" dur="500" fill="hold"/>
                                        <p:tgtEl>
                                          <p:spTgt spid="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4" fill="hold">
                            <p:stCondLst>
                              <p:cond delay="311000"/>
                            </p:stCondLst>
                            <p:childTnLst>
                              <p:par>
                                <p:cTn id="3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9" fill="hold">
                            <p:stCondLst>
                              <p:cond delay="311500"/>
                            </p:stCondLst>
                            <p:childTnLst>
                              <p:par>
                                <p:cTn id="3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22" dur="5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23" dur="5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24" fill="hold">
                            <p:stCondLst>
                              <p:cond delay="312000"/>
                            </p:stCondLst>
                            <p:childTnLst>
                              <p:par>
                                <p:cTn id="3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27" dur="500" fill="hold"/>
                                        <p:tgtEl>
                                          <p:spTgt spid="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28" dur="500" fill="hold"/>
                                        <p:tgtEl>
                                          <p:spTgt spid="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29" fill="hold">
                            <p:stCondLst>
                              <p:cond delay="312500"/>
                            </p:stCondLst>
                            <p:childTnLst>
                              <p:par>
                                <p:cTn id="3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4" fill="hold">
                            <p:stCondLst>
                              <p:cond delay="313000"/>
                            </p:stCondLst>
                            <p:childTnLst>
                              <p:par>
                                <p:cTn id="3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37" dur="500" fill="hold"/>
                                        <p:tgtEl>
                                          <p:spTgt spid="2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38" dur="500" fill="hold"/>
                                        <p:tgtEl>
                                          <p:spTgt spid="2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9" fill="hold">
                            <p:stCondLst>
                              <p:cond delay="313500"/>
                            </p:stCondLst>
                            <p:childTnLst>
                              <p:par>
                                <p:cTn id="3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42" dur="500" fill="hold"/>
                                        <p:tgtEl>
                                          <p:spTgt spid="2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43" dur="500" fill="hold"/>
                                        <p:tgtEl>
                                          <p:spTgt spid="2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8" grpId="0" animBg="1"/>
      <p:bldP spid="9" grpId="0" animBg="1"/>
      <p:bldP spid="10" grpId="0" animBg="1"/>
      <p:bldP spid="31" grpId="0" animBg="1"/>
      <p:bldP spid="32" grpId="0" animBg="1"/>
      <p:bldP spid="44" grpId="0" animBg="1"/>
      <p:bldP spid="51" grpId="0" animBg="1"/>
      <p:bldP spid="82" grpId="0" animBg="1"/>
      <p:bldP spid="86" grpId="0" animBg="1"/>
      <p:bldP spid="117" grpId="0" animBg="1"/>
      <p:bldP spid="118" grpId="0" animBg="1"/>
      <p:bldP spid="119" grpId="0" animBg="1"/>
      <p:bldP spid="120" grpId="0" animBg="1"/>
      <p:bldP spid="124" grpId="0" animBg="1"/>
      <p:bldP spid="161" grpId="0" animBg="1"/>
      <p:bldP spid="165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99" grpId="0" animBg="1"/>
      <p:bldP spid="200" grpId="0" animBg="1"/>
      <p:bldP spid="203" grpId="0" animBg="1"/>
      <p:bldP spid="206" grpId="0" animBg="1"/>
      <p:bldP spid="215" grpId="0" animBg="1"/>
      <p:bldP spid="217" grpId="0" animBg="1"/>
      <p:bldP spid="224" grpId="0" animBg="1"/>
      <p:bldP spid="225" grpId="0" animBg="1"/>
      <p:bldP spid="226" grpId="0" animBg="1"/>
      <p:bldP spid="227" grpId="0" animBg="1"/>
      <p:bldP spid="229" grpId="0" animBg="1"/>
      <p:bldP spid="238" grpId="0" animBg="1"/>
      <p:bldP spid="240" grpId="0" animBg="1"/>
      <p:bldP spid="243" grpId="0" animBg="1"/>
      <p:bldP spid="244" grpId="0" animBg="1"/>
      <p:bldP spid="245" grpId="0" animBg="1"/>
      <p:bldP spid="247" grpId="0" animBg="1"/>
      <p:bldP spid="248" grpId="0" animBg="1"/>
      <p:bldP spid="249" grpId="0" animBg="1"/>
      <p:bldP spid="383" grpId="0" animBg="1"/>
      <p:bldP spid="384" grpId="0" animBg="1"/>
      <p:bldP spid="387" grpId="0" animBg="1"/>
      <p:bldP spid="390" grpId="0" animBg="1"/>
      <p:bldP spid="399" grpId="0" animBg="1"/>
      <p:bldP spid="401" grpId="0" animBg="1"/>
      <p:bldP spid="408" grpId="0" animBg="1"/>
      <p:bldP spid="409" grpId="0" animBg="1"/>
      <p:bldP spid="410" grpId="0" animBg="1"/>
      <p:bldP spid="411" grpId="0" animBg="1"/>
      <p:bldP spid="413" grpId="0" animBg="1"/>
      <p:bldP spid="424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567" grpId="0" animBg="1"/>
      <p:bldP spid="568" grpId="0" animBg="1"/>
      <p:bldP spid="574" grpId="0" animBg="1"/>
      <p:bldP spid="583" grpId="0" animBg="1"/>
      <p:bldP spid="585" grpId="0" animBg="1"/>
      <p:bldP spid="592" grpId="0" animBg="1"/>
      <p:bldP spid="594" grpId="0" animBg="1"/>
      <p:bldP spid="595" grpId="0" animBg="1"/>
      <p:bldP spid="597" grpId="0" animBg="1"/>
      <p:bldP spid="608" grpId="0" animBg="1"/>
      <p:bldP spid="611" grpId="0" animBg="1"/>
      <p:bldP spid="612" grpId="0" animBg="1"/>
      <p:bldP spid="615" grpId="0" animBg="1"/>
      <p:bldP spid="571" grpId="0" animBg="1"/>
      <p:bldP spid="593" grpId="0" animBg="1"/>
      <p:bldP spid="613" grpId="0" animBg="1"/>
      <p:bldP spid="614" grpId="0" animBg="1"/>
      <p:bldP spid="616" grpId="0" animBg="1"/>
      <p:bldP spid="617" grpId="0" animBg="1"/>
      <p:bldP spid="755" grpId="0" animBg="1"/>
      <p:bldP spid="758" grpId="0" animBg="1"/>
      <p:bldP spid="767" grpId="0" animBg="1"/>
      <p:bldP spid="776" grpId="0" animBg="1"/>
      <p:bldP spid="777" grpId="0" animBg="1"/>
      <p:bldP spid="779" grpId="0" animBg="1"/>
      <p:bldP spid="781" grpId="0" animBg="1"/>
      <p:bldP spid="790" grpId="0" animBg="1"/>
      <p:bldP spid="796" grpId="0" animBg="1"/>
      <p:bldP spid="797" grpId="0" animBg="1"/>
      <p:bldP spid="798" grpId="0" animBg="1"/>
      <p:bldP spid="800" grpId="0" animBg="1"/>
      <p:bldP spid="801" grpId="0" animBg="1"/>
      <p:bldP spid="935" grpId="0" animBg="1"/>
      <p:bldP spid="936" grpId="0" animBg="1"/>
      <p:bldP spid="939" grpId="0" animBg="1"/>
      <p:bldP spid="942" grpId="0" animBg="1"/>
      <p:bldP spid="951" grpId="0" animBg="1"/>
      <p:bldP spid="953" grpId="0" animBg="1"/>
      <p:bldP spid="960" grpId="0" animBg="1"/>
      <p:bldP spid="961" grpId="0" animBg="1"/>
      <p:bldP spid="962" grpId="0" animBg="1"/>
      <p:bldP spid="963" grpId="0" animBg="1"/>
      <p:bldP spid="965" grpId="0" animBg="1"/>
      <p:bldP spid="974" grpId="0" animBg="1"/>
      <p:bldP spid="976" grpId="0" animBg="1"/>
      <p:bldP spid="979" grpId="0" animBg="1"/>
      <p:bldP spid="980" grpId="0" animBg="1"/>
      <p:bldP spid="981" grpId="0" animBg="1"/>
      <p:bldP spid="982" grpId="0" animBg="1"/>
      <p:bldP spid="983" grpId="0" animBg="1"/>
      <p:bldP spid="984" grpId="0" animBg="1"/>
      <p:bldP spid="985" grpId="0" animBg="1"/>
      <p:bldP spid="1123" grpId="0" animBg="1"/>
      <p:bldP spid="1145" grpId="0" animBg="1"/>
      <p:bldP spid="1146" grpId="0" animBg="1"/>
      <p:bldP spid="1149" grpId="0" animBg="1"/>
      <p:bldP spid="1158" grpId="0" animBg="1"/>
      <p:bldP spid="1160" grpId="0" animBg="1"/>
      <p:bldP spid="1165" grpId="0" animBg="1"/>
      <p:bldP spid="1166" grpId="0" animBg="1"/>
      <p:bldP spid="1167" grpId="0" animBg="1"/>
      <p:bldP spid="1119" grpId="0" animBg="1"/>
      <p:bldP spid="1120" grpId="0" animBg="1"/>
      <p:bldP spid="1126" grpId="0" animBg="1"/>
      <p:bldP spid="1135" grpId="0" animBg="1"/>
      <p:bldP spid="1137" grpId="0" animBg="1"/>
      <p:bldP spid="1144" grpId="0" animBg="1"/>
      <p:bldP spid="1147" grpId="0" animBg="1"/>
      <p:bldP spid="1163" grpId="0" animBg="1"/>
      <p:bldP spid="1164" grpId="0" animBg="1"/>
      <p:bldP spid="1168" grpId="0" animBg="1"/>
      <p:bldP spid="1169" grpId="0" animBg="1"/>
      <p:bldP spid="1303" grpId="0" animBg="1"/>
      <p:bldP spid="1304" grpId="0" animBg="1"/>
      <p:bldP spid="1307" grpId="0" animBg="1"/>
      <p:bldP spid="1310" grpId="0" animBg="1"/>
      <p:bldP spid="1319" grpId="0" animBg="1"/>
      <p:bldP spid="1321" grpId="0" animBg="1"/>
      <p:bldP spid="1328" grpId="0" animBg="1"/>
      <p:bldP spid="1329" grpId="0" animBg="1"/>
      <p:bldP spid="1330" grpId="0" animBg="1"/>
      <p:bldP spid="1331" grpId="0" animBg="1"/>
      <p:bldP spid="1333" grpId="0" animBg="1"/>
      <p:bldP spid="1344" grpId="0" animBg="1"/>
      <p:bldP spid="1347" grpId="0" animBg="1"/>
      <p:bldP spid="1348" grpId="0" animBg="1"/>
      <p:bldP spid="1349" grpId="0" animBg="1"/>
      <p:bldP spid="1350" grpId="0" animBg="1"/>
      <p:bldP spid="1351" grpId="0" animBg="1"/>
      <p:bldP spid="1352" grpId="0" animBg="1"/>
      <p:bldP spid="1353" grpId="0" animBg="1"/>
      <p:bldP spid="1488" grpId="0" animBg="1"/>
      <p:bldP spid="1491" grpId="0" animBg="1"/>
      <p:bldP spid="1505" grpId="0" animBg="1"/>
      <p:bldP spid="1512" grpId="0" animBg="1"/>
      <p:bldP spid="1513" grpId="0" animBg="1"/>
      <p:bldP spid="1514" grpId="0" animBg="1"/>
      <p:bldP spid="1515" grpId="0" animBg="1"/>
      <p:bldP spid="1517" grpId="0" animBg="1"/>
      <p:bldP spid="1526" grpId="0" animBg="1"/>
      <p:bldP spid="1528" grpId="0" animBg="1"/>
      <p:bldP spid="1531" grpId="0" animBg="1"/>
      <p:bldP spid="1533" grpId="0" animBg="1"/>
      <p:bldP spid="1534" grpId="0" animBg="1"/>
      <p:bldP spid="1535" grpId="0" animBg="1"/>
      <p:bldP spid="1536" grpId="0" animBg="1"/>
      <p:bldP spid="1537" grpId="0" animBg="1"/>
      <p:bldP spid="1669" grpId="0" animBg="1"/>
      <p:bldP spid="1670" grpId="0" animBg="1"/>
      <p:bldP spid="1673" grpId="0" animBg="1"/>
      <p:bldP spid="1677" grpId="0" animBg="1"/>
      <p:bldP spid="1679" grpId="0" animBg="1"/>
      <p:bldP spid="1681" grpId="0" animBg="1"/>
      <p:bldP spid="1682" grpId="0" animBg="1"/>
      <p:bldP spid="1690" grpId="0" animBg="1"/>
      <p:bldP spid="1691" grpId="0" animBg="1"/>
      <p:bldP spid="1692" grpId="0" animBg="1"/>
      <p:bldP spid="1744" grpId="0" animBg="1"/>
      <p:bldP spid="1745" grpId="0" animBg="1"/>
      <p:bldP spid="1748" grpId="0" animBg="1"/>
      <p:bldP spid="1752" grpId="0" animBg="1"/>
      <p:bldP spid="1754" grpId="0" animBg="1"/>
      <p:bldP spid="1756" grpId="0" animBg="1"/>
      <p:bldP spid="1757" grpId="0" animBg="1"/>
      <p:bldP spid="1765" grpId="0" animBg="1"/>
      <p:bldP spid="1766" grpId="0" animBg="1"/>
      <p:bldP spid="1767" grpId="0" animBg="1"/>
      <p:bldP spid="1819" grpId="0" animBg="1"/>
      <p:bldP spid="1820" grpId="0" animBg="1"/>
      <p:bldP spid="1823" grpId="0" animBg="1"/>
      <p:bldP spid="1827" grpId="0" animBg="1"/>
      <p:bldP spid="1829" grpId="0" animBg="1"/>
      <p:bldP spid="1831" grpId="0" animBg="1"/>
      <p:bldP spid="1832" grpId="0" animBg="1"/>
      <p:bldP spid="1840" grpId="0" animBg="1"/>
      <p:bldP spid="1841" grpId="0" animBg="1"/>
      <p:bldP spid="1842" grpId="0" animBg="1"/>
      <p:bldP spid="1893" grpId="0" animBg="1"/>
      <p:bldP spid="1903" grpId="0" animBg="1"/>
      <p:bldP spid="1904" grpId="0" animBg="1"/>
      <p:bldP spid="1905" grpId="0" animBg="1"/>
      <p:bldP spid="1906" grpId="0" animBg="1"/>
      <p:bldP spid="1949" grpId="0" animBg="1"/>
      <p:bldP spid="1950" grpId="0" animBg="1"/>
      <p:bldP spid="1951" grpId="0" animBg="1"/>
      <p:bldP spid="1952" grpId="0" animBg="1"/>
      <p:bldP spid="1985" grpId="0" animBg="1"/>
      <p:bldP spid="1986" grpId="0" animBg="1"/>
      <p:bldP spid="1995" grpId="0" animBg="1"/>
      <p:bldP spid="1996" grpId="0" animBg="1"/>
      <p:bldP spid="1998" grpId="0" animBg="1"/>
      <p:bldP spid="2031" grpId="0" animBg="1"/>
      <p:bldP spid="2032" grpId="0" animBg="1"/>
      <p:bldP spid="2041" grpId="0" animBg="1"/>
      <p:bldP spid="2042" grpId="0" animBg="1"/>
      <p:bldP spid="2043" grpId="0" animBg="1"/>
      <p:bldP spid="2044" grpId="0" animBg="1"/>
      <p:bldP spid="2087" grpId="0" animBg="1"/>
      <p:bldP spid="2088" grpId="0" animBg="1"/>
      <p:bldP spid="2089" grpId="0" animBg="1"/>
      <p:bldP spid="2090" grpId="0" animBg="1"/>
      <p:bldP spid="2125" grpId="0"/>
      <p:bldP spid="2126" grpId="0"/>
      <p:bldP spid="2127" grpId="0"/>
      <p:bldP spid="2128" grpId="0"/>
      <p:bldP spid="2129" grpId="0"/>
      <p:bldP spid="2138" grpId="0" animBg="1"/>
      <p:bldP spid="2139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083345" y="361950"/>
            <a:ext cx="290111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Art Performance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82347" y="1716791"/>
            <a:ext cx="918006" cy="778759"/>
            <a:chOff x="1112838" y="3203576"/>
            <a:chExt cx="282575" cy="239712"/>
          </a:xfrm>
          <a:solidFill>
            <a:srgbClr val="0E7FB7"/>
          </a:solidFill>
        </p:grpSpPr>
        <p:sp>
          <p:nvSpPr>
            <p:cNvPr id="7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73613" y="2716754"/>
            <a:ext cx="1335474" cy="533400"/>
            <a:chOff x="746993" y="2716754"/>
            <a:chExt cx="1335474" cy="533400"/>
          </a:xfrm>
        </p:grpSpPr>
        <p:sp>
          <p:nvSpPr>
            <p:cNvPr id="13" name="Rounded Rectangle 12"/>
            <p:cNvSpPr/>
            <p:nvPr/>
          </p:nvSpPr>
          <p:spPr>
            <a:xfrm>
              <a:off x="746993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1015627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1289831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1564035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1839129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746993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1015627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1289831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1565060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1839129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058684" y="1767867"/>
            <a:ext cx="885813" cy="656157"/>
            <a:chOff x="4598988" y="3619501"/>
            <a:chExt cx="214313" cy="158750"/>
          </a:xfrm>
          <a:solidFill>
            <a:srgbClr val="45C1A4"/>
          </a:solidFill>
        </p:grpSpPr>
        <p:sp>
          <p:nvSpPr>
            <p:cNvPr id="24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179185" y="1813290"/>
            <a:ext cx="759610" cy="614329"/>
            <a:chOff x="312738" y="3205163"/>
            <a:chExt cx="290513" cy="234950"/>
          </a:xfrm>
          <a:solidFill>
            <a:srgbClr val="B9D51F"/>
          </a:solidFill>
        </p:grpSpPr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1" name="Freeform 59"/>
          <p:cNvSpPr>
            <a:spLocks noEditPoints="1"/>
          </p:cNvSpPr>
          <p:nvPr/>
        </p:nvSpPr>
        <p:spPr bwMode="auto">
          <a:xfrm>
            <a:off x="7281420" y="1630557"/>
            <a:ext cx="684370" cy="917794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52050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Model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258074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Kindness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463814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Structure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702756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System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68" name="Group 67"/>
          <p:cNvGrpSpPr/>
          <p:nvPr/>
        </p:nvGrpSpPr>
        <p:grpSpPr>
          <a:xfrm>
            <a:off x="2833853" y="2716754"/>
            <a:ext cx="1335474" cy="533400"/>
            <a:chOff x="2833853" y="2716754"/>
            <a:chExt cx="1335474" cy="533400"/>
          </a:xfrm>
        </p:grpSpPr>
        <p:sp>
          <p:nvSpPr>
            <p:cNvPr id="36" name="Rounded Rectangle 35"/>
            <p:cNvSpPr/>
            <p:nvPr/>
          </p:nvSpPr>
          <p:spPr>
            <a:xfrm>
              <a:off x="2833853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3102487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3376691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3650895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ounded Rectangle 39"/>
            <p:cNvSpPr/>
            <p:nvPr/>
          </p:nvSpPr>
          <p:spPr>
            <a:xfrm>
              <a:off x="3925989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2833853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3102487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>
              <a:off x="3376691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ed Rectangle 43"/>
            <p:cNvSpPr/>
            <p:nvPr/>
          </p:nvSpPr>
          <p:spPr>
            <a:xfrm>
              <a:off x="3651920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>
              <a:off x="3925989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4891253" y="2716754"/>
            <a:ext cx="1335474" cy="533400"/>
            <a:chOff x="4891253" y="2716754"/>
            <a:chExt cx="1335474" cy="533400"/>
          </a:xfrm>
        </p:grpSpPr>
        <p:sp>
          <p:nvSpPr>
            <p:cNvPr id="47" name="Rounded Rectangle 46"/>
            <p:cNvSpPr/>
            <p:nvPr/>
          </p:nvSpPr>
          <p:spPr>
            <a:xfrm>
              <a:off x="4891253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5159887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5434091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5708295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5983389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4891253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ed Rectangle 52"/>
            <p:cNvSpPr/>
            <p:nvPr/>
          </p:nvSpPr>
          <p:spPr>
            <a:xfrm>
              <a:off x="5159887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53"/>
            <p:cNvSpPr/>
            <p:nvPr/>
          </p:nvSpPr>
          <p:spPr>
            <a:xfrm>
              <a:off x="5434091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>
              <a:off x="5709320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ounded Rectangle 55"/>
            <p:cNvSpPr/>
            <p:nvPr/>
          </p:nvSpPr>
          <p:spPr>
            <a:xfrm>
              <a:off x="5983389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955868" y="2716754"/>
            <a:ext cx="1335474" cy="533400"/>
            <a:chOff x="6955868" y="2716754"/>
            <a:chExt cx="1335474" cy="533400"/>
          </a:xfrm>
        </p:grpSpPr>
        <p:sp>
          <p:nvSpPr>
            <p:cNvPr id="58" name="Rounded Rectangle 57"/>
            <p:cNvSpPr/>
            <p:nvPr/>
          </p:nvSpPr>
          <p:spPr>
            <a:xfrm>
              <a:off x="6955868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ounded Rectangle 58"/>
            <p:cNvSpPr/>
            <p:nvPr/>
          </p:nvSpPr>
          <p:spPr>
            <a:xfrm>
              <a:off x="7224502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ounded Rectangle 59"/>
            <p:cNvSpPr/>
            <p:nvPr/>
          </p:nvSpPr>
          <p:spPr>
            <a:xfrm>
              <a:off x="7498706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ounded Rectangle 60"/>
            <p:cNvSpPr/>
            <p:nvPr/>
          </p:nvSpPr>
          <p:spPr>
            <a:xfrm>
              <a:off x="7772910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ounded Rectangle 61"/>
            <p:cNvSpPr/>
            <p:nvPr/>
          </p:nvSpPr>
          <p:spPr>
            <a:xfrm>
              <a:off x="8048004" y="2716754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ounded Rectangle 62"/>
            <p:cNvSpPr/>
            <p:nvPr/>
          </p:nvSpPr>
          <p:spPr>
            <a:xfrm>
              <a:off x="6955868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ounded Rectangle 63"/>
            <p:cNvSpPr/>
            <p:nvPr/>
          </p:nvSpPr>
          <p:spPr>
            <a:xfrm>
              <a:off x="7224502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ounded Rectangle 64"/>
            <p:cNvSpPr/>
            <p:nvPr/>
          </p:nvSpPr>
          <p:spPr>
            <a:xfrm>
              <a:off x="7498706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ed Rectangle 65"/>
            <p:cNvSpPr/>
            <p:nvPr/>
          </p:nvSpPr>
          <p:spPr>
            <a:xfrm>
              <a:off x="7773935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ounded Rectangle 66"/>
            <p:cNvSpPr/>
            <p:nvPr/>
          </p:nvSpPr>
          <p:spPr>
            <a:xfrm>
              <a:off x="8048004" y="3014979"/>
              <a:ext cx="243338" cy="235175"/>
            </a:xfrm>
            <a:prstGeom prst="roundRect">
              <a:avLst>
                <a:gd name="adj" fmla="val 8094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31" grpId="0" animBg="1"/>
      <p:bldP spid="32" grpId="0"/>
      <p:bldP spid="33" grpId="0"/>
      <p:bldP spid="34" grpId="0"/>
      <p:bldP spid="35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880533" y="361950"/>
            <a:ext cx="3306739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Income Philosophy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Freeform 5"/>
          <p:cNvSpPr/>
          <p:nvPr/>
        </p:nvSpPr>
        <p:spPr bwMode="auto">
          <a:xfrm>
            <a:off x="3261003" y="1504950"/>
            <a:ext cx="2545793" cy="1732156"/>
          </a:xfrm>
          <a:custGeom>
            <a:avLst/>
            <a:gdLst>
              <a:gd name="T0" fmla="*/ 1728 w 2004"/>
              <a:gd name="T1" fmla="*/ 592 h 1362"/>
              <a:gd name="T2" fmla="*/ 1744 w 2004"/>
              <a:gd name="T3" fmla="*/ 472 h 1362"/>
              <a:gd name="T4" fmla="*/ 1271 w 2004"/>
              <a:gd name="T5" fmla="*/ 0 h 1362"/>
              <a:gd name="T6" fmla="*/ 929 w 2004"/>
              <a:gd name="T7" fmla="*/ 230 h 1362"/>
              <a:gd name="T8" fmla="*/ 579 w 2004"/>
              <a:gd name="T9" fmla="*/ 100 h 1362"/>
              <a:gd name="T10" fmla="*/ 246 w 2004"/>
              <a:gd name="T11" fmla="*/ 506 h 1362"/>
              <a:gd name="T12" fmla="*/ 258 w 2004"/>
              <a:gd name="T13" fmla="*/ 598 h 1362"/>
              <a:gd name="T14" fmla="*/ 0 w 2004"/>
              <a:gd name="T15" fmla="*/ 968 h 1362"/>
              <a:gd name="T16" fmla="*/ 394 w 2004"/>
              <a:gd name="T17" fmla="*/ 1362 h 1362"/>
              <a:gd name="T18" fmla="*/ 1609 w 2004"/>
              <a:gd name="T19" fmla="*/ 1362 h 1362"/>
              <a:gd name="T20" fmla="*/ 2004 w 2004"/>
              <a:gd name="T21" fmla="*/ 968 h 1362"/>
              <a:gd name="T22" fmla="*/ 1728 w 2004"/>
              <a:gd name="T23" fmla="*/ 592 h 1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04" h="1362">
                <a:moveTo>
                  <a:pt x="1728" y="592"/>
                </a:moveTo>
                <a:cubicBezTo>
                  <a:pt x="1738" y="553"/>
                  <a:pt x="1744" y="513"/>
                  <a:pt x="1744" y="472"/>
                </a:cubicBezTo>
                <a:cubicBezTo>
                  <a:pt x="1744" y="211"/>
                  <a:pt x="1532" y="0"/>
                  <a:pt x="1271" y="0"/>
                </a:cubicBezTo>
                <a:cubicBezTo>
                  <a:pt x="969" y="0"/>
                  <a:pt x="929" y="230"/>
                  <a:pt x="929" y="230"/>
                </a:cubicBezTo>
                <a:cubicBezTo>
                  <a:pt x="929" y="230"/>
                  <a:pt x="802" y="73"/>
                  <a:pt x="579" y="100"/>
                </a:cubicBezTo>
                <a:cubicBezTo>
                  <a:pt x="377" y="140"/>
                  <a:pt x="246" y="321"/>
                  <a:pt x="246" y="506"/>
                </a:cubicBezTo>
                <a:cubicBezTo>
                  <a:pt x="246" y="538"/>
                  <a:pt x="250" y="568"/>
                  <a:pt x="258" y="598"/>
                </a:cubicBezTo>
                <a:cubicBezTo>
                  <a:pt x="108" y="653"/>
                  <a:pt x="0" y="798"/>
                  <a:pt x="0" y="968"/>
                </a:cubicBezTo>
                <a:cubicBezTo>
                  <a:pt x="0" y="1185"/>
                  <a:pt x="177" y="1362"/>
                  <a:pt x="394" y="1362"/>
                </a:cubicBezTo>
                <a:cubicBezTo>
                  <a:pt x="1609" y="1362"/>
                  <a:pt x="1609" y="1362"/>
                  <a:pt x="1609" y="1362"/>
                </a:cubicBezTo>
                <a:cubicBezTo>
                  <a:pt x="1827" y="1362"/>
                  <a:pt x="2004" y="1185"/>
                  <a:pt x="2004" y="968"/>
                </a:cubicBezTo>
                <a:cubicBezTo>
                  <a:pt x="2004" y="791"/>
                  <a:pt x="1888" y="642"/>
                  <a:pt x="1728" y="592"/>
                </a:cubicBez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2086443" y="3790950"/>
            <a:ext cx="770724" cy="744868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117373" y="2814505"/>
            <a:ext cx="770724" cy="744868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630865" y="1626160"/>
            <a:ext cx="770724" cy="744868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457200" y="24163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Skill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828958" y="1856602"/>
            <a:ext cx="414862" cy="283983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12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4" name="Rectangle 13"/>
          <p:cNvSpPr/>
          <p:nvPr/>
        </p:nvSpPr>
        <p:spPr>
          <a:xfrm>
            <a:off x="914400" y="35593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Maketplace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900305" y="4526928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Information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cxnSp>
        <p:nvCxnSpPr>
          <p:cNvPr id="3" name="Straight Arrow Connector 2"/>
          <p:cNvCxnSpPr>
            <a:stCxn id="4" idx="6"/>
            <a:endCxn id="9" idx="3"/>
          </p:cNvCxnSpPr>
          <p:nvPr/>
        </p:nvCxnSpPr>
        <p:spPr>
          <a:xfrm flipH="1" flipV="1">
            <a:off x="1401589" y="1998594"/>
            <a:ext cx="2187166" cy="266877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>
            <a:stCxn id="4" idx="7"/>
            <a:endCxn id="8" idx="3"/>
          </p:cNvCxnSpPr>
          <p:nvPr/>
        </p:nvCxnSpPr>
        <p:spPr>
          <a:xfrm flipH="1">
            <a:off x="1888097" y="2736027"/>
            <a:ext cx="1372906" cy="450912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>
            <a:stCxn id="4" idx="8"/>
            <a:endCxn id="7" idx="3"/>
          </p:cNvCxnSpPr>
          <p:nvPr/>
        </p:nvCxnSpPr>
        <p:spPr>
          <a:xfrm flipH="1">
            <a:off x="2857167" y="3237106"/>
            <a:ext cx="904356" cy="926278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ounded Rectangle 20"/>
          <p:cNvSpPr/>
          <p:nvPr/>
        </p:nvSpPr>
        <p:spPr>
          <a:xfrm>
            <a:off x="5977338" y="3790950"/>
            <a:ext cx="770724" cy="744868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1"/>
          <p:cNvSpPr/>
          <p:nvPr/>
        </p:nvSpPr>
        <p:spPr>
          <a:xfrm>
            <a:off x="7060973" y="2814505"/>
            <a:ext cx="770724" cy="744868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7717465" y="1626160"/>
            <a:ext cx="770724" cy="744868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543800" y="24163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Advanced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6858000" y="35593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Level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5791200" y="4526928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Quantity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cxnSp>
        <p:nvCxnSpPr>
          <p:cNvPr id="32" name="Straight Arrow Connector 31"/>
          <p:cNvCxnSpPr>
            <a:stCxn id="4" idx="9"/>
            <a:endCxn id="21" idx="1"/>
          </p:cNvCxnSpPr>
          <p:nvPr/>
        </p:nvCxnSpPr>
        <p:spPr>
          <a:xfrm>
            <a:off x="5305005" y="3237106"/>
            <a:ext cx="672333" cy="926278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/>
          <p:cNvCxnSpPr>
            <a:stCxn id="4" idx="0"/>
            <a:endCxn id="23" idx="1"/>
          </p:cNvCxnSpPr>
          <p:nvPr/>
        </p:nvCxnSpPr>
        <p:spPr>
          <a:xfrm flipV="1">
            <a:off x="5456178" y="1998594"/>
            <a:ext cx="2261287" cy="259246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>
            <a:stCxn id="4" idx="10"/>
            <a:endCxn id="22" idx="1"/>
          </p:cNvCxnSpPr>
          <p:nvPr/>
        </p:nvCxnSpPr>
        <p:spPr>
          <a:xfrm>
            <a:off x="5806796" y="2736027"/>
            <a:ext cx="1254177" cy="450912"/>
          </a:xfrm>
          <a:prstGeom prst="straightConnector1">
            <a:avLst/>
          </a:prstGeom>
          <a:ln w="1270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Freeform 59"/>
          <p:cNvSpPr>
            <a:spLocks noEditPoints="1"/>
          </p:cNvSpPr>
          <p:nvPr/>
        </p:nvSpPr>
        <p:spPr bwMode="auto">
          <a:xfrm>
            <a:off x="7969838" y="1788726"/>
            <a:ext cx="265977" cy="35669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1369428" y="2966260"/>
            <a:ext cx="235852" cy="411149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39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287032" y="4026844"/>
            <a:ext cx="369545" cy="355959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172476" y="4026844"/>
            <a:ext cx="380447" cy="281813"/>
            <a:chOff x="4598988" y="3619501"/>
            <a:chExt cx="214313" cy="158750"/>
          </a:xfrm>
          <a:solidFill>
            <a:schemeClr val="bg1"/>
          </a:solidFill>
        </p:grpSpPr>
        <p:sp>
          <p:nvSpPr>
            <p:cNvPr id="45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8" name="Freeform 58"/>
          <p:cNvSpPr/>
          <p:nvPr/>
        </p:nvSpPr>
        <p:spPr bwMode="auto">
          <a:xfrm>
            <a:off x="4226408" y="2067737"/>
            <a:ext cx="614982" cy="637478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9" name="Group 48"/>
          <p:cNvGrpSpPr/>
          <p:nvPr/>
        </p:nvGrpSpPr>
        <p:grpSpPr>
          <a:xfrm>
            <a:off x="7324027" y="3002280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50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2" name="Rectangle 51"/>
          <p:cNvSpPr/>
          <p:nvPr/>
        </p:nvSpPr>
        <p:spPr>
          <a:xfrm>
            <a:off x="3962399" y="2705215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Insane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/>
      <p:bldP spid="14" grpId="0"/>
      <p:bldP spid="15" grpId="0"/>
      <p:bldP spid="21" grpId="0" animBg="1"/>
      <p:bldP spid="22" grpId="0" animBg="1"/>
      <p:bldP spid="23" grpId="0" animBg="1"/>
      <p:bldP spid="24" grpId="0"/>
      <p:bldP spid="28" grpId="0"/>
      <p:bldP spid="29" grpId="0"/>
      <p:bldP spid="37" grpId="0" animBg="1"/>
      <p:bldP spid="48" grpId="0" animBg="1"/>
      <p:bldP spid="52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/>
          <p:nvPr/>
        </p:nvSpPr>
        <p:spPr bwMode="auto">
          <a:xfrm>
            <a:off x="3092235" y="2820715"/>
            <a:ext cx="2829832" cy="1732235"/>
          </a:xfrm>
          <a:custGeom>
            <a:avLst/>
            <a:gdLst>
              <a:gd name="T0" fmla="*/ 17 w 618"/>
              <a:gd name="T1" fmla="*/ 170 h 377"/>
              <a:gd name="T2" fmla="*/ 278 w 618"/>
              <a:gd name="T3" fmla="*/ 11 h 377"/>
              <a:gd name="T4" fmla="*/ 344 w 618"/>
              <a:gd name="T5" fmla="*/ 13 h 377"/>
              <a:gd name="T6" fmla="*/ 597 w 618"/>
              <a:gd name="T7" fmla="*/ 167 h 377"/>
              <a:gd name="T8" fmla="*/ 601 w 618"/>
              <a:gd name="T9" fmla="*/ 208 h 377"/>
              <a:gd name="T10" fmla="*/ 340 w 618"/>
              <a:gd name="T11" fmla="*/ 367 h 377"/>
              <a:gd name="T12" fmla="*/ 274 w 618"/>
              <a:gd name="T13" fmla="*/ 364 h 377"/>
              <a:gd name="T14" fmla="*/ 21 w 618"/>
              <a:gd name="T15" fmla="*/ 210 h 377"/>
              <a:gd name="T16" fmla="*/ 17 w 618"/>
              <a:gd name="T17" fmla="*/ 170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8" h="377">
                <a:moveTo>
                  <a:pt x="17" y="170"/>
                </a:moveTo>
                <a:cubicBezTo>
                  <a:pt x="278" y="11"/>
                  <a:pt x="278" y="11"/>
                  <a:pt x="278" y="11"/>
                </a:cubicBezTo>
                <a:cubicBezTo>
                  <a:pt x="295" y="0"/>
                  <a:pt x="325" y="1"/>
                  <a:pt x="344" y="13"/>
                </a:cubicBezTo>
                <a:cubicBezTo>
                  <a:pt x="597" y="167"/>
                  <a:pt x="597" y="167"/>
                  <a:pt x="597" y="167"/>
                </a:cubicBezTo>
                <a:cubicBezTo>
                  <a:pt x="617" y="179"/>
                  <a:pt x="618" y="197"/>
                  <a:pt x="601" y="208"/>
                </a:cubicBezTo>
                <a:cubicBezTo>
                  <a:pt x="340" y="367"/>
                  <a:pt x="340" y="367"/>
                  <a:pt x="340" y="367"/>
                </a:cubicBezTo>
                <a:cubicBezTo>
                  <a:pt x="323" y="377"/>
                  <a:pt x="293" y="376"/>
                  <a:pt x="274" y="364"/>
                </a:cubicBezTo>
                <a:cubicBezTo>
                  <a:pt x="21" y="210"/>
                  <a:pt x="21" y="210"/>
                  <a:pt x="21" y="210"/>
                </a:cubicBezTo>
                <a:cubicBezTo>
                  <a:pt x="2" y="198"/>
                  <a:pt x="0" y="180"/>
                  <a:pt x="17" y="170"/>
                </a:cubicBez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" name="Freeform 5"/>
          <p:cNvSpPr/>
          <p:nvPr/>
        </p:nvSpPr>
        <p:spPr bwMode="auto">
          <a:xfrm>
            <a:off x="3092235" y="2448420"/>
            <a:ext cx="2829832" cy="1732235"/>
          </a:xfrm>
          <a:custGeom>
            <a:avLst/>
            <a:gdLst>
              <a:gd name="T0" fmla="*/ 17 w 618"/>
              <a:gd name="T1" fmla="*/ 170 h 377"/>
              <a:gd name="T2" fmla="*/ 278 w 618"/>
              <a:gd name="T3" fmla="*/ 11 h 377"/>
              <a:gd name="T4" fmla="*/ 344 w 618"/>
              <a:gd name="T5" fmla="*/ 13 h 377"/>
              <a:gd name="T6" fmla="*/ 597 w 618"/>
              <a:gd name="T7" fmla="*/ 167 h 377"/>
              <a:gd name="T8" fmla="*/ 601 w 618"/>
              <a:gd name="T9" fmla="*/ 208 h 377"/>
              <a:gd name="T10" fmla="*/ 340 w 618"/>
              <a:gd name="T11" fmla="*/ 367 h 377"/>
              <a:gd name="T12" fmla="*/ 274 w 618"/>
              <a:gd name="T13" fmla="*/ 364 h 377"/>
              <a:gd name="T14" fmla="*/ 21 w 618"/>
              <a:gd name="T15" fmla="*/ 210 h 377"/>
              <a:gd name="T16" fmla="*/ 17 w 618"/>
              <a:gd name="T17" fmla="*/ 170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8" h="377">
                <a:moveTo>
                  <a:pt x="17" y="170"/>
                </a:moveTo>
                <a:cubicBezTo>
                  <a:pt x="278" y="11"/>
                  <a:pt x="278" y="11"/>
                  <a:pt x="278" y="11"/>
                </a:cubicBezTo>
                <a:cubicBezTo>
                  <a:pt x="295" y="0"/>
                  <a:pt x="325" y="1"/>
                  <a:pt x="344" y="13"/>
                </a:cubicBezTo>
                <a:cubicBezTo>
                  <a:pt x="597" y="167"/>
                  <a:pt x="597" y="167"/>
                  <a:pt x="597" y="167"/>
                </a:cubicBezTo>
                <a:cubicBezTo>
                  <a:pt x="617" y="179"/>
                  <a:pt x="618" y="197"/>
                  <a:pt x="601" y="208"/>
                </a:cubicBezTo>
                <a:cubicBezTo>
                  <a:pt x="340" y="367"/>
                  <a:pt x="340" y="367"/>
                  <a:pt x="340" y="367"/>
                </a:cubicBezTo>
                <a:cubicBezTo>
                  <a:pt x="323" y="377"/>
                  <a:pt x="293" y="376"/>
                  <a:pt x="274" y="364"/>
                </a:cubicBezTo>
                <a:cubicBezTo>
                  <a:pt x="21" y="210"/>
                  <a:pt x="21" y="210"/>
                  <a:pt x="21" y="210"/>
                </a:cubicBezTo>
                <a:cubicBezTo>
                  <a:pt x="2" y="198"/>
                  <a:pt x="0" y="180"/>
                  <a:pt x="17" y="170"/>
                </a:cubicBez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5"/>
          <p:cNvSpPr/>
          <p:nvPr/>
        </p:nvSpPr>
        <p:spPr bwMode="auto">
          <a:xfrm>
            <a:off x="3092235" y="2079982"/>
            <a:ext cx="2829832" cy="1732235"/>
          </a:xfrm>
          <a:custGeom>
            <a:avLst/>
            <a:gdLst>
              <a:gd name="T0" fmla="*/ 17 w 618"/>
              <a:gd name="T1" fmla="*/ 170 h 377"/>
              <a:gd name="T2" fmla="*/ 278 w 618"/>
              <a:gd name="T3" fmla="*/ 11 h 377"/>
              <a:gd name="T4" fmla="*/ 344 w 618"/>
              <a:gd name="T5" fmla="*/ 13 h 377"/>
              <a:gd name="T6" fmla="*/ 597 w 618"/>
              <a:gd name="T7" fmla="*/ 167 h 377"/>
              <a:gd name="T8" fmla="*/ 601 w 618"/>
              <a:gd name="T9" fmla="*/ 208 h 377"/>
              <a:gd name="T10" fmla="*/ 340 w 618"/>
              <a:gd name="T11" fmla="*/ 367 h 377"/>
              <a:gd name="T12" fmla="*/ 274 w 618"/>
              <a:gd name="T13" fmla="*/ 364 h 377"/>
              <a:gd name="T14" fmla="*/ 21 w 618"/>
              <a:gd name="T15" fmla="*/ 210 h 377"/>
              <a:gd name="T16" fmla="*/ 17 w 618"/>
              <a:gd name="T17" fmla="*/ 170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8" h="377">
                <a:moveTo>
                  <a:pt x="17" y="170"/>
                </a:moveTo>
                <a:cubicBezTo>
                  <a:pt x="278" y="11"/>
                  <a:pt x="278" y="11"/>
                  <a:pt x="278" y="11"/>
                </a:cubicBezTo>
                <a:cubicBezTo>
                  <a:pt x="295" y="0"/>
                  <a:pt x="325" y="1"/>
                  <a:pt x="344" y="13"/>
                </a:cubicBezTo>
                <a:cubicBezTo>
                  <a:pt x="597" y="167"/>
                  <a:pt x="597" y="167"/>
                  <a:pt x="597" y="167"/>
                </a:cubicBezTo>
                <a:cubicBezTo>
                  <a:pt x="617" y="179"/>
                  <a:pt x="618" y="197"/>
                  <a:pt x="601" y="208"/>
                </a:cubicBezTo>
                <a:cubicBezTo>
                  <a:pt x="340" y="367"/>
                  <a:pt x="340" y="367"/>
                  <a:pt x="340" y="367"/>
                </a:cubicBezTo>
                <a:cubicBezTo>
                  <a:pt x="323" y="377"/>
                  <a:pt x="293" y="376"/>
                  <a:pt x="274" y="364"/>
                </a:cubicBezTo>
                <a:cubicBezTo>
                  <a:pt x="21" y="210"/>
                  <a:pt x="21" y="210"/>
                  <a:pt x="21" y="210"/>
                </a:cubicBezTo>
                <a:cubicBezTo>
                  <a:pt x="2" y="198"/>
                  <a:pt x="0" y="180"/>
                  <a:pt x="17" y="170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641349" y="361950"/>
            <a:ext cx="1785104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Labor Skill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Freeform 5"/>
          <p:cNvSpPr/>
          <p:nvPr/>
        </p:nvSpPr>
        <p:spPr bwMode="auto">
          <a:xfrm>
            <a:off x="3092235" y="1644030"/>
            <a:ext cx="2829832" cy="1732235"/>
          </a:xfrm>
          <a:custGeom>
            <a:avLst/>
            <a:gdLst>
              <a:gd name="T0" fmla="*/ 17 w 618"/>
              <a:gd name="T1" fmla="*/ 170 h 377"/>
              <a:gd name="T2" fmla="*/ 278 w 618"/>
              <a:gd name="T3" fmla="*/ 11 h 377"/>
              <a:gd name="T4" fmla="*/ 344 w 618"/>
              <a:gd name="T5" fmla="*/ 13 h 377"/>
              <a:gd name="T6" fmla="*/ 597 w 618"/>
              <a:gd name="T7" fmla="*/ 167 h 377"/>
              <a:gd name="T8" fmla="*/ 601 w 618"/>
              <a:gd name="T9" fmla="*/ 208 h 377"/>
              <a:gd name="T10" fmla="*/ 340 w 618"/>
              <a:gd name="T11" fmla="*/ 367 h 377"/>
              <a:gd name="T12" fmla="*/ 274 w 618"/>
              <a:gd name="T13" fmla="*/ 364 h 377"/>
              <a:gd name="T14" fmla="*/ 21 w 618"/>
              <a:gd name="T15" fmla="*/ 210 h 377"/>
              <a:gd name="T16" fmla="*/ 17 w 618"/>
              <a:gd name="T17" fmla="*/ 170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8" h="377">
                <a:moveTo>
                  <a:pt x="17" y="170"/>
                </a:moveTo>
                <a:cubicBezTo>
                  <a:pt x="278" y="11"/>
                  <a:pt x="278" y="11"/>
                  <a:pt x="278" y="11"/>
                </a:cubicBezTo>
                <a:cubicBezTo>
                  <a:pt x="295" y="0"/>
                  <a:pt x="325" y="1"/>
                  <a:pt x="344" y="13"/>
                </a:cubicBezTo>
                <a:cubicBezTo>
                  <a:pt x="597" y="167"/>
                  <a:pt x="597" y="167"/>
                  <a:pt x="597" y="167"/>
                </a:cubicBezTo>
                <a:cubicBezTo>
                  <a:pt x="617" y="179"/>
                  <a:pt x="618" y="197"/>
                  <a:pt x="601" y="208"/>
                </a:cubicBezTo>
                <a:cubicBezTo>
                  <a:pt x="340" y="367"/>
                  <a:pt x="340" y="367"/>
                  <a:pt x="340" y="367"/>
                </a:cubicBezTo>
                <a:cubicBezTo>
                  <a:pt x="323" y="377"/>
                  <a:pt x="293" y="376"/>
                  <a:pt x="274" y="364"/>
                </a:cubicBezTo>
                <a:cubicBezTo>
                  <a:pt x="21" y="210"/>
                  <a:pt x="21" y="210"/>
                  <a:pt x="21" y="210"/>
                </a:cubicBezTo>
                <a:cubicBezTo>
                  <a:pt x="2" y="198"/>
                  <a:pt x="0" y="180"/>
                  <a:pt x="17" y="170"/>
                </a:cubicBez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7020686" y="2221275"/>
            <a:ext cx="15569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Income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020686" y="3150825"/>
            <a:ext cx="15569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Cost</a:t>
            </a:r>
            <a:endParaRPr lang="en-US" sz="1400" b="1" smtClean="0">
              <a:solidFill>
                <a:srgbClr val="F2685A"/>
              </a:solidFill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6324600" y="2328000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6324600" y="3257550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381000" y="2221275"/>
            <a:ext cx="15569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Opportunity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81000" y="3150825"/>
            <a:ext cx="15569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Market</a:t>
            </a:r>
            <a:endParaRPr lang="en-US" sz="1400" b="1" smtClean="0">
              <a:solidFill>
                <a:srgbClr val="45C1A4"/>
              </a:solidFill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2057400" y="232800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2057400" y="32575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6426868" y="2422146"/>
            <a:ext cx="448305" cy="445235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20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457036" y="3419678"/>
            <a:ext cx="369545" cy="355959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6" name="Freeform 59"/>
          <p:cNvSpPr>
            <a:spLocks noEditPoints="1"/>
          </p:cNvSpPr>
          <p:nvPr/>
        </p:nvSpPr>
        <p:spPr bwMode="auto">
          <a:xfrm>
            <a:off x="2214461" y="3344816"/>
            <a:ext cx="321249" cy="430821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7" name="Group 26"/>
          <p:cNvGrpSpPr/>
          <p:nvPr/>
        </p:nvGrpSpPr>
        <p:grpSpPr>
          <a:xfrm>
            <a:off x="2231931" y="2468813"/>
            <a:ext cx="303779" cy="351902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28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7" grpId="0" animBg="1"/>
      <p:bldP spid="9" grpId="0" animBg="1"/>
      <p:bldP spid="5" grpId="0"/>
      <p:bldP spid="6" grpId="0"/>
      <p:bldP spid="8" grpId="0" animBg="1"/>
      <p:bldP spid="11" grpId="0"/>
      <p:bldP spid="12" grpId="0"/>
      <p:bldP spid="13" grpId="0" animBg="1"/>
      <p:bldP spid="14" grpId="0" animBg="1"/>
      <p:bldP spid="15" grpId="0"/>
      <p:bldP spid="16" grpId="0"/>
      <p:bldP spid="17" grpId="0" animBg="1"/>
      <p:bldP spid="18" grpId="0" animBg="1"/>
      <p:bldP spid="2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727350" y="361950"/>
            <a:ext cx="361310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 Performance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3962400" y="1820421"/>
            <a:ext cx="4452557" cy="0"/>
          </a:xfrm>
          <a:prstGeom prst="line">
            <a:avLst/>
          </a:prstGeom>
          <a:ln w="19050">
            <a:solidFill>
              <a:srgbClr val="0E7FB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3962400" y="1820421"/>
            <a:ext cx="3962400" cy="0"/>
          </a:xfrm>
          <a:prstGeom prst="line">
            <a:avLst/>
          </a:prstGeom>
          <a:ln w="254000">
            <a:solidFill>
              <a:srgbClr val="0E7FB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ounded Rectangle 17"/>
          <p:cNvSpPr/>
          <p:nvPr/>
        </p:nvSpPr>
        <p:spPr>
          <a:xfrm>
            <a:off x="3124200" y="15049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90%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3124200" y="2359908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70%</a:t>
            </a:r>
            <a:endParaRPr lang="en-US" sz="1600" smtClean="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3124200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85%</a:t>
            </a:r>
            <a:endParaRPr lang="en-US" sz="1600" smtClean="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3124200" y="4095750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45%</a:t>
            </a:r>
            <a:endParaRPr lang="en-US" sz="1600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85800" y="15049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Self Control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85800" y="2359908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Domination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85800" y="3236208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Black Campaign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85800" y="40957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Redemption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3962400" y="2675379"/>
            <a:ext cx="4452557" cy="0"/>
          </a:xfrm>
          <a:prstGeom prst="line">
            <a:avLst/>
          </a:prstGeom>
          <a:ln w="19050">
            <a:solidFill>
              <a:srgbClr val="45C1A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3962400" y="2675379"/>
            <a:ext cx="3124200" cy="0"/>
          </a:xfrm>
          <a:prstGeom prst="line">
            <a:avLst/>
          </a:prstGeom>
          <a:ln w="254000">
            <a:solidFill>
              <a:srgbClr val="45C1A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3962400" y="3551679"/>
            <a:ext cx="4452557" cy="0"/>
          </a:xfrm>
          <a:prstGeom prst="line">
            <a:avLst/>
          </a:prstGeom>
          <a:ln w="19050">
            <a:solidFill>
              <a:srgbClr val="B9D51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3962400" y="3551679"/>
            <a:ext cx="3733800" cy="0"/>
          </a:xfrm>
          <a:prstGeom prst="line">
            <a:avLst/>
          </a:prstGeom>
          <a:ln w="254000">
            <a:solidFill>
              <a:srgbClr val="B9D51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3962400" y="4411221"/>
            <a:ext cx="4452557" cy="0"/>
          </a:xfrm>
          <a:prstGeom prst="line">
            <a:avLst/>
          </a:prstGeom>
          <a:ln w="19050">
            <a:solidFill>
              <a:srgbClr val="F2685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3962400" y="4411221"/>
            <a:ext cx="2209800" cy="0"/>
          </a:xfrm>
          <a:prstGeom prst="line">
            <a:avLst/>
          </a:prstGeom>
          <a:ln w="254000">
            <a:solidFill>
              <a:srgbClr val="F2685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8" grpId="0" animBg="1"/>
      <p:bldP spid="19" grpId="0" animBg="1"/>
      <p:bldP spid="20" grpId="0" animBg="1"/>
      <p:bldP spid="21" grpId="0" animBg="1"/>
      <p:bldP spid="22" grpId="0"/>
      <p:bldP spid="23" grpId="0"/>
      <p:bldP spid="24" grpId="0"/>
      <p:bldP spid="25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082159" y="361950"/>
            <a:ext cx="2903487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Capital Structure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85800" y="1617208"/>
            <a:ext cx="2987899" cy="3088141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3962400" y="2038350"/>
            <a:ext cx="22098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System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4764292" y="1581150"/>
            <a:ext cx="606017" cy="585687"/>
          </a:xfrm>
          <a:prstGeom prst="roundRect">
            <a:avLst>
              <a:gd name="adj" fmla="val 11445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3962400" y="3697382"/>
            <a:ext cx="22098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Cash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4764292" y="3240182"/>
            <a:ext cx="606017" cy="585687"/>
          </a:xfrm>
          <a:prstGeom prst="roundRect">
            <a:avLst>
              <a:gd name="adj" fmla="val 11445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6324600" y="2038350"/>
            <a:ext cx="22098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Fund 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7126492" y="1581150"/>
            <a:ext cx="606017" cy="585687"/>
          </a:xfrm>
          <a:prstGeom prst="roundRect">
            <a:avLst>
              <a:gd name="adj" fmla="val 11445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6324600" y="3697382"/>
            <a:ext cx="22098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Loan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7126492" y="3240182"/>
            <a:ext cx="606017" cy="585687"/>
          </a:xfrm>
          <a:prstGeom prst="roundRect">
            <a:avLst>
              <a:gd name="adj" fmla="val 11445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7214839" y="3414662"/>
            <a:ext cx="429322" cy="233859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16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9" name="Freeform 59"/>
          <p:cNvSpPr>
            <a:spLocks noEditPoints="1"/>
          </p:cNvSpPr>
          <p:nvPr/>
        </p:nvSpPr>
        <p:spPr bwMode="auto">
          <a:xfrm>
            <a:off x="4920833" y="3335169"/>
            <a:ext cx="292933" cy="39284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7315200" y="1691503"/>
            <a:ext cx="210612" cy="367149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21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969150" y="1689334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24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/>
      <p:bldP spid="8" grpId="0" animBg="1"/>
      <p:bldP spid="9" grpId="0"/>
      <p:bldP spid="10" grpId="0" animBg="1"/>
      <p:bldP spid="11" grpId="0"/>
      <p:bldP spid="12" grpId="0" animBg="1"/>
      <p:bldP spid="13" grpId="0"/>
      <p:bldP spid="14" grpId="0" animBg="1"/>
      <p:bldP spid="19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420136" y="361950"/>
            <a:ext cx="2227533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Fund Raising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537022" y="1660528"/>
            <a:ext cx="906054" cy="875658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4572513" y="1660528"/>
            <a:ext cx="906054" cy="875658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3013256" y="2617877"/>
            <a:ext cx="906054" cy="875658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4073742" y="2617877"/>
            <a:ext cx="906054" cy="875658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5113746" y="2617877"/>
            <a:ext cx="906054" cy="875658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3531001" y="3601091"/>
            <a:ext cx="906054" cy="875658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4566492" y="3601091"/>
            <a:ext cx="906054" cy="875658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7020686" y="2221275"/>
            <a:ext cx="15569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Reviewer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020686" y="3150825"/>
            <a:ext cx="15569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Report</a:t>
            </a:r>
            <a:endParaRPr lang="en-US" sz="1400" b="1" smtClean="0">
              <a:solidFill>
                <a:srgbClr val="F2685A"/>
              </a:solidFill>
              <a:ea typeface="Open Sans" pitchFamily="34" charset="0"/>
              <a:cs typeface="Open Sans" pitchFamily="34" charset="0"/>
            </a:endParaRPr>
          </a:p>
          <a:p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6324600" y="2328000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6324600" y="3257550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381000" y="2221275"/>
            <a:ext cx="15569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Board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381000" y="3150825"/>
            <a:ext cx="15569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Stake Holder</a:t>
            </a:r>
            <a:endParaRPr lang="en-US" sz="1400" b="1" smtClean="0">
              <a:solidFill>
                <a:srgbClr val="45C1A4"/>
              </a:solidFill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2057400" y="232800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>
            <a:off x="2057400" y="32575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59"/>
          <p:cNvSpPr>
            <a:spLocks noEditPoints="1"/>
          </p:cNvSpPr>
          <p:nvPr/>
        </p:nvSpPr>
        <p:spPr bwMode="auto">
          <a:xfrm>
            <a:off x="3333294" y="2877358"/>
            <a:ext cx="265977" cy="35669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3767674" y="1950258"/>
            <a:ext cx="432707" cy="296198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4406257" y="2850132"/>
            <a:ext cx="235852" cy="411149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39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1" name="Freeform 37"/>
          <p:cNvSpPr>
            <a:spLocks noEditPoints="1"/>
          </p:cNvSpPr>
          <p:nvPr/>
        </p:nvSpPr>
        <p:spPr bwMode="auto">
          <a:xfrm>
            <a:off x="4836192" y="1910323"/>
            <a:ext cx="378696" cy="376069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2" name="Group 41"/>
          <p:cNvGrpSpPr/>
          <p:nvPr/>
        </p:nvGrpSpPr>
        <p:grpSpPr>
          <a:xfrm>
            <a:off x="5377846" y="2867983"/>
            <a:ext cx="377853" cy="375447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43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903232" y="3854261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48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0" name="Freeform 58"/>
          <p:cNvSpPr/>
          <p:nvPr/>
        </p:nvSpPr>
        <p:spPr bwMode="auto">
          <a:xfrm>
            <a:off x="3820899" y="3863583"/>
            <a:ext cx="338300" cy="350675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/>
      <p:bldP spid="14" grpId="0"/>
      <p:bldP spid="15" grpId="0" animBg="1"/>
      <p:bldP spid="16" grpId="0" animBg="1"/>
      <p:bldP spid="17" grpId="0"/>
      <p:bldP spid="18" grpId="0"/>
      <p:bldP spid="19" grpId="0" animBg="1"/>
      <p:bldP spid="20" grpId="0" animBg="1"/>
      <p:bldP spid="34" grpId="0" animBg="1"/>
      <p:bldP spid="41" grpId="0" animBg="1"/>
      <p:bldP spid="50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7"/>
          <p:cNvSpPr/>
          <p:nvPr/>
        </p:nvSpPr>
        <p:spPr bwMode="auto">
          <a:xfrm>
            <a:off x="4763" y="1588"/>
            <a:ext cx="6953250" cy="5153025"/>
          </a:xfrm>
          <a:custGeom>
            <a:avLst/>
            <a:gdLst>
              <a:gd name="T0" fmla="*/ 4380 w 4380"/>
              <a:gd name="T1" fmla="*/ 0 h 3246"/>
              <a:gd name="T2" fmla="*/ 16 w 4380"/>
              <a:gd name="T3" fmla="*/ 3246 h 3246"/>
              <a:gd name="T4" fmla="*/ 0 w 4380"/>
              <a:gd name="T5" fmla="*/ 3246 h 3246"/>
              <a:gd name="T6" fmla="*/ 2379 w 4380"/>
              <a:gd name="T7" fmla="*/ 0 h 3246"/>
              <a:gd name="T8" fmla="*/ 4380 w 4380"/>
              <a:gd name="T9" fmla="*/ 0 h 3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80" h="3246">
                <a:moveTo>
                  <a:pt x="4380" y="0"/>
                </a:moveTo>
                <a:lnTo>
                  <a:pt x="16" y="3246"/>
                </a:lnTo>
                <a:lnTo>
                  <a:pt x="0" y="3246"/>
                </a:lnTo>
                <a:lnTo>
                  <a:pt x="2379" y="0"/>
                </a:lnTo>
                <a:lnTo>
                  <a:pt x="4380" y="0"/>
                </a:lnTo>
                <a:close/>
              </a:path>
            </a:pathLst>
          </a:custGeom>
          <a:solidFill>
            <a:srgbClr val="45C1A4">
              <a:alpha val="72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" name="Freeform 9"/>
          <p:cNvSpPr/>
          <p:nvPr/>
        </p:nvSpPr>
        <p:spPr bwMode="auto">
          <a:xfrm>
            <a:off x="95250" y="1944688"/>
            <a:ext cx="9053512" cy="3209925"/>
          </a:xfrm>
          <a:custGeom>
            <a:avLst/>
            <a:gdLst>
              <a:gd name="T0" fmla="*/ 0 w 5703"/>
              <a:gd name="T1" fmla="*/ 2022 h 2022"/>
              <a:gd name="T2" fmla="*/ 5703 w 5703"/>
              <a:gd name="T3" fmla="*/ 0 h 2022"/>
              <a:gd name="T4" fmla="*/ 5703 w 5703"/>
              <a:gd name="T5" fmla="*/ 2022 h 2022"/>
              <a:gd name="T6" fmla="*/ 0 w 5703"/>
              <a:gd name="T7" fmla="*/ 2022 h 20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03" h="2022">
                <a:moveTo>
                  <a:pt x="0" y="2022"/>
                </a:moveTo>
                <a:lnTo>
                  <a:pt x="5703" y="0"/>
                </a:lnTo>
                <a:lnTo>
                  <a:pt x="5703" y="2022"/>
                </a:lnTo>
                <a:lnTo>
                  <a:pt x="0" y="2022"/>
                </a:lnTo>
                <a:close/>
              </a:path>
            </a:pathLst>
          </a:custGeom>
          <a:solidFill>
            <a:srgbClr val="F2685A">
              <a:alpha val="72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" name="Freeform 6"/>
          <p:cNvSpPr/>
          <p:nvPr/>
        </p:nvSpPr>
        <p:spPr bwMode="auto">
          <a:xfrm>
            <a:off x="0" y="1588"/>
            <a:ext cx="3781425" cy="5153025"/>
          </a:xfrm>
          <a:custGeom>
            <a:avLst/>
            <a:gdLst>
              <a:gd name="T0" fmla="*/ 2382 w 2382"/>
              <a:gd name="T1" fmla="*/ 0 h 3246"/>
              <a:gd name="T2" fmla="*/ 3 w 2382"/>
              <a:gd name="T3" fmla="*/ 3246 h 3246"/>
              <a:gd name="T4" fmla="*/ 0 w 2382"/>
              <a:gd name="T5" fmla="*/ 3246 h 3246"/>
              <a:gd name="T6" fmla="*/ 0 w 2382"/>
              <a:gd name="T7" fmla="*/ 3227 h 3246"/>
              <a:gd name="T8" fmla="*/ 1103 w 2382"/>
              <a:gd name="T9" fmla="*/ 0 h 3246"/>
              <a:gd name="T10" fmla="*/ 2382 w 2382"/>
              <a:gd name="T11" fmla="*/ 0 h 3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82" h="3246">
                <a:moveTo>
                  <a:pt x="2382" y="0"/>
                </a:moveTo>
                <a:lnTo>
                  <a:pt x="3" y="3246"/>
                </a:lnTo>
                <a:lnTo>
                  <a:pt x="0" y="3246"/>
                </a:lnTo>
                <a:lnTo>
                  <a:pt x="0" y="3227"/>
                </a:lnTo>
                <a:lnTo>
                  <a:pt x="1103" y="0"/>
                </a:lnTo>
                <a:lnTo>
                  <a:pt x="2382" y="0"/>
                </a:lnTo>
                <a:close/>
              </a:path>
            </a:pathLst>
          </a:custGeom>
          <a:solidFill>
            <a:srgbClr val="0E7FB7">
              <a:alpha val="72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" name="Freeform 5"/>
          <p:cNvSpPr/>
          <p:nvPr/>
        </p:nvSpPr>
        <p:spPr bwMode="auto">
          <a:xfrm>
            <a:off x="0" y="-3056"/>
            <a:ext cx="1752600" cy="5127508"/>
          </a:xfrm>
          <a:custGeom>
            <a:avLst/>
            <a:gdLst>
              <a:gd name="T0" fmla="*/ 1103 w 1103"/>
              <a:gd name="T1" fmla="*/ 0 h 3227"/>
              <a:gd name="T2" fmla="*/ 0 w 1103"/>
              <a:gd name="T3" fmla="*/ 3227 h 3227"/>
              <a:gd name="T4" fmla="*/ 0 w 1103"/>
              <a:gd name="T5" fmla="*/ 0 h 3227"/>
              <a:gd name="T6" fmla="*/ 1103 w 1103"/>
              <a:gd name="T7" fmla="*/ 0 h 3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03" h="3227">
                <a:moveTo>
                  <a:pt x="1103" y="0"/>
                </a:moveTo>
                <a:lnTo>
                  <a:pt x="0" y="3227"/>
                </a:lnTo>
                <a:lnTo>
                  <a:pt x="0" y="0"/>
                </a:lnTo>
                <a:lnTo>
                  <a:pt x="1103" y="0"/>
                </a:lnTo>
                <a:close/>
              </a:path>
            </a:pathLst>
          </a:custGeom>
          <a:solidFill>
            <a:schemeClr val="tx2">
              <a:lumMod val="75000"/>
              <a:alpha val="7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4763" y="1588"/>
            <a:ext cx="9139237" cy="5153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" name="Freeform 5"/>
          <p:cNvSpPr/>
          <p:nvPr/>
        </p:nvSpPr>
        <p:spPr bwMode="auto">
          <a:xfrm>
            <a:off x="4763" y="590550"/>
            <a:ext cx="1549703" cy="4533901"/>
          </a:xfrm>
          <a:custGeom>
            <a:avLst/>
            <a:gdLst>
              <a:gd name="T0" fmla="*/ 1103 w 1103"/>
              <a:gd name="T1" fmla="*/ 0 h 3227"/>
              <a:gd name="T2" fmla="*/ 0 w 1103"/>
              <a:gd name="T3" fmla="*/ 3227 h 3227"/>
              <a:gd name="T4" fmla="*/ 0 w 1103"/>
              <a:gd name="T5" fmla="*/ 0 h 3227"/>
              <a:gd name="T6" fmla="*/ 1103 w 1103"/>
              <a:gd name="T7" fmla="*/ 0 h 3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03" h="3227">
                <a:moveTo>
                  <a:pt x="1103" y="0"/>
                </a:moveTo>
                <a:lnTo>
                  <a:pt x="0" y="3227"/>
                </a:lnTo>
                <a:lnTo>
                  <a:pt x="0" y="0"/>
                </a:lnTo>
                <a:lnTo>
                  <a:pt x="1103" y="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Freeform 6"/>
          <p:cNvSpPr/>
          <p:nvPr/>
        </p:nvSpPr>
        <p:spPr bwMode="auto">
          <a:xfrm>
            <a:off x="4763" y="1581150"/>
            <a:ext cx="2622301" cy="3573463"/>
          </a:xfrm>
          <a:custGeom>
            <a:avLst/>
            <a:gdLst>
              <a:gd name="T0" fmla="*/ 2382 w 2382"/>
              <a:gd name="T1" fmla="*/ 0 h 3246"/>
              <a:gd name="T2" fmla="*/ 3 w 2382"/>
              <a:gd name="T3" fmla="*/ 3246 h 3246"/>
              <a:gd name="T4" fmla="*/ 0 w 2382"/>
              <a:gd name="T5" fmla="*/ 3246 h 3246"/>
              <a:gd name="T6" fmla="*/ 0 w 2382"/>
              <a:gd name="T7" fmla="*/ 3227 h 3246"/>
              <a:gd name="T8" fmla="*/ 1103 w 2382"/>
              <a:gd name="T9" fmla="*/ 0 h 3246"/>
              <a:gd name="T10" fmla="*/ 2382 w 2382"/>
              <a:gd name="T11" fmla="*/ 0 h 3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82" h="3246">
                <a:moveTo>
                  <a:pt x="2382" y="0"/>
                </a:moveTo>
                <a:lnTo>
                  <a:pt x="3" y="3246"/>
                </a:lnTo>
                <a:lnTo>
                  <a:pt x="0" y="3246"/>
                </a:lnTo>
                <a:lnTo>
                  <a:pt x="0" y="3227"/>
                </a:lnTo>
                <a:lnTo>
                  <a:pt x="1103" y="0"/>
                </a:lnTo>
                <a:lnTo>
                  <a:pt x="2382" y="0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7"/>
          <p:cNvSpPr/>
          <p:nvPr/>
        </p:nvSpPr>
        <p:spPr bwMode="auto">
          <a:xfrm>
            <a:off x="9525" y="1095724"/>
            <a:ext cx="5476875" cy="4058890"/>
          </a:xfrm>
          <a:custGeom>
            <a:avLst/>
            <a:gdLst>
              <a:gd name="T0" fmla="*/ 4380 w 4380"/>
              <a:gd name="T1" fmla="*/ 0 h 3246"/>
              <a:gd name="T2" fmla="*/ 16 w 4380"/>
              <a:gd name="T3" fmla="*/ 3246 h 3246"/>
              <a:gd name="T4" fmla="*/ 0 w 4380"/>
              <a:gd name="T5" fmla="*/ 3246 h 3246"/>
              <a:gd name="T6" fmla="*/ 2379 w 4380"/>
              <a:gd name="T7" fmla="*/ 0 h 3246"/>
              <a:gd name="T8" fmla="*/ 4380 w 4380"/>
              <a:gd name="T9" fmla="*/ 0 h 3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80" h="3246">
                <a:moveTo>
                  <a:pt x="4380" y="0"/>
                </a:moveTo>
                <a:lnTo>
                  <a:pt x="16" y="3246"/>
                </a:lnTo>
                <a:lnTo>
                  <a:pt x="0" y="3246"/>
                </a:lnTo>
                <a:lnTo>
                  <a:pt x="2379" y="0"/>
                </a:lnTo>
                <a:lnTo>
                  <a:pt x="4380" y="0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8"/>
          <p:cNvSpPr/>
          <p:nvPr/>
        </p:nvSpPr>
        <p:spPr bwMode="auto">
          <a:xfrm>
            <a:off x="34925" y="1588"/>
            <a:ext cx="9113837" cy="5153025"/>
          </a:xfrm>
          <a:custGeom>
            <a:avLst/>
            <a:gdLst>
              <a:gd name="T0" fmla="*/ 5741 w 5741"/>
              <a:gd name="T1" fmla="*/ 1224 h 3246"/>
              <a:gd name="T2" fmla="*/ 38 w 5741"/>
              <a:gd name="T3" fmla="*/ 3246 h 3246"/>
              <a:gd name="T4" fmla="*/ 0 w 5741"/>
              <a:gd name="T5" fmla="*/ 3246 h 3246"/>
              <a:gd name="T6" fmla="*/ 4364 w 5741"/>
              <a:gd name="T7" fmla="*/ 0 h 3246"/>
              <a:gd name="T8" fmla="*/ 5741 w 5741"/>
              <a:gd name="T9" fmla="*/ 0 h 3246"/>
              <a:gd name="T10" fmla="*/ 5741 w 5741"/>
              <a:gd name="T11" fmla="*/ 1224 h 3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41" h="3246">
                <a:moveTo>
                  <a:pt x="5741" y="1224"/>
                </a:moveTo>
                <a:lnTo>
                  <a:pt x="38" y="3246"/>
                </a:lnTo>
                <a:lnTo>
                  <a:pt x="0" y="3246"/>
                </a:lnTo>
                <a:lnTo>
                  <a:pt x="4364" y="0"/>
                </a:lnTo>
                <a:lnTo>
                  <a:pt x="5741" y="0"/>
                </a:lnTo>
                <a:lnTo>
                  <a:pt x="5741" y="1224"/>
                </a:lnTo>
                <a:close/>
              </a:path>
            </a:pathLst>
          </a:custGeom>
          <a:solidFill>
            <a:srgbClr val="B9D51F">
              <a:alpha val="6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Freeform 9"/>
          <p:cNvSpPr/>
          <p:nvPr/>
        </p:nvSpPr>
        <p:spPr bwMode="auto">
          <a:xfrm>
            <a:off x="95250" y="2837928"/>
            <a:ext cx="6534150" cy="2316685"/>
          </a:xfrm>
          <a:custGeom>
            <a:avLst/>
            <a:gdLst>
              <a:gd name="T0" fmla="*/ 0 w 5703"/>
              <a:gd name="T1" fmla="*/ 2022 h 2022"/>
              <a:gd name="T2" fmla="*/ 5703 w 5703"/>
              <a:gd name="T3" fmla="*/ 0 h 2022"/>
              <a:gd name="T4" fmla="*/ 5703 w 5703"/>
              <a:gd name="T5" fmla="*/ 2022 h 2022"/>
              <a:gd name="T6" fmla="*/ 0 w 5703"/>
              <a:gd name="T7" fmla="*/ 2022 h 20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03" h="2022">
                <a:moveTo>
                  <a:pt x="0" y="2022"/>
                </a:moveTo>
                <a:lnTo>
                  <a:pt x="5703" y="0"/>
                </a:lnTo>
                <a:lnTo>
                  <a:pt x="5703" y="2022"/>
                </a:lnTo>
                <a:lnTo>
                  <a:pt x="0" y="2022"/>
                </a:ln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" name="Freeform 7"/>
          <p:cNvSpPr/>
          <p:nvPr/>
        </p:nvSpPr>
        <p:spPr bwMode="auto">
          <a:xfrm>
            <a:off x="4763" y="1581150"/>
            <a:ext cx="4821863" cy="3573463"/>
          </a:xfrm>
          <a:custGeom>
            <a:avLst/>
            <a:gdLst>
              <a:gd name="T0" fmla="*/ 4380 w 4380"/>
              <a:gd name="T1" fmla="*/ 0 h 3246"/>
              <a:gd name="T2" fmla="*/ 16 w 4380"/>
              <a:gd name="T3" fmla="*/ 3246 h 3246"/>
              <a:gd name="T4" fmla="*/ 0 w 4380"/>
              <a:gd name="T5" fmla="*/ 3246 h 3246"/>
              <a:gd name="T6" fmla="*/ 2379 w 4380"/>
              <a:gd name="T7" fmla="*/ 0 h 3246"/>
              <a:gd name="T8" fmla="*/ 4380 w 4380"/>
              <a:gd name="T9" fmla="*/ 0 h 3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80" h="3246">
                <a:moveTo>
                  <a:pt x="4380" y="0"/>
                </a:moveTo>
                <a:lnTo>
                  <a:pt x="16" y="3246"/>
                </a:lnTo>
                <a:lnTo>
                  <a:pt x="0" y="3246"/>
                </a:lnTo>
                <a:lnTo>
                  <a:pt x="2379" y="0"/>
                </a:lnTo>
                <a:lnTo>
                  <a:pt x="4380" y="0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" name="Freeform 8"/>
          <p:cNvSpPr/>
          <p:nvPr/>
        </p:nvSpPr>
        <p:spPr bwMode="auto">
          <a:xfrm>
            <a:off x="0" y="952129"/>
            <a:ext cx="7432675" cy="4202485"/>
          </a:xfrm>
          <a:custGeom>
            <a:avLst/>
            <a:gdLst>
              <a:gd name="T0" fmla="*/ 5741 w 5741"/>
              <a:gd name="T1" fmla="*/ 1224 h 3246"/>
              <a:gd name="T2" fmla="*/ 38 w 5741"/>
              <a:gd name="T3" fmla="*/ 3246 h 3246"/>
              <a:gd name="T4" fmla="*/ 0 w 5741"/>
              <a:gd name="T5" fmla="*/ 3246 h 3246"/>
              <a:gd name="T6" fmla="*/ 4364 w 5741"/>
              <a:gd name="T7" fmla="*/ 0 h 3246"/>
              <a:gd name="T8" fmla="*/ 5741 w 5741"/>
              <a:gd name="T9" fmla="*/ 0 h 3246"/>
              <a:gd name="T10" fmla="*/ 5741 w 5741"/>
              <a:gd name="T11" fmla="*/ 1224 h 3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41" h="3246">
                <a:moveTo>
                  <a:pt x="5741" y="1224"/>
                </a:moveTo>
                <a:lnTo>
                  <a:pt x="38" y="3246"/>
                </a:lnTo>
                <a:lnTo>
                  <a:pt x="0" y="3246"/>
                </a:lnTo>
                <a:lnTo>
                  <a:pt x="4364" y="0"/>
                </a:lnTo>
                <a:lnTo>
                  <a:pt x="5741" y="0"/>
                </a:lnTo>
                <a:lnTo>
                  <a:pt x="5741" y="1224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2" name="Freeform 10"/>
          <p:cNvSpPr/>
          <p:nvPr/>
        </p:nvSpPr>
        <p:spPr bwMode="auto">
          <a:xfrm>
            <a:off x="4763" y="3105149"/>
            <a:ext cx="2073746" cy="2049463"/>
          </a:xfrm>
          <a:custGeom>
            <a:avLst/>
            <a:gdLst>
              <a:gd name="T0" fmla="*/ 117 w 542"/>
              <a:gd name="T1" fmla="*/ 0 h 535"/>
              <a:gd name="T2" fmla="*/ 542 w 542"/>
              <a:gd name="T3" fmla="*/ 424 h 535"/>
              <a:gd name="T4" fmla="*/ 527 w 542"/>
              <a:gd name="T5" fmla="*/ 535 h 535"/>
              <a:gd name="T6" fmla="*/ 0 w 542"/>
              <a:gd name="T7" fmla="*/ 535 h 535"/>
              <a:gd name="T8" fmla="*/ 0 w 542"/>
              <a:gd name="T9" fmla="*/ 16 h 535"/>
              <a:gd name="T10" fmla="*/ 117 w 542"/>
              <a:gd name="T11" fmla="*/ 0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2" h="535">
                <a:moveTo>
                  <a:pt x="117" y="0"/>
                </a:moveTo>
                <a:cubicBezTo>
                  <a:pt x="352" y="0"/>
                  <a:pt x="542" y="190"/>
                  <a:pt x="542" y="424"/>
                </a:cubicBezTo>
                <a:cubicBezTo>
                  <a:pt x="542" y="462"/>
                  <a:pt x="537" y="499"/>
                  <a:pt x="527" y="535"/>
                </a:cubicBezTo>
                <a:cubicBezTo>
                  <a:pt x="0" y="535"/>
                  <a:pt x="0" y="535"/>
                  <a:pt x="0" y="535"/>
                </a:cubicBezTo>
                <a:cubicBezTo>
                  <a:pt x="0" y="16"/>
                  <a:pt x="0" y="16"/>
                  <a:pt x="0" y="16"/>
                </a:cubicBezTo>
                <a:cubicBezTo>
                  <a:pt x="37" y="5"/>
                  <a:pt x="77" y="0"/>
                  <a:pt x="1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228600" y="4519196"/>
            <a:ext cx="11430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Technology</a:t>
            </a:r>
            <a:endParaRPr lang="en-US" sz="110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439414" y="4025400"/>
            <a:ext cx="721372" cy="493796"/>
            <a:chOff x="2324100" y="1814513"/>
            <a:chExt cx="266700" cy="182563"/>
          </a:xfrm>
          <a:solidFill>
            <a:srgbClr val="45C1A4"/>
          </a:solidFill>
        </p:grpSpPr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2201033" y="3795351"/>
            <a:ext cx="429322" cy="233859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24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7" name="Freeform 59"/>
          <p:cNvSpPr>
            <a:spLocks noEditPoints="1"/>
          </p:cNvSpPr>
          <p:nvPr/>
        </p:nvSpPr>
        <p:spPr bwMode="auto">
          <a:xfrm>
            <a:off x="1022980" y="2605716"/>
            <a:ext cx="292933" cy="39284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228802" y="2535623"/>
            <a:ext cx="210612" cy="367149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29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833893" y="2998563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32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4" name="Freeform 58"/>
          <p:cNvSpPr/>
          <p:nvPr/>
        </p:nvSpPr>
        <p:spPr bwMode="auto">
          <a:xfrm>
            <a:off x="2300786" y="4550946"/>
            <a:ext cx="421789" cy="437218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" name="Rectangle 1"/>
          <p:cNvSpPr/>
          <p:nvPr/>
        </p:nvSpPr>
        <p:spPr>
          <a:xfrm rot="20040290">
            <a:off x="2684358" y="2898079"/>
            <a:ext cx="1547218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80%</a:t>
            </a:r>
            <a:endParaRPr lang="en-US" sz="54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 rot="21197250">
            <a:off x="2978503" y="4057531"/>
            <a:ext cx="1547218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60%</a:t>
            </a:r>
            <a:endParaRPr lang="en-US" sz="54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 rot="18960748">
            <a:off x="2008624" y="1926448"/>
            <a:ext cx="1547218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75%</a:t>
            </a:r>
            <a:endParaRPr lang="en-US" sz="54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7" name="Rectangle 36"/>
          <p:cNvSpPr/>
          <p:nvPr/>
        </p:nvSpPr>
        <p:spPr>
          <a:xfrm rot="17631706">
            <a:off x="1005838" y="1215842"/>
            <a:ext cx="1547218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45%</a:t>
            </a:r>
            <a:endParaRPr lang="en-US" sz="54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 rot="16458006">
            <a:off x="-301380" y="1075437"/>
            <a:ext cx="1547218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80%</a:t>
            </a:r>
            <a:endParaRPr lang="en-US" sz="54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1" grpId="0" animBg="1"/>
      <p:bldP spid="16" grpId="0" animBg="1"/>
      <p:bldP spid="19" grpId="0"/>
      <p:bldP spid="27" grpId="0" animBg="1"/>
      <p:bldP spid="34" grpId="0" animBg="1"/>
      <p:bldP spid="2" grpId="0"/>
      <p:bldP spid="35" grpId="0"/>
      <p:bldP spid="36" grpId="0"/>
      <p:bldP spid="37" grpId="0"/>
      <p:bldP spid="38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658340" y="361950"/>
            <a:ext cx="1751120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Desystem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133600" y="2419350"/>
            <a:ext cx="897103" cy="867007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2668584" y="3333750"/>
            <a:ext cx="897103" cy="867007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2599448" y="1962150"/>
            <a:ext cx="448552" cy="433504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3063713" y="2786037"/>
            <a:ext cx="517687" cy="500320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3581400" y="3286357"/>
            <a:ext cx="448552" cy="433504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690758" y="2952750"/>
            <a:ext cx="345186" cy="333606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2133600" y="1651285"/>
            <a:ext cx="448552" cy="433504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2666308" y="4248150"/>
            <a:ext cx="448552" cy="433504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3073917" y="2061833"/>
            <a:ext cx="690816" cy="667641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3167246" y="4246132"/>
            <a:ext cx="310620" cy="300199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1672521" y="1897798"/>
            <a:ext cx="448552" cy="433504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2603922" y="1689755"/>
            <a:ext cx="224276" cy="216752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2301005" y="2114785"/>
            <a:ext cx="281146" cy="271714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2878641" y="1601941"/>
            <a:ext cx="224276" cy="216752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>
            <a:off x="3125053" y="1751046"/>
            <a:ext cx="294271" cy="284399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ounded Rectangle 20"/>
          <p:cNvSpPr/>
          <p:nvPr/>
        </p:nvSpPr>
        <p:spPr>
          <a:xfrm>
            <a:off x="3805676" y="2331302"/>
            <a:ext cx="294271" cy="284399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1"/>
          <p:cNvSpPr/>
          <p:nvPr/>
        </p:nvSpPr>
        <p:spPr>
          <a:xfrm>
            <a:off x="1812137" y="2357219"/>
            <a:ext cx="294271" cy="284399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1228663" y="3307300"/>
            <a:ext cx="690816" cy="667641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3783904" y="2641618"/>
            <a:ext cx="448552" cy="433504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1359378" y="2061833"/>
            <a:ext cx="276491" cy="267215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4066909" y="3142735"/>
            <a:ext cx="276491" cy="267215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1959272" y="3307300"/>
            <a:ext cx="310620" cy="300199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2301005" y="3309600"/>
            <a:ext cx="310620" cy="300199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ounded Rectangle 28"/>
          <p:cNvSpPr/>
          <p:nvPr/>
        </p:nvSpPr>
        <p:spPr>
          <a:xfrm>
            <a:off x="1965762" y="3641120"/>
            <a:ext cx="638159" cy="616749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ounded Rectangle 29"/>
          <p:cNvSpPr/>
          <p:nvPr/>
        </p:nvSpPr>
        <p:spPr>
          <a:xfrm>
            <a:off x="1373221" y="2357219"/>
            <a:ext cx="400894" cy="387444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ounded Rectangle 30"/>
          <p:cNvSpPr/>
          <p:nvPr/>
        </p:nvSpPr>
        <p:spPr>
          <a:xfrm>
            <a:off x="3583540" y="3767253"/>
            <a:ext cx="369271" cy="356882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ounded Rectangle 31"/>
          <p:cNvSpPr/>
          <p:nvPr/>
        </p:nvSpPr>
        <p:spPr>
          <a:xfrm>
            <a:off x="2260270" y="4286461"/>
            <a:ext cx="369271" cy="356882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1550466" y="4022316"/>
            <a:ext cx="369271" cy="356882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ounded Rectangle 33"/>
          <p:cNvSpPr/>
          <p:nvPr/>
        </p:nvSpPr>
        <p:spPr>
          <a:xfrm>
            <a:off x="1108256" y="2774206"/>
            <a:ext cx="529929" cy="512151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ounded Rectangle 34"/>
          <p:cNvSpPr/>
          <p:nvPr/>
        </p:nvSpPr>
        <p:spPr>
          <a:xfrm>
            <a:off x="1931265" y="4286461"/>
            <a:ext cx="294271" cy="284399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ounded Rectangle 35"/>
          <p:cNvSpPr/>
          <p:nvPr/>
        </p:nvSpPr>
        <p:spPr>
          <a:xfrm>
            <a:off x="4062254" y="3457399"/>
            <a:ext cx="190099" cy="183721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64440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Control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64440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Take a Look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64440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Standard Process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64440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Looking Forward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57479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ounded Rectangle 41"/>
          <p:cNvSpPr/>
          <p:nvPr/>
        </p:nvSpPr>
        <p:spPr>
          <a:xfrm>
            <a:off x="57479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ounded Rectangle 42"/>
          <p:cNvSpPr/>
          <p:nvPr/>
        </p:nvSpPr>
        <p:spPr>
          <a:xfrm>
            <a:off x="57479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ounded Rectangle 43"/>
          <p:cNvSpPr/>
          <p:nvPr/>
        </p:nvSpPr>
        <p:spPr>
          <a:xfrm>
            <a:off x="57479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" name="Group 44"/>
          <p:cNvGrpSpPr/>
          <p:nvPr/>
        </p:nvGrpSpPr>
        <p:grpSpPr>
          <a:xfrm>
            <a:off x="5882658" y="2630388"/>
            <a:ext cx="383441" cy="208867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46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7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8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5918790" y="3357193"/>
            <a:ext cx="311177" cy="388972"/>
            <a:chOff x="6751638" y="2265363"/>
            <a:chExt cx="158750" cy="198438"/>
          </a:xfrm>
          <a:solidFill>
            <a:schemeClr val="bg1"/>
          </a:solidFill>
        </p:grpSpPr>
        <p:sp>
          <p:nvSpPr>
            <p:cNvPr id="50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2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3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4" name="Freeform 32"/>
          <p:cNvSpPr/>
          <p:nvPr/>
        </p:nvSpPr>
        <p:spPr bwMode="auto">
          <a:xfrm>
            <a:off x="5904182" y="1746265"/>
            <a:ext cx="340392" cy="30071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55" name="Freeform 33"/>
          <p:cNvSpPr>
            <a:spLocks noEditPoints="1"/>
          </p:cNvSpPr>
          <p:nvPr/>
        </p:nvSpPr>
        <p:spPr bwMode="auto">
          <a:xfrm>
            <a:off x="5887237" y="4257869"/>
            <a:ext cx="374282" cy="254829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0"/>
                            </p:stCondLst>
                            <p:childTnLst>
                              <p:par>
                                <p:cTn id="1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0"/>
                            </p:stCondLst>
                            <p:childTnLst>
                              <p:par>
                                <p:cTn id="2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0"/>
                            </p:stCondLst>
                            <p:childTnLst>
                              <p:par>
                                <p:cTn id="2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0"/>
                            </p:stCondLst>
                            <p:childTnLst>
                              <p:par>
                                <p:cTn id="2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0"/>
                            </p:stCondLst>
                            <p:childTnLst>
                              <p:par>
                                <p:cTn id="2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2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0"/>
                            </p:stCondLst>
                            <p:childTnLst>
                              <p:par>
                                <p:cTn id="2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/>
      <p:bldP spid="38" grpId="0"/>
      <p:bldP spid="39" grpId="0"/>
      <p:bldP spid="40" grpId="0"/>
      <p:bldP spid="41" grpId="0" animBg="1"/>
      <p:bldP spid="42" grpId="0" animBg="1"/>
      <p:bldP spid="43" grpId="0" animBg="1"/>
      <p:bldP spid="44" grpId="0" animBg="1"/>
      <p:bldP spid="54" grpId="0" animBg="1"/>
      <p:bldP spid="55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932015" y="3048066"/>
            <a:ext cx="996079" cy="1276284"/>
            <a:chOff x="3582988" y="2036763"/>
            <a:chExt cx="1698626" cy="2176462"/>
          </a:xfrm>
          <a:solidFill>
            <a:schemeClr val="bg1">
              <a:lumMod val="65000"/>
            </a:schemeClr>
          </a:solidFill>
        </p:grpSpPr>
        <p:sp>
          <p:nvSpPr>
            <p:cNvPr id="7" name="Freeform 5"/>
            <p:cNvSpPr/>
            <p:nvPr/>
          </p:nvSpPr>
          <p:spPr bwMode="auto">
            <a:xfrm>
              <a:off x="3582988" y="3082925"/>
              <a:ext cx="1698626" cy="1130300"/>
            </a:xfrm>
            <a:custGeom>
              <a:avLst/>
              <a:gdLst>
                <a:gd name="T0" fmla="*/ 700 w 966"/>
                <a:gd name="T1" fmla="*/ 59 h 643"/>
                <a:gd name="T2" fmla="*/ 616 w 966"/>
                <a:gd name="T3" fmla="*/ 0 h 643"/>
                <a:gd name="T4" fmla="*/ 329 w 966"/>
                <a:gd name="T5" fmla="*/ 1 h 643"/>
                <a:gd name="T6" fmla="*/ 150 w 966"/>
                <a:gd name="T7" fmla="*/ 95 h 643"/>
                <a:gd name="T8" fmla="*/ 81 w 966"/>
                <a:gd name="T9" fmla="*/ 142 h 643"/>
                <a:gd name="T10" fmla="*/ 0 w 966"/>
                <a:gd name="T11" fmla="*/ 489 h 643"/>
                <a:gd name="T12" fmla="*/ 24 w 966"/>
                <a:gd name="T13" fmla="*/ 550 h 643"/>
                <a:gd name="T14" fmla="*/ 452 w 966"/>
                <a:gd name="T15" fmla="*/ 637 h 643"/>
                <a:gd name="T16" fmla="*/ 917 w 966"/>
                <a:gd name="T17" fmla="*/ 561 h 643"/>
                <a:gd name="T18" fmla="*/ 946 w 966"/>
                <a:gd name="T19" fmla="*/ 529 h 643"/>
                <a:gd name="T20" fmla="*/ 881 w 966"/>
                <a:gd name="T21" fmla="*/ 164 h 643"/>
                <a:gd name="T22" fmla="*/ 700 w 966"/>
                <a:gd name="T23" fmla="*/ 59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6" h="643">
                  <a:moveTo>
                    <a:pt x="700" y="59"/>
                  </a:moveTo>
                  <a:cubicBezTo>
                    <a:pt x="617" y="29"/>
                    <a:pt x="616" y="0"/>
                    <a:pt x="616" y="0"/>
                  </a:cubicBezTo>
                  <a:cubicBezTo>
                    <a:pt x="453" y="322"/>
                    <a:pt x="329" y="1"/>
                    <a:pt x="329" y="1"/>
                  </a:cubicBezTo>
                  <a:cubicBezTo>
                    <a:pt x="318" y="44"/>
                    <a:pt x="150" y="95"/>
                    <a:pt x="150" y="95"/>
                  </a:cubicBezTo>
                  <a:cubicBezTo>
                    <a:pt x="101" y="114"/>
                    <a:pt x="81" y="142"/>
                    <a:pt x="81" y="142"/>
                  </a:cubicBezTo>
                  <a:cubicBezTo>
                    <a:pt x="8" y="250"/>
                    <a:pt x="0" y="489"/>
                    <a:pt x="0" y="489"/>
                  </a:cubicBezTo>
                  <a:cubicBezTo>
                    <a:pt x="1" y="544"/>
                    <a:pt x="24" y="550"/>
                    <a:pt x="24" y="550"/>
                  </a:cubicBezTo>
                  <a:cubicBezTo>
                    <a:pt x="191" y="624"/>
                    <a:pt x="452" y="637"/>
                    <a:pt x="452" y="637"/>
                  </a:cubicBezTo>
                  <a:cubicBezTo>
                    <a:pt x="721" y="643"/>
                    <a:pt x="917" y="561"/>
                    <a:pt x="917" y="561"/>
                  </a:cubicBezTo>
                  <a:cubicBezTo>
                    <a:pt x="945" y="543"/>
                    <a:pt x="946" y="529"/>
                    <a:pt x="946" y="529"/>
                  </a:cubicBezTo>
                  <a:cubicBezTo>
                    <a:pt x="966" y="357"/>
                    <a:pt x="881" y="164"/>
                    <a:pt x="881" y="164"/>
                  </a:cubicBezTo>
                  <a:cubicBezTo>
                    <a:pt x="855" y="108"/>
                    <a:pt x="700" y="59"/>
                    <a:pt x="700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4022725" y="2036763"/>
              <a:ext cx="817563" cy="1119188"/>
            </a:xfrm>
            <a:custGeom>
              <a:avLst/>
              <a:gdLst>
                <a:gd name="T0" fmla="*/ 38 w 465"/>
                <a:gd name="T1" fmla="*/ 426 h 637"/>
                <a:gd name="T2" fmla="*/ 220 w 465"/>
                <a:gd name="T3" fmla="*/ 637 h 637"/>
                <a:gd name="T4" fmla="*/ 415 w 465"/>
                <a:gd name="T5" fmla="*/ 426 h 637"/>
                <a:gd name="T6" fmla="*/ 432 w 465"/>
                <a:gd name="T7" fmla="*/ 393 h 637"/>
                <a:gd name="T8" fmla="*/ 425 w 465"/>
                <a:gd name="T9" fmla="*/ 330 h 637"/>
                <a:gd name="T10" fmla="*/ 406 w 465"/>
                <a:gd name="T11" fmla="*/ 130 h 637"/>
                <a:gd name="T12" fmla="*/ 312 w 465"/>
                <a:gd name="T13" fmla="*/ 73 h 637"/>
                <a:gd name="T14" fmla="*/ 304 w 465"/>
                <a:gd name="T15" fmla="*/ 67 h 637"/>
                <a:gd name="T16" fmla="*/ 308 w 465"/>
                <a:gd name="T17" fmla="*/ 72 h 637"/>
                <a:gd name="T18" fmla="*/ 296 w 465"/>
                <a:gd name="T19" fmla="*/ 69 h 637"/>
                <a:gd name="T20" fmla="*/ 284 w 465"/>
                <a:gd name="T21" fmla="*/ 57 h 637"/>
                <a:gd name="T22" fmla="*/ 293 w 465"/>
                <a:gd name="T23" fmla="*/ 68 h 637"/>
                <a:gd name="T24" fmla="*/ 288 w 465"/>
                <a:gd name="T25" fmla="*/ 67 h 637"/>
                <a:gd name="T26" fmla="*/ 276 w 465"/>
                <a:gd name="T27" fmla="*/ 52 h 637"/>
                <a:gd name="T28" fmla="*/ 281 w 465"/>
                <a:gd name="T29" fmla="*/ 62 h 637"/>
                <a:gd name="T30" fmla="*/ 244 w 465"/>
                <a:gd name="T31" fmla="*/ 9 h 637"/>
                <a:gd name="T32" fmla="*/ 219 w 465"/>
                <a:gd name="T33" fmla="*/ 29 h 637"/>
                <a:gd name="T34" fmla="*/ 238 w 465"/>
                <a:gd name="T35" fmla="*/ 0 h 637"/>
                <a:gd name="T36" fmla="*/ 219 w 465"/>
                <a:gd name="T37" fmla="*/ 16 h 637"/>
                <a:gd name="T38" fmla="*/ 189 w 465"/>
                <a:gd name="T39" fmla="*/ 52 h 637"/>
                <a:gd name="T40" fmla="*/ 184 w 465"/>
                <a:gd name="T41" fmla="*/ 49 h 637"/>
                <a:gd name="T42" fmla="*/ 195 w 465"/>
                <a:gd name="T43" fmla="*/ 31 h 637"/>
                <a:gd name="T44" fmla="*/ 182 w 465"/>
                <a:gd name="T45" fmla="*/ 48 h 637"/>
                <a:gd name="T46" fmla="*/ 171 w 465"/>
                <a:gd name="T47" fmla="*/ 43 h 637"/>
                <a:gd name="T48" fmla="*/ 184 w 465"/>
                <a:gd name="T49" fmla="*/ 25 h 637"/>
                <a:gd name="T50" fmla="*/ 172 w 465"/>
                <a:gd name="T51" fmla="*/ 37 h 637"/>
                <a:gd name="T52" fmla="*/ 152 w 465"/>
                <a:gd name="T53" fmla="*/ 45 h 637"/>
                <a:gd name="T54" fmla="*/ 26 w 465"/>
                <a:gd name="T55" fmla="*/ 175 h 637"/>
                <a:gd name="T56" fmla="*/ 31 w 465"/>
                <a:gd name="T57" fmla="*/ 331 h 637"/>
                <a:gd name="T58" fmla="*/ 21 w 465"/>
                <a:gd name="T59" fmla="*/ 393 h 637"/>
                <a:gd name="T60" fmla="*/ 38 w 465"/>
                <a:gd name="T61" fmla="*/ 426 h 637"/>
                <a:gd name="T62" fmla="*/ 216 w 465"/>
                <a:gd name="T63" fmla="*/ 20 h 637"/>
                <a:gd name="T64" fmla="*/ 205 w 465"/>
                <a:gd name="T65" fmla="*/ 45 h 637"/>
                <a:gd name="T66" fmla="*/ 202 w 465"/>
                <a:gd name="T67" fmla="*/ 44 h 637"/>
                <a:gd name="T68" fmla="*/ 216 w 465"/>
                <a:gd name="T69" fmla="*/ 2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5" h="637">
                  <a:moveTo>
                    <a:pt x="38" y="426"/>
                  </a:moveTo>
                  <a:cubicBezTo>
                    <a:pt x="51" y="530"/>
                    <a:pt x="140" y="637"/>
                    <a:pt x="220" y="637"/>
                  </a:cubicBezTo>
                  <a:cubicBezTo>
                    <a:pt x="313" y="637"/>
                    <a:pt x="401" y="524"/>
                    <a:pt x="415" y="426"/>
                  </a:cubicBezTo>
                  <a:cubicBezTo>
                    <a:pt x="420" y="423"/>
                    <a:pt x="429" y="414"/>
                    <a:pt x="432" y="393"/>
                  </a:cubicBezTo>
                  <a:cubicBezTo>
                    <a:pt x="432" y="393"/>
                    <a:pt x="452" y="322"/>
                    <a:pt x="425" y="330"/>
                  </a:cubicBezTo>
                  <a:cubicBezTo>
                    <a:pt x="435" y="303"/>
                    <a:pt x="465" y="196"/>
                    <a:pt x="406" y="130"/>
                  </a:cubicBezTo>
                  <a:cubicBezTo>
                    <a:pt x="406" y="130"/>
                    <a:pt x="379" y="93"/>
                    <a:pt x="312" y="73"/>
                  </a:cubicBezTo>
                  <a:cubicBezTo>
                    <a:pt x="310" y="71"/>
                    <a:pt x="307" y="69"/>
                    <a:pt x="304" y="67"/>
                  </a:cubicBezTo>
                  <a:cubicBezTo>
                    <a:pt x="304" y="67"/>
                    <a:pt x="306" y="69"/>
                    <a:pt x="308" y="72"/>
                  </a:cubicBezTo>
                  <a:cubicBezTo>
                    <a:pt x="304" y="71"/>
                    <a:pt x="300" y="70"/>
                    <a:pt x="296" y="69"/>
                  </a:cubicBezTo>
                  <a:cubicBezTo>
                    <a:pt x="293" y="65"/>
                    <a:pt x="289" y="61"/>
                    <a:pt x="284" y="57"/>
                  </a:cubicBezTo>
                  <a:cubicBezTo>
                    <a:pt x="284" y="57"/>
                    <a:pt x="288" y="61"/>
                    <a:pt x="293" y="68"/>
                  </a:cubicBezTo>
                  <a:cubicBezTo>
                    <a:pt x="291" y="67"/>
                    <a:pt x="289" y="67"/>
                    <a:pt x="288" y="67"/>
                  </a:cubicBezTo>
                  <a:cubicBezTo>
                    <a:pt x="284" y="62"/>
                    <a:pt x="281" y="57"/>
                    <a:pt x="276" y="52"/>
                  </a:cubicBezTo>
                  <a:cubicBezTo>
                    <a:pt x="276" y="52"/>
                    <a:pt x="278" y="56"/>
                    <a:pt x="281" y="62"/>
                  </a:cubicBezTo>
                  <a:cubicBezTo>
                    <a:pt x="268" y="53"/>
                    <a:pt x="244" y="32"/>
                    <a:pt x="244" y="9"/>
                  </a:cubicBezTo>
                  <a:cubicBezTo>
                    <a:pt x="244" y="9"/>
                    <a:pt x="228" y="16"/>
                    <a:pt x="219" y="29"/>
                  </a:cubicBezTo>
                  <a:cubicBezTo>
                    <a:pt x="223" y="18"/>
                    <a:pt x="229" y="8"/>
                    <a:pt x="238" y="0"/>
                  </a:cubicBezTo>
                  <a:cubicBezTo>
                    <a:pt x="238" y="0"/>
                    <a:pt x="228" y="5"/>
                    <a:pt x="219" y="16"/>
                  </a:cubicBezTo>
                  <a:cubicBezTo>
                    <a:pt x="211" y="20"/>
                    <a:pt x="195" y="32"/>
                    <a:pt x="189" y="52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6" y="44"/>
                    <a:pt x="190" y="38"/>
                    <a:pt x="195" y="31"/>
                  </a:cubicBezTo>
                  <a:cubicBezTo>
                    <a:pt x="195" y="31"/>
                    <a:pt x="188" y="38"/>
                    <a:pt x="182" y="48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4" y="37"/>
                    <a:pt x="178" y="31"/>
                    <a:pt x="184" y="25"/>
                  </a:cubicBezTo>
                  <a:cubicBezTo>
                    <a:pt x="184" y="25"/>
                    <a:pt x="178" y="29"/>
                    <a:pt x="172" y="37"/>
                  </a:cubicBezTo>
                  <a:cubicBezTo>
                    <a:pt x="174" y="30"/>
                    <a:pt x="173" y="22"/>
                    <a:pt x="152" y="45"/>
                  </a:cubicBezTo>
                  <a:cubicBezTo>
                    <a:pt x="152" y="45"/>
                    <a:pt x="54" y="88"/>
                    <a:pt x="26" y="175"/>
                  </a:cubicBezTo>
                  <a:cubicBezTo>
                    <a:pt x="26" y="175"/>
                    <a:pt x="9" y="215"/>
                    <a:pt x="31" y="331"/>
                  </a:cubicBezTo>
                  <a:cubicBezTo>
                    <a:pt x="0" y="317"/>
                    <a:pt x="21" y="393"/>
                    <a:pt x="21" y="393"/>
                  </a:cubicBezTo>
                  <a:cubicBezTo>
                    <a:pt x="24" y="414"/>
                    <a:pt x="33" y="423"/>
                    <a:pt x="38" y="426"/>
                  </a:cubicBezTo>
                  <a:close/>
                  <a:moveTo>
                    <a:pt x="216" y="20"/>
                  </a:moveTo>
                  <a:cubicBezTo>
                    <a:pt x="211" y="27"/>
                    <a:pt x="207" y="35"/>
                    <a:pt x="205" y="45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204" y="35"/>
                    <a:pt x="209" y="27"/>
                    <a:pt x="2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150061" y="361950"/>
            <a:ext cx="2767682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Customer Think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2867945" y="1733550"/>
            <a:ext cx="1066800" cy="1031011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4800600" y="3293339"/>
            <a:ext cx="1066800" cy="1031011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914400" y="3293339"/>
            <a:ext cx="1066800" cy="1031011"/>
          </a:xfrm>
          <a:prstGeom prst="roundRect">
            <a:avLst>
              <a:gd name="adj" fmla="val 8094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447800" y="2038350"/>
            <a:ext cx="1066800" cy="1031011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4301944" y="2038350"/>
            <a:ext cx="1066800" cy="1031011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2368601" y="3352372"/>
            <a:ext cx="996079" cy="1276284"/>
            <a:chOff x="3582988" y="2036763"/>
            <a:chExt cx="1698626" cy="2176462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5" name="Freeform 5"/>
            <p:cNvSpPr/>
            <p:nvPr/>
          </p:nvSpPr>
          <p:spPr bwMode="auto">
            <a:xfrm>
              <a:off x="3582988" y="3082925"/>
              <a:ext cx="1698626" cy="1130300"/>
            </a:xfrm>
            <a:custGeom>
              <a:avLst/>
              <a:gdLst>
                <a:gd name="T0" fmla="*/ 700 w 966"/>
                <a:gd name="T1" fmla="*/ 59 h 643"/>
                <a:gd name="T2" fmla="*/ 616 w 966"/>
                <a:gd name="T3" fmla="*/ 0 h 643"/>
                <a:gd name="T4" fmla="*/ 329 w 966"/>
                <a:gd name="T5" fmla="*/ 1 h 643"/>
                <a:gd name="T6" fmla="*/ 150 w 966"/>
                <a:gd name="T7" fmla="*/ 95 h 643"/>
                <a:gd name="T8" fmla="*/ 81 w 966"/>
                <a:gd name="T9" fmla="*/ 142 h 643"/>
                <a:gd name="T10" fmla="*/ 0 w 966"/>
                <a:gd name="T11" fmla="*/ 489 h 643"/>
                <a:gd name="T12" fmla="*/ 24 w 966"/>
                <a:gd name="T13" fmla="*/ 550 h 643"/>
                <a:gd name="T14" fmla="*/ 452 w 966"/>
                <a:gd name="T15" fmla="*/ 637 h 643"/>
                <a:gd name="T16" fmla="*/ 917 w 966"/>
                <a:gd name="T17" fmla="*/ 561 h 643"/>
                <a:gd name="T18" fmla="*/ 946 w 966"/>
                <a:gd name="T19" fmla="*/ 529 h 643"/>
                <a:gd name="T20" fmla="*/ 881 w 966"/>
                <a:gd name="T21" fmla="*/ 164 h 643"/>
                <a:gd name="T22" fmla="*/ 700 w 966"/>
                <a:gd name="T23" fmla="*/ 59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6" h="643">
                  <a:moveTo>
                    <a:pt x="700" y="59"/>
                  </a:moveTo>
                  <a:cubicBezTo>
                    <a:pt x="617" y="29"/>
                    <a:pt x="616" y="0"/>
                    <a:pt x="616" y="0"/>
                  </a:cubicBezTo>
                  <a:cubicBezTo>
                    <a:pt x="453" y="322"/>
                    <a:pt x="329" y="1"/>
                    <a:pt x="329" y="1"/>
                  </a:cubicBezTo>
                  <a:cubicBezTo>
                    <a:pt x="318" y="44"/>
                    <a:pt x="150" y="95"/>
                    <a:pt x="150" y="95"/>
                  </a:cubicBezTo>
                  <a:cubicBezTo>
                    <a:pt x="101" y="114"/>
                    <a:pt x="81" y="142"/>
                    <a:pt x="81" y="142"/>
                  </a:cubicBezTo>
                  <a:cubicBezTo>
                    <a:pt x="8" y="250"/>
                    <a:pt x="0" y="489"/>
                    <a:pt x="0" y="489"/>
                  </a:cubicBezTo>
                  <a:cubicBezTo>
                    <a:pt x="1" y="544"/>
                    <a:pt x="24" y="550"/>
                    <a:pt x="24" y="550"/>
                  </a:cubicBezTo>
                  <a:cubicBezTo>
                    <a:pt x="191" y="624"/>
                    <a:pt x="452" y="637"/>
                    <a:pt x="452" y="637"/>
                  </a:cubicBezTo>
                  <a:cubicBezTo>
                    <a:pt x="721" y="643"/>
                    <a:pt x="917" y="561"/>
                    <a:pt x="917" y="561"/>
                  </a:cubicBezTo>
                  <a:cubicBezTo>
                    <a:pt x="945" y="543"/>
                    <a:pt x="946" y="529"/>
                    <a:pt x="946" y="529"/>
                  </a:cubicBezTo>
                  <a:cubicBezTo>
                    <a:pt x="966" y="357"/>
                    <a:pt x="881" y="164"/>
                    <a:pt x="881" y="164"/>
                  </a:cubicBezTo>
                  <a:cubicBezTo>
                    <a:pt x="855" y="108"/>
                    <a:pt x="700" y="59"/>
                    <a:pt x="700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4022725" y="2036763"/>
              <a:ext cx="817563" cy="1119188"/>
            </a:xfrm>
            <a:custGeom>
              <a:avLst/>
              <a:gdLst>
                <a:gd name="T0" fmla="*/ 38 w 465"/>
                <a:gd name="T1" fmla="*/ 426 h 637"/>
                <a:gd name="T2" fmla="*/ 220 w 465"/>
                <a:gd name="T3" fmla="*/ 637 h 637"/>
                <a:gd name="T4" fmla="*/ 415 w 465"/>
                <a:gd name="T5" fmla="*/ 426 h 637"/>
                <a:gd name="T6" fmla="*/ 432 w 465"/>
                <a:gd name="T7" fmla="*/ 393 h 637"/>
                <a:gd name="T8" fmla="*/ 425 w 465"/>
                <a:gd name="T9" fmla="*/ 330 h 637"/>
                <a:gd name="T10" fmla="*/ 406 w 465"/>
                <a:gd name="T11" fmla="*/ 130 h 637"/>
                <a:gd name="T12" fmla="*/ 312 w 465"/>
                <a:gd name="T13" fmla="*/ 73 h 637"/>
                <a:gd name="T14" fmla="*/ 304 w 465"/>
                <a:gd name="T15" fmla="*/ 67 h 637"/>
                <a:gd name="T16" fmla="*/ 308 w 465"/>
                <a:gd name="T17" fmla="*/ 72 h 637"/>
                <a:gd name="T18" fmla="*/ 296 w 465"/>
                <a:gd name="T19" fmla="*/ 69 h 637"/>
                <a:gd name="T20" fmla="*/ 284 w 465"/>
                <a:gd name="T21" fmla="*/ 57 h 637"/>
                <a:gd name="T22" fmla="*/ 293 w 465"/>
                <a:gd name="T23" fmla="*/ 68 h 637"/>
                <a:gd name="T24" fmla="*/ 288 w 465"/>
                <a:gd name="T25" fmla="*/ 67 h 637"/>
                <a:gd name="T26" fmla="*/ 276 w 465"/>
                <a:gd name="T27" fmla="*/ 52 h 637"/>
                <a:gd name="T28" fmla="*/ 281 w 465"/>
                <a:gd name="T29" fmla="*/ 62 h 637"/>
                <a:gd name="T30" fmla="*/ 244 w 465"/>
                <a:gd name="T31" fmla="*/ 9 h 637"/>
                <a:gd name="T32" fmla="*/ 219 w 465"/>
                <a:gd name="T33" fmla="*/ 29 h 637"/>
                <a:gd name="T34" fmla="*/ 238 w 465"/>
                <a:gd name="T35" fmla="*/ 0 h 637"/>
                <a:gd name="T36" fmla="*/ 219 w 465"/>
                <a:gd name="T37" fmla="*/ 16 h 637"/>
                <a:gd name="T38" fmla="*/ 189 w 465"/>
                <a:gd name="T39" fmla="*/ 52 h 637"/>
                <a:gd name="T40" fmla="*/ 184 w 465"/>
                <a:gd name="T41" fmla="*/ 49 h 637"/>
                <a:gd name="T42" fmla="*/ 195 w 465"/>
                <a:gd name="T43" fmla="*/ 31 h 637"/>
                <a:gd name="T44" fmla="*/ 182 w 465"/>
                <a:gd name="T45" fmla="*/ 48 h 637"/>
                <a:gd name="T46" fmla="*/ 171 w 465"/>
                <a:gd name="T47" fmla="*/ 43 h 637"/>
                <a:gd name="T48" fmla="*/ 184 w 465"/>
                <a:gd name="T49" fmla="*/ 25 h 637"/>
                <a:gd name="T50" fmla="*/ 172 w 465"/>
                <a:gd name="T51" fmla="*/ 37 h 637"/>
                <a:gd name="T52" fmla="*/ 152 w 465"/>
                <a:gd name="T53" fmla="*/ 45 h 637"/>
                <a:gd name="T54" fmla="*/ 26 w 465"/>
                <a:gd name="T55" fmla="*/ 175 h 637"/>
                <a:gd name="T56" fmla="*/ 31 w 465"/>
                <a:gd name="T57" fmla="*/ 331 h 637"/>
                <a:gd name="T58" fmla="*/ 21 w 465"/>
                <a:gd name="T59" fmla="*/ 393 h 637"/>
                <a:gd name="T60" fmla="*/ 38 w 465"/>
                <a:gd name="T61" fmla="*/ 426 h 637"/>
                <a:gd name="T62" fmla="*/ 216 w 465"/>
                <a:gd name="T63" fmla="*/ 20 h 637"/>
                <a:gd name="T64" fmla="*/ 205 w 465"/>
                <a:gd name="T65" fmla="*/ 45 h 637"/>
                <a:gd name="T66" fmla="*/ 202 w 465"/>
                <a:gd name="T67" fmla="*/ 44 h 637"/>
                <a:gd name="T68" fmla="*/ 216 w 465"/>
                <a:gd name="T69" fmla="*/ 2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5" h="637">
                  <a:moveTo>
                    <a:pt x="38" y="426"/>
                  </a:moveTo>
                  <a:cubicBezTo>
                    <a:pt x="51" y="530"/>
                    <a:pt x="140" y="637"/>
                    <a:pt x="220" y="637"/>
                  </a:cubicBezTo>
                  <a:cubicBezTo>
                    <a:pt x="313" y="637"/>
                    <a:pt x="401" y="524"/>
                    <a:pt x="415" y="426"/>
                  </a:cubicBezTo>
                  <a:cubicBezTo>
                    <a:pt x="420" y="423"/>
                    <a:pt x="429" y="414"/>
                    <a:pt x="432" y="393"/>
                  </a:cubicBezTo>
                  <a:cubicBezTo>
                    <a:pt x="432" y="393"/>
                    <a:pt x="452" y="322"/>
                    <a:pt x="425" y="330"/>
                  </a:cubicBezTo>
                  <a:cubicBezTo>
                    <a:pt x="435" y="303"/>
                    <a:pt x="465" y="196"/>
                    <a:pt x="406" y="130"/>
                  </a:cubicBezTo>
                  <a:cubicBezTo>
                    <a:pt x="406" y="130"/>
                    <a:pt x="379" y="93"/>
                    <a:pt x="312" y="73"/>
                  </a:cubicBezTo>
                  <a:cubicBezTo>
                    <a:pt x="310" y="71"/>
                    <a:pt x="307" y="69"/>
                    <a:pt x="304" y="67"/>
                  </a:cubicBezTo>
                  <a:cubicBezTo>
                    <a:pt x="304" y="67"/>
                    <a:pt x="306" y="69"/>
                    <a:pt x="308" y="72"/>
                  </a:cubicBezTo>
                  <a:cubicBezTo>
                    <a:pt x="304" y="71"/>
                    <a:pt x="300" y="70"/>
                    <a:pt x="296" y="69"/>
                  </a:cubicBezTo>
                  <a:cubicBezTo>
                    <a:pt x="293" y="65"/>
                    <a:pt x="289" y="61"/>
                    <a:pt x="284" y="57"/>
                  </a:cubicBezTo>
                  <a:cubicBezTo>
                    <a:pt x="284" y="57"/>
                    <a:pt x="288" y="61"/>
                    <a:pt x="293" y="68"/>
                  </a:cubicBezTo>
                  <a:cubicBezTo>
                    <a:pt x="291" y="67"/>
                    <a:pt x="289" y="67"/>
                    <a:pt x="288" y="67"/>
                  </a:cubicBezTo>
                  <a:cubicBezTo>
                    <a:pt x="284" y="62"/>
                    <a:pt x="281" y="57"/>
                    <a:pt x="276" y="52"/>
                  </a:cubicBezTo>
                  <a:cubicBezTo>
                    <a:pt x="276" y="52"/>
                    <a:pt x="278" y="56"/>
                    <a:pt x="281" y="62"/>
                  </a:cubicBezTo>
                  <a:cubicBezTo>
                    <a:pt x="268" y="53"/>
                    <a:pt x="244" y="32"/>
                    <a:pt x="244" y="9"/>
                  </a:cubicBezTo>
                  <a:cubicBezTo>
                    <a:pt x="244" y="9"/>
                    <a:pt x="228" y="16"/>
                    <a:pt x="219" y="29"/>
                  </a:cubicBezTo>
                  <a:cubicBezTo>
                    <a:pt x="223" y="18"/>
                    <a:pt x="229" y="8"/>
                    <a:pt x="238" y="0"/>
                  </a:cubicBezTo>
                  <a:cubicBezTo>
                    <a:pt x="238" y="0"/>
                    <a:pt x="228" y="5"/>
                    <a:pt x="219" y="16"/>
                  </a:cubicBezTo>
                  <a:cubicBezTo>
                    <a:pt x="211" y="20"/>
                    <a:pt x="195" y="32"/>
                    <a:pt x="189" y="52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6" y="44"/>
                    <a:pt x="190" y="38"/>
                    <a:pt x="195" y="31"/>
                  </a:cubicBezTo>
                  <a:cubicBezTo>
                    <a:pt x="195" y="31"/>
                    <a:pt x="188" y="38"/>
                    <a:pt x="182" y="48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4" y="37"/>
                    <a:pt x="178" y="31"/>
                    <a:pt x="184" y="25"/>
                  </a:cubicBezTo>
                  <a:cubicBezTo>
                    <a:pt x="184" y="25"/>
                    <a:pt x="178" y="29"/>
                    <a:pt x="172" y="37"/>
                  </a:cubicBezTo>
                  <a:cubicBezTo>
                    <a:pt x="174" y="30"/>
                    <a:pt x="173" y="22"/>
                    <a:pt x="152" y="45"/>
                  </a:cubicBezTo>
                  <a:cubicBezTo>
                    <a:pt x="152" y="45"/>
                    <a:pt x="54" y="88"/>
                    <a:pt x="26" y="175"/>
                  </a:cubicBezTo>
                  <a:cubicBezTo>
                    <a:pt x="26" y="175"/>
                    <a:pt x="9" y="215"/>
                    <a:pt x="31" y="331"/>
                  </a:cubicBezTo>
                  <a:cubicBezTo>
                    <a:pt x="0" y="317"/>
                    <a:pt x="21" y="393"/>
                    <a:pt x="21" y="393"/>
                  </a:cubicBezTo>
                  <a:cubicBezTo>
                    <a:pt x="24" y="414"/>
                    <a:pt x="33" y="423"/>
                    <a:pt x="38" y="426"/>
                  </a:cubicBezTo>
                  <a:close/>
                  <a:moveTo>
                    <a:pt x="216" y="20"/>
                  </a:moveTo>
                  <a:cubicBezTo>
                    <a:pt x="211" y="27"/>
                    <a:pt x="207" y="35"/>
                    <a:pt x="205" y="45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204" y="35"/>
                    <a:pt x="209" y="27"/>
                    <a:pt x="2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3499721" y="3371312"/>
            <a:ext cx="996079" cy="1276284"/>
            <a:chOff x="3582988" y="2036763"/>
            <a:chExt cx="1698626" cy="2176462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8" name="Freeform 5"/>
            <p:cNvSpPr/>
            <p:nvPr/>
          </p:nvSpPr>
          <p:spPr bwMode="auto">
            <a:xfrm>
              <a:off x="3582988" y="3082925"/>
              <a:ext cx="1698626" cy="1130300"/>
            </a:xfrm>
            <a:custGeom>
              <a:avLst/>
              <a:gdLst>
                <a:gd name="T0" fmla="*/ 700 w 966"/>
                <a:gd name="T1" fmla="*/ 59 h 643"/>
                <a:gd name="T2" fmla="*/ 616 w 966"/>
                <a:gd name="T3" fmla="*/ 0 h 643"/>
                <a:gd name="T4" fmla="*/ 329 w 966"/>
                <a:gd name="T5" fmla="*/ 1 h 643"/>
                <a:gd name="T6" fmla="*/ 150 w 966"/>
                <a:gd name="T7" fmla="*/ 95 h 643"/>
                <a:gd name="T8" fmla="*/ 81 w 966"/>
                <a:gd name="T9" fmla="*/ 142 h 643"/>
                <a:gd name="T10" fmla="*/ 0 w 966"/>
                <a:gd name="T11" fmla="*/ 489 h 643"/>
                <a:gd name="T12" fmla="*/ 24 w 966"/>
                <a:gd name="T13" fmla="*/ 550 h 643"/>
                <a:gd name="T14" fmla="*/ 452 w 966"/>
                <a:gd name="T15" fmla="*/ 637 h 643"/>
                <a:gd name="T16" fmla="*/ 917 w 966"/>
                <a:gd name="T17" fmla="*/ 561 h 643"/>
                <a:gd name="T18" fmla="*/ 946 w 966"/>
                <a:gd name="T19" fmla="*/ 529 h 643"/>
                <a:gd name="T20" fmla="*/ 881 w 966"/>
                <a:gd name="T21" fmla="*/ 164 h 643"/>
                <a:gd name="T22" fmla="*/ 700 w 966"/>
                <a:gd name="T23" fmla="*/ 59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6" h="643">
                  <a:moveTo>
                    <a:pt x="700" y="59"/>
                  </a:moveTo>
                  <a:cubicBezTo>
                    <a:pt x="617" y="29"/>
                    <a:pt x="616" y="0"/>
                    <a:pt x="616" y="0"/>
                  </a:cubicBezTo>
                  <a:cubicBezTo>
                    <a:pt x="453" y="322"/>
                    <a:pt x="329" y="1"/>
                    <a:pt x="329" y="1"/>
                  </a:cubicBezTo>
                  <a:cubicBezTo>
                    <a:pt x="318" y="44"/>
                    <a:pt x="150" y="95"/>
                    <a:pt x="150" y="95"/>
                  </a:cubicBezTo>
                  <a:cubicBezTo>
                    <a:pt x="101" y="114"/>
                    <a:pt x="81" y="142"/>
                    <a:pt x="81" y="142"/>
                  </a:cubicBezTo>
                  <a:cubicBezTo>
                    <a:pt x="8" y="250"/>
                    <a:pt x="0" y="489"/>
                    <a:pt x="0" y="489"/>
                  </a:cubicBezTo>
                  <a:cubicBezTo>
                    <a:pt x="1" y="544"/>
                    <a:pt x="24" y="550"/>
                    <a:pt x="24" y="550"/>
                  </a:cubicBezTo>
                  <a:cubicBezTo>
                    <a:pt x="191" y="624"/>
                    <a:pt x="452" y="637"/>
                    <a:pt x="452" y="637"/>
                  </a:cubicBezTo>
                  <a:cubicBezTo>
                    <a:pt x="721" y="643"/>
                    <a:pt x="917" y="561"/>
                    <a:pt x="917" y="561"/>
                  </a:cubicBezTo>
                  <a:cubicBezTo>
                    <a:pt x="945" y="543"/>
                    <a:pt x="946" y="529"/>
                    <a:pt x="946" y="529"/>
                  </a:cubicBezTo>
                  <a:cubicBezTo>
                    <a:pt x="966" y="357"/>
                    <a:pt x="881" y="164"/>
                    <a:pt x="881" y="164"/>
                  </a:cubicBezTo>
                  <a:cubicBezTo>
                    <a:pt x="855" y="108"/>
                    <a:pt x="700" y="59"/>
                    <a:pt x="700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4022725" y="2036763"/>
              <a:ext cx="817563" cy="1119188"/>
            </a:xfrm>
            <a:custGeom>
              <a:avLst/>
              <a:gdLst>
                <a:gd name="T0" fmla="*/ 38 w 465"/>
                <a:gd name="T1" fmla="*/ 426 h 637"/>
                <a:gd name="T2" fmla="*/ 220 w 465"/>
                <a:gd name="T3" fmla="*/ 637 h 637"/>
                <a:gd name="T4" fmla="*/ 415 w 465"/>
                <a:gd name="T5" fmla="*/ 426 h 637"/>
                <a:gd name="T6" fmla="*/ 432 w 465"/>
                <a:gd name="T7" fmla="*/ 393 h 637"/>
                <a:gd name="T8" fmla="*/ 425 w 465"/>
                <a:gd name="T9" fmla="*/ 330 h 637"/>
                <a:gd name="T10" fmla="*/ 406 w 465"/>
                <a:gd name="T11" fmla="*/ 130 h 637"/>
                <a:gd name="T12" fmla="*/ 312 w 465"/>
                <a:gd name="T13" fmla="*/ 73 h 637"/>
                <a:gd name="T14" fmla="*/ 304 w 465"/>
                <a:gd name="T15" fmla="*/ 67 h 637"/>
                <a:gd name="T16" fmla="*/ 308 w 465"/>
                <a:gd name="T17" fmla="*/ 72 h 637"/>
                <a:gd name="T18" fmla="*/ 296 w 465"/>
                <a:gd name="T19" fmla="*/ 69 h 637"/>
                <a:gd name="T20" fmla="*/ 284 w 465"/>
                <a:gd name="T21" fmla="*/ 57 h 637"/>
                <a:gd name="T22" fmla="*/ 293 w 465"/>
                <a:gd name="T23" fmla="*/ 68 h 637"/>
                <a:gd name="T24" fmla="*/ 288 w 465"/>
                <a:gd name="T25" fmla="*/ 67 h 637"/>
                <a:gd name="T26" fmla="*/ 276 w 465"/>
                <a:gd name="T27" fmla="*/ 52 h 637"/>
                <a:gd name="T28" fmla="*/ 281 w 465"/>
                <a:gd name="T29" fmla="*/ 62 h 637"/>
                <a:gd name="T30" fmla="*/ 244 w 465"/>
                <a:gd name="T31" fmla="*/ 9 h 637"/>
                <a:gd name="T32" fmla="*/ 219 w 465"/>
                <a:gd name="T33" fmla="*/ 29 h 637"/>
                <a:gd name="T34" fmla="*/ 238 w 465"/>
                <a:gd name="T35" fmla="*/ 0 h 637"/>
                <a:gd name="T36" fmla="*/ 219 w 465"/>
                <a:gd name="T37" fmla="*/ 16 h 637"/>
                <a:gd name="T38" fmla="*/ 189 w 465"/>
                <a:gd name="T39" fmla="*/ 52 h 637"/>
                <a:gd name="T40" fmla="*/ 184 w 465"/>
                <a:gd name="T41" fmla="*/ 49 h 637"/>
                <a:gd name="T42" fmla="*/ 195 w 465"/>
                <a:gd name="T43" fmla="*/ 31 h 637"/>
                <a:gd name="T44" fmla="*/ 182 w 465"/>
                <a:gd name="T45" fmla="*/ 48 h 637"/>
                <a:gd name="T46" fmla="*/ 171 w 465"/>
                <a:gd name="T47" fmla="*/ 43 h 637"/>
                <a:gd name="T48" fmla="*/ 184 w 465"/>
                <a:gd name="T49" fmla="*/ 25 h 637"/>
                <a:gd name="T50" fmla="*/ 172 w 465"/>
                <a:gd name="T51" fmla="*/ 37 h 637"/>
                <a:gd name="T52" fmla="*/ 152 w 465"/>
                <a:gd name="T53" fmla="*/ 45 h 637"/>
                <a:gd name="T54" fmla="*/ 26 w 465"/>
                <a:gd name="T55" fmla="*/ 175 h 637"/>
                <a:gd name="T56" fmla="*/ 31 w 465"/>
                <a:gd name="T57" fmla="*/ 331 h 637"/>
                <a:gd name="T58" fmla="*/ 21 w 465"/>
                <a:gd name="T59" fmla="*/ 393 h 637"/>
                <a:gd name="T60" fmla="*/ 38 w 465"/>
                <a:gd name="T61" fmla="*/ 426 h 637"/>
                <a:gd name="T62" fmla="*/ 216 w 465"/>
                <a:gd name="T63" fmla="*/ 20 h 637"/>
                <a:gd name="T64" fmla="*/ 205 w 465"/>
                <a:gd name="T65" fmla="*/ 45 h 637"/>
                <a:gd name="T66" fmla="*/ 202 w 465"/>
                <a:gd name="T67" fmla="*/ 44 h 637"/>
                <a:gd name="T68" fmla="*/ 216 w 465"/>
                <a:gd name="T69" fmla="*/ 2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5" h="637">
                  <a:moveTo>
                    <a:pt x="38" y="426"/>
                  </a:moveTo>
                  <a:cubicBezTo>
                    <a:pt x="51" y="530"/>
                    <a:pt x="140" y="637"/>
                    <a:pt x="220" y="637"/>
                  </a:cubicBezTo>
                  <a:cubicBezTo>
                    <a:pt x="313" y="637"/>
                    <a:pt x="401" y="524"/>
                    <a:pt x="415" y="426"/>
                  </a:cubicBezTo>
                  <a:cubicBezTo>
                    <a:pt x="420" y="423"/>
                    <a:pt x="429" y="414"/>
                    <a:pt x="432" y="393"/>
                  </a:cubicBezTo>
                  <a:cubicBezTo>
                    <a:pt x="432" y="393"/>
                    <a:pt x="452" y="322"/>
                    <a:pt x="425" y="330"/>
                  </a:cubicBezTo>
                  <a:cubicBezTo>
                    <a:pt x="435" y="303"/>
                    <a:pt x="465" y="196"/>
                    <a:pt x="406" y="130"/>
                  </a:cubicBezTo>
                  <a:cubicBezTo>
                    <a:pt x="406" y="130"/>
                    <a:pt x="379" y="93"/>
                    <a:pt x="312" y="73"/>
                  </a:cubicBezTo>
                  <a:cubicBezTo>
                    <a:pt x="310" y="71"/>
                    <a:pt x="307" y="69"/>
                    <a:pt x="304" y="67"/>
                  </a:cubicBezTo>
                  <a:cubicBezTo>
                    <a:pt x="304" y="67"/>
                    <a:pt x="306" y="69"/>
                    <a:pt x="308" y="72"/>
                  </a:cubicBezTo>
                  <a:cubicBezTo>
                    <a:pt x="304" y="71"/>
                    <a:pt x="300" y="70"/>
                    <a:pt x="296" y="69"/>
                  </a:cubicBezTo>
                  <a:cubicBezTo>
                    <a:pt x="293" y="65"/>
                    <a:pt x="289" y="61"/>
                    <a:pt x="284" y="57"/>
                  </a:cubicBezTo>
                  <a:cubicBezTo>
                    <a:pt x="284" y="57"/>
                    <a:pt x="288" y="61"/>
                    <a:pt x="293" y="68"/>
                  </a:cubicBezTo>
                  <a:cubicBezTo>
                    <a:pt x="291" y="67"/>
                    <a:pt x="289" y="67"/>
                    <a:pt x="288" y="67"/>
                  </a:cubicBezTo>
                  <a:cubicBezTo>
                    <a:pt x="284" y="62"/>
                    <a:pt x="281" y="57"/>
                    <a:pt x="276" y="52"/>
                  </a:cubicBezTo>
                  <a:cubicBezTo>
                    <a:pt x="276" y="52"/>
                    <a:pt x="278" y="56"/>
                    <a:pt x="281" y="62"/>
                  </a:cubicBezTo>
                  <a:cubicBezTo>
                    <a:pt x="268" y="53"/>
                    <a:pt x="244" y="32"/>
                    <a:pt x="244" y="9"/>
                  </a:cubicBezTo>
                  <a:cubicBezTo>
                    <a:pt x="244" y="9"/>
                    <a:pt x="228" y="16"/>
                    <a:pt x="219" y="29"/>
                  </a:cubicBezTo>
                  <a:cubicBezTo>
                    <a:pt x="223" y="18"/>
                    <a:pt x="229" y="8"/>
                    <a:pt x="238" y="0"/>
                  </a:cubicBezTo>
                  <a:cubicBezTo>
                    <a:pt x="238" y="0"/>
                    <a:pt x="228" y="5"/>
                    <a:pt x="219" y="16"/>
                  </a:cubicBezTo>
                  <a:cubicBezTo>
                    <a:pt x="211" y="20"/>
                    <a:pt x="195" y="32"/>
                    <a:pt x="189" y="52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6" y="44"/>
                    <a:pt x="190" y="38"/>
                    <a:pt x="195" y="31"/>
                  </a:cubicBezTo>
                  <a:cubicBezTo>
                    <a:pt x="195" y="31"/>
                    <a:pt x="188" y="38"/>
                    <a:pt x="182" y="48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4" y="37"/>
                    <a:pt x="178" y="31"/>
                    <a:pt x="184" y="25"/>
                  </a:cubicBezTo>
                  <a:cubicBezTo>
                    <a:pt x="184" y="25"/>
                    <a:pt x="178" y="29"/>
                    <a:pt x="172" y="37"/>
                  </a:cubicBezTo>
                  <a:cubicBezTo>
                    <a:pt x="174" y="30"/>
                    <a:pt x="173" y="22"/>
                    <a:pt x="152" y="45"/>
                  </a:cubicBezTo>
                  <a:cubicBezTo>
                    <a:pt x="152" y="45"/>
                    <a:pt x="54" y="88"/>
                    <a:pt x="26" y="175"/>
                  </a:cubicBezTo>
                  <a:cubicBezTo>
                    <a:pt x="26" y="175"/>
                    <a:pt x="9" y="215"/>
                    <a:pt x="31" y="331"/>
                  </a:cubicBezTo>
                  <a:cubicBezTo>
                    <a:pt x="0" y="317"/>
                    <a:pt x="21" y="393"/>
                    <a:pt x="21" y="393"/>
                  </a:cubicBezTo>
                  <a:cubicBezTo>
                    <a:pt x="24" y="414"/>
                    <a:pt x="33" y="423"/>
                    <a:pt x="38" y="426"/>
                  </a:cubicBezTo>
                  <a:close/>
                  <a:moveTo>
                    <a:pt x="216" y="20"/>
                  </a:moveTo>
                  <a:cubicBezTo>
                    <a:pt x="211" y="27"/>
                    <a:pt x="207" y="35"/>
                    <a:pt x="205" y="45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204" y="35"/>
                    <a:pt x="209" y="27"/>
                    <a:pt x="2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0" name="Text Box 7"/>
          <p:cNvSpPr txBox="1">
            <a:spLocks noChangeArrowheads="1"/>
          </p:cNvSpPr>
          <p:nvPr/>
        </p:nvSpPr>
        <p:spPr bwMode="auto">
          <a:xfrm>
            <a:off x="6858000" y="2387590"/>
            <a:ext cx="1600200" cy="152349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r" defTabSz="1087755"/>
            <a:r>
              <a:rPr lang="en-US" sz="12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</a:t>
            </a:r>
            <a:endParaRPr lang="en-US" sz="12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409700" y="2680590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Service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715291" y="2283908"/>
            <a:ext cx="531818" cy="364042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23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5" name="Rectangle 24"/>
          <p:cNvSpPr/>
          <p:nvPr/>
        </p:nvSpPr>
        <p:spPr>
          <a:xfrm>
            <a:off x="2829845" y="23401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Brand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263844" y="2680590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Quality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76300" y="3867150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Price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752753" y="3867150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Market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9" name="Freeform 37"/>
          <p:cNvSpPr>
            <a:spLocks noEditPoints="1"/>
          </p:cNvSpPr>
          <p:nvPr/>
        </p:nvSpPr>
        <p:spPr bwMode="auto">
          <a:xfrm>
            <a:off x="3154361" y="1862059"/>
            <a:ext cx="493967" cy="490540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0" name="Group 29"/>
          <p:cNvGrpSpPr/>
          <p:nvPr/>
        </p:nvGrpSpPr>
        <p:grpSpPr>
          <a:xfrm>
            <a:off x="4633691" y="2250392"/>
            <a:ext cx="403306" cy="400544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31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135326" y="3494507"/>
            <a:ext cx="377853" cy="375447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35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8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9" name="Freeform 58"/>
          <p:cNvSpPr/>
          <p:nvPr/>
        </p:nvSpPr>
        <p:spPr bwMode="auto">
          <a:xfrm>
            <a:off x="1278650" y="3494507"/>
            <a:ext cx="338300" cy="350675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 animBg="1"/>
      <p:bldP spid="10" grpId="0" animBg="1"/>
      <p:bldP spid="11" grpId="0" animBg="1"/>
      <p:bldP spid="12" grpId="0" animBg="1"/>
      <p:bldP spid="13" grpId="0" animBg="1"/>
      <p:bldP spid="20" grpId="0"/>
      <p:bldP spid="21" grpId="0"/>
      <p:bldP spid="25" grpId="0"/>
      <p:bldP spid="26" grpId="0"/>
      <p:bldP spid="27" grpId="0"/>
      <p:bldP spid="28" grpId="0"/>
      <p:bldP spid="29" grpId="0" animBg="1"/>
      <p:bldP spid="39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665796" y="361950"/>
            <a:ext cx="373621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Management Trainee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083782" y="3200220"/>
            <a:ext cx="1010253" cy="1294444"/>
            <a:chOff x="3582988" y="2036763"/>
            <a:chExt cx="1698626" cy="2176462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7" name="Freeform 5"/>
            <p:cNvSpPr/>
            <p:nvPr/>
          </p:nvSpPr>
          <p:spPr bwMode="auto">
            <a:xfrm>
              <a:off x="3582988" y="3082925"/>
              <a:ext cx="1698626" cy="1130300"/>
            </a:xfrm>
            <a:custGeom>
              <a:avLst/>
              <a:gdLst>
                <a:gd name="T0" fmla="*/ 700 w 966"/>
                <a:gd name="T1" fmla="*/ 59 h 643"/>
                <a:gd name="T2" fmla="*/ 616 w 966"/>
                <a:gd name="T3" fmla="*/ 0 h 643"/>
                <a:gd name="T4" fmla="*/ 329 w 966"/>
                <a:gd name="T5" fmla="*/ 1 h 643"/>
                <a:gd name="T6" fmla="*/ 150 w 966"/>
                <a:gd name="T7" fmla="*/ 95 h 643"/>
                <a:gd name="T8" fmla="*/ 81 w 966"/>
                <a:gd name="T9" fmla="*/ 142 h 643"/>
                <a:gd name="T10" fmla="*/ 0 w 966"/>
                <a:gd name="T11" fmla="*/ 489 h 643"/>
                <a:gd name="T12" fmla="*/ 24 w 966"/>
                <a:gd name="T13" fmla="*/ 550 h 643"/>
                <a:gd name="T14" fmla="*/ 452 w 966"/>
                <a:gd name="T15" fmla="*/ 637 h 643"/>
                <a:gd name="T16" fmla="*/ 917 w 966"/>
                <a:gd name="T17" fmla="*/ 561 h 643"/>
                <a:gd name="T18" fmla="*/ 946 w 966"/>
                <a:gd name="T19" fmla="*/ 529 h 643"/>
                <a:gd name="T20" fmla="*/ 881 w 966"/>
                <a:gd name="T21" fmla="*/ 164 h 643"/>
                <a:gd name="T22" fmla="*/ 700 w 966"/>
                <a:gd name="T23" fmla="*/ 59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6" h="643">
                  <a:moveTo>
                    <a:pt x="700" y="59"/>
                  </a:moveTo>
                  <a:cubicBezTo>
                    <a:pt x="617" y="29"/>
                    <a:pt x="616" y="0"/>
                    <a:pt x="616" y="0"/>
                  </a:cubicBezTo>
                  <a:cubicBezTo>
                    <a:pt x="453" y="322"/>
                    <a:pt x="329" y="1"/>
                    <a:pt x="329" y="1"/>
                  </a:cubicBezTo>
                  <a:cubicBezTo>
                    <a:pt x="318" y="44"/>
                    <a:pt x="150" y="95"/>
                    <a:pt x="150" y="95"/>
                  </a:cubicBezTo>
                  <a:cubicBezTo>
                    <a:pt x="101" y="114"/>
                    <a:pt x="81" y="142"/>
                    <a:pt x="81" y="142"/>
                  </a:cubicBezTo>
                  <a:cubicBezTo>
                    <a:pt x="8" y="250"/>
                    <a:pt x="0" y="489"/>
                    <a:pt x="0" y="489"/>
                  </a:cubicBezTo>
                  <a:cubicBezTo>
                    <a:pt x="1" y="544"/>
                    <a:pt x="24" y="550"/>
                    <a:pt x="24" y="550"/>
                  </a:cubicBezTo>
                  <a:cubicBezTo>
                    <a:pt x="191" y="624"/>
                    <a:pt x="452" y="637"/>
                    <a:pt x="452" y="637"/>
                  </a:cubicBezTo>
                  <a:cubicBezTo>
                    <a:pt x="721" y="643"/>
                    <a:pt x="917" y="561"/>
                    <a:pt x="917" y="561"/>
                  </a:cubicBezTo>
                  <a:cubicBezTo>
                    <a:pt x="945" y="543"/>
                    <a:pt x="946" y="529"/>
                    <a:pt x="946" y="529"/>
                  </a:cubicBezTo>
                  <a:cubicBezTo>
                    <a:pt x="966" y="357"/>
                    <a:pt x="881" y="164"/>
                    <a:pt x="881" y="164"/>
                  </a:cubicBezTo>
                  <a:cubicBezTo>
                    <a:pt x="855" y="108"/>
                    <a:pt x="700" y="59"/>
                    <a:pt x="700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4022725" y="2036763"/>
              <a:ext cx="817563" cy="1119188"/>
            </a:xfrm>
            <a:custGeom>
              <a:avLst/>
              <a:gdLst>
                <a:gd name="T0" fmla="*/ 38 w 465"/>
                <a:gd name="T1" fmla="*/ 426 h 637"/>
                <a:gd name="T2" fmla="*/ 220 w 465"/>
                <a:gd name="T3" fmla="*/ 637 h 637"/>
                <a:gd name="T4" fmla="*/ 415 w 465"/>
                <a:gd name="T5" fmla="*/ 426 h 637"/>
                <a:gd name="T6" fmla="*/ 432 w 465"/>
                <a:gd name="T7" fmla="*/ 393 h 637"/>
                <a:gd name="T8" fmla="*/ 425 w 465"/>
                <a:gd name="T9" fmla="*/ 330 h 637"/>
                <a:gd name="T10" fmla="*/ 406 w 465"/>
                <a:gd name="T11" fmla="*/ 130 h 637"/>
                <a:gd name="T12" fmla="*/ 312 w 465"/>
                <a:gd name="T13" fmla="*/ 73 h 637"/>
                <a:gd name="T14" fmla="*/ 304 w 465"/>
                <a:gd name="T15" fmla="*/ 67 h 637"/>
                <a:gd name="T16" fmla="*/ 308 w 465"/>
                <a:gd name="T17" fmla="*/ 72 h 637"/>
                <a:gd name="T18" fmla="*/ 296 w 465"/>
                <a:gd name="T19" fmla="*/ 69 h 637"/>
                <a:gd name="T20" fmla="*/ 284 w 465"/>
                <a:gd name="T21" fmla="*/ 57 h 637"/>
                <a:gd name="T22" fmla="*/ 293 w 465"/>
                <a:gd name="T23" fmla="*/ 68 h 637"/>
                <a:gd name="T24" fmla="*/ 288 w 465"/>
                <a:gd name="T25" fmla="*/ 67 h 637"/>
                <a:gd name="T26" fmla="*/ 276 w 465"/>
                <a:gd name="T27" fmla="*/ 52 h 637"/>
                <a:gd name="T28" fmla="*/ 281 w 465"/>
                <a:gd name="T29" fmla="*/ 62 h 637"/>
                <a:gd name="T30" fmla="*/ 244 w 465"/>
                <a:gd name="T31" fmla="*/ 9 h 637"/>
                <a:gd name="T32" fmla="*/ 219 w 465"/>
                <a:gd name="T33" fmla="*/ 29 h 637"/>
                <a:gd name="T34" fmla="*/ 238 w 465"/>
                <a:gd name="T35" fmla="*/ 0 h 637"/>
                <a:gd name="T36" fmla="*/ 219 w 465"/>
                <a:gd name="T37" fmla="*/ 16 h 637"/>
                <a:gd name="T38" fmla="*/ 189 w 465"/>
                <a:gd name="T39" fmla="*/ 52 h 637"/>
                <a:gd name="T40" fmla="*/ 184 w 465"/>
                <a:gd name="T41" fmla="*/ 49 h 637"/>
                <a:gd name="T42" fmla="*/ 195 w 465"/>
                <a:gd name="T43" fmla="*/ 31 h 637"/>
                <a:gd name="T44" fmla="*/ 182 w 465"/>
                <a:gd name="T45" fmla="*/ 48 h 637"/>
                <a:gd name="T46" fmla="*/ 171 w 465"/>
                <a:gd name="T47" fmla="*/ 43 h 637"/>
                <a:gd name="T48" fmla="*/ 184 w 465"/>
                <a:gd name="T49" fmla="*/ 25 h 637"/>
                <a:gd name="T50" fmla="*/ 172 w 465"/>
                <a:gd name="T51" fmla="*/ 37 h 637"/>
                <a:gd name="T52" fmla="*/ 152 w 465"/>
                <a:gd name="T53" fmla="*/ 45 h 637"/>
                <a:gd name="T54" fmla="*/ 26 w 465"/>
                <a:gd name="T55" fmla="*/ 175 h 637"/>
                <a:gd name="T56" fmla="*/ 31 w 465"/>
                <a:gd name="T57" fmla="*/ 331 h 637"/>
                <a:gd name="T58" fmla="*/ 21 w 465"/>
                <a:gd name="T59" fmla="*/ 393 h 637"/>
                <a:gd name="T60" fmla="*/ 38 w 465"/>
                <a:gd name="T61" fmla="*/ 426 h 637"/>
                <a:gd name="T62" fmla="*/ 216 w 465"/>
                <a:gd name="T63" fmla="*/ 20 h 637"/>
                <a:gd name="T64" fmla="*/ 205 w 465"/>
                <a:gd name="T65" fmla="*/ 45 h 637"/>
                <a:gd name="T66" fmla="*/ 202 w 465"/>
                <a:gd name="T67" fmla="*/ 44 h 637"/>
                <a:gd name="T68" fmla="*/ 216 w 465"/>
                <a:gd name="T69" fmla="*/ 2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5" h="637">
                  <a:moveTo>
                    <a:pt x="38" y="426"/>
                  </a:moveTo>
                  <a:cubicBezTo>
                    <a:pt x="51" y="530"/>
                    <a:pt x="140" y="637"/>
                    <a:pt x="220" y="637"/>
                  </a:cubicBezTo>
                  <a:cubicBezTo>
                    <a:pt x="313" y="637"/>
                    <a:pt x="401" y="524"/>
                    <a:pt x="415" y="426"/>
                  </a:cubicBezTo>
                  <a:cubicBezTo>
                    <a:pt x="420" y="423"/>
                    <a:pt x="429" y="414"/>
                    <a:pt x="432" y="393"/>
                  </a:cubicBezTo>
                  <a:cubicBezTo>
                    <a:pt x="432" y="393"/>
                    <a:pt x="452" y="322"/>
                    <a:pt x="425" y="330"/>
                  </a:cubicBezTo>
                  <a:cubicBezTo>
                    <a:pt x="435" y="303"/>
                    <a:pt x="465" y="196"/>
                    <a:pt x="406" y="130"/>
                  </a:cubicBezTo>
                  <a:cubicBezTo>
                    <a:pt x="406" y="130"/>
                    <a:pt x="379" y="93"/>
                    <a:pt x="312" y="73"/>
                  </a:cubicBezTo>
                  <a:cubicBezTo>
                    <a:pt x="310" y="71"/>
                    <a:pt x="307" y="69"/>
                    <a:pt x="304" y="67"/>
                  </a:cubicBezTo>
                  <a:cubicBezTo>
                    <a:pt x="304" y="67"/>
                    <a:pt x="306" y="69"/>
                    <a:pt x="308" y="72"/>
                  </a:cubicBezTo>
                  <a:cubicBezTo>
                    <a:pt x="304" y="71"/>
                    <a:pt x="300" y="70"/>
                    <a:pt x="296" y="69"/>
                  </a:cubicBezTo>
                  <a:cubicBezTo>
                    <a:pt x="293" y="65"/>
                    <a:pt x="289" y="61"/>
                    <a:pt x="284" y="57"/>
                  </a:cubicBezTo>
                  <a:cubicBezTo>
                    <a:pt x="284" y="57"/>
                    <a:pt x="288" y="61"/>
                    <a:pt x="293" y="68"/>
                  </a:cubicBezTo>
                  <a:cubicBezTo>
                    <a:pt x="291" y="67"/>
                    <a:pt x="289" y="67"/>
                    <a:pt x="288" y="67"/>
                  </a:cubicBezTo>
                  <a:cubicBezTo>
                    <a:pt x="284" y="62"/>
                    <a:pt x="281" y="57"/>
                    <a:pt x="276" y="52"/>
                  </a:cubicBezTo>
                  <a:cubicBezTo>
                    <a:pt x="276" y="52"/>
                    <a:pt x="278" y="56"/>
                    <a:pt x="281" y="62"/>
                  </a:cubicBezTo>
                  <a:cubicBezTo>
                    <a:pt x="268" y="53"/>
                    <a:pt x="244" y="32"/>
                    <a:pt x="244" y="9"/>
                  </a:cubicBezTo>
                  <a:cubicBezTo>
                    <a:pt x="244" y="9"/>
                    <a:pt x="228" y="16"/>
                    <a:pt x="219" y="29"/>
                  </a:cubicBezTo>
                  <a:cubicBezTo>
                    <a:pt x="223" y="18"/>
                    <a:pt x="229" y="8"/>
                    <a:pt x="238" y="0"/>
                  </a:cubicBezTo>
                  <a:cubicBezTo>
                    <a:pt x="238" y="0"/>
                    <a:pt x="228" y="5"/>
                    <a:pt x="219" y="16"/>
                  </a:cubicBezTo>
                  <a:cubicBezTo>
                    <a:pt x="211" y="20"/>
                    <a:pt x="195" y="32"/>
                    <a:pt x="189" y="52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6" y="44"/>
                    <a:pt x="190" y="38"/>
                    <a:pt x="195" y="31"/>
                  </a:cubicBezTo>
                  <a:cubicBezTo>
                    <a:pt x="195" y="31"/>
                    <a:pt x="188" y="38"/>
                    <a:pt x="182" y="48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4" y="37"/>
                    <a:pt x="178" y="31"/>
                    <a:pt x="184" y="25"/>
                  </a:cubicBezTo>
                  <a:cubicBezTo>
                    <a:pt x="184" y="25"/>
                    <a:pt x="178" y="29"/>
                    <a:pt x="172" y="37"/>
                  </a:cubicBezTo>
                  <a:cubicBezTo>
                    <a:pt x="174" y="30"/>
                    <a:pt x="173" y="22"/>
                    <a:pt x="152" y="45"/>
                  </a:cubicBezTo>
                  <a:cubicBezTo>
                    <a:pt x="152" y="45"/>
                    <a:pt x="54" y="88"/>
                    <a:pt x="26" y="175"/>
                  </a:cubicBezTo>
                  <a:cubicBezTo>
                    <a:pt x="26" y="175"/>
                    <a:pt x="9" y="215"/>
                    <a:pt x="31" y="331"/>
                  </a:cubicBezTo>
                  <a:cubicBezTo>
                    <a:pt x="0" y="317"/>
                    <a:pt x="21" y="393"/>
                    <a:pt x="21" y="393"/>
                  </a:cubicBezTo>
                  <a:cubicBezTo>
                    <a:pt x="24" y="414"/>
                    <a:pt x="33" y="423"/>
                    <a:pt x="38" y="426"/>
                  </a:cubicBezTo>
                  <a:close/>
                  <a:moveTo>
                    <a:pt x="216" y="20"/>
                  </a:moveTo>
                  <a:cubicBezTo>
                    <a:pt x="211" y="27"/>
                    <a:pt x="207" y="35"/>
                    <a:pt x="205" y="45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204" y="35"/>
                    <a:pt x="209" y="27"/>
                    <a:pt x="2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" name="Rounded Rectangle 8"/>
          <p:cNvSpPr/>
          <p:nvPr/>
        </p:nvSpPr>
        <p:spPr>
          <a:xfrm>
            <a:off x="3074670" y="1958636"/>
            <a:ext cx="1019365" cy="985167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4274426" y="2948230"/>
            <a:ext cx="1010253" cy="1294444"/>
            <a:chOff x="3582988" y="2036763"/>
            <a:chExt cx="1698626" cy="2176462"/>
          </a:xfrm>
          <a:solidFill>
            <a:schemeClr val="bg1">
              <a:lumMod val="65000"/>
            </a:schemeClr>
          </a:solidFill>
        </p:grpSpPr>
        <p:sp>
          <p:nvSpPr>
            <p:cNvPr id="17" name="Freeform 5"/>
            <p:cNvSpPr/>
            <p:nvPr/>
          </p:nvSpPr>
          <p:spPr bwMode="auto">
            <a:xfrm>
              <a:off x="3582988" y="3082925"/>
              <a:ext cx="1698626" cy="1130300"/>
            </a:xfrm>
            <a:custGeom>
              <a:avLst/>
              <a:gdLst>
                <a:gd name="T0" fmla="*/ 700 w 966"/>
                <a:gd name="T1" fmla="*/ 59 h 643"/>
                <a:gd name="T2" fmla="*/ 616 w 966"/>
                <a:gd name="T3" fmla="*/ 0 h 643"/>
                <a:gd name="T4" fmla="*/ 329 w 966"/>
                <a:gd name="T5" fmla="*/ 1 h 643"/>
                <a:gd name="T6" fmla="*/ 150 w 966"/>
                <a:gd name="T7" fmla="*/ 95 h 643"/>
                <a:gd name="T8" fmla="*/ 81 w 966"/>
                <a:gd name="T9" fmla="*/ 142 h 643"/>
                <a:gd name="T10" fmla="*/ 0 w 966"/>
                <a:gd name="T11" fmla="*/ 489 h 643"/>
                <a:gd name="T12" fmla="*/ 24 w 966"/>
                <a:gd name="T13" fmla="*/ 550 h 643"/>
                <a:gd name="T14" fmla="*/ 452 w 966"/>
                <a:gd name="T15" fmla="*/ 637 h 643"/>
                <a:gd name="T16" fmla="*/ 917 w 966"/>
                <a:gd name="T17" fmla="*/ 561 h 643"/>
                <a:gd name="T18" fmla="*/ 946 w 966"/>
                <a:gd name="T19" fmla="*/ 529 h 643"/>
                <a:gd name="T20" fmla="*/ 881 w 966"/>
                <a:gd name="T21" fmla="*/ 164 h 643"/>
                <a:gd name="T22" fmla="*/ 700 w 966"/>
                <a:gd name="T23" fmla="*/ 59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6" h="643">
                  <a:moveTo>
                    <a:pt x="700" y="59"/>
                  </a:moveTo>
                  <a:cubicBezTo>
                    <a:pt x="617" y="29"/>
                    <a:pt x="616" y="0"/>
                    <a:pt x="616" y="0"/>
                  </a:cubicBezTo>
                  <a:cubicBezTo>
                    <a:pt x="453" y="322"/>
                    <a:pt x="329" y="1"/>
                    <a:pt x="329" y="1"/>
                  </a:cubicBezTo>
                  <a:cubicBezTo>
                    <a:pt x="318" y="44"/>
                    <a:pt x="150" y="95"/>
                    <a:pt x="150" y="95"/>
                  </a:cubicBezTo>
                  <a:cubicBezTo>
                    <a:pt x="101" y="114"/>
                    <a:pt x="81" y="142"/>
                    <a:pt x="81" y="142"/>
                  </a:cubicBezTo>
                  <a:cubicBezTo>
                    <a:pt x="8" y="250"/>
                    <a:pt x="0" y="489"/>
                    <a:pt x="0" y="489"/>
                  </a:cubicBezTo>
                  <a:cubicBezTo>
                    <a:pt x="1" y="544"/>
                    <a:pt x="24" y="550"/>
                    <a:pt x="24" y="550"/>
                  </a:cubicBezTo>
                  <a:cubicBezTo>
                    <a:pt x="191" y="624"/>
                    <a:pt x="452" y="637"/>
                    <a:pt x="452" y="637"/>
                  </a:cubicBezTo>
                  <a:cubicBezTo>
                    <a:pt x="721" y="643"/>
                    <a:pt x="917" y="561"/>
                    <a:pt x="917" y="561"/>
                  </a:cubicBezTo>
                  <a:cubicBezTo>
                    <a:pt x="945" y="543"/>
                    <a:pt x="946" y="529"/>
                    <a:pt x="946" y="529"/>
                  </a:cubicBezTo>
                  <a:cubicBezTo>
                    <a:pt x="966" y="357"/>
                    <a:pt x="881" y="164"/>
                    <a:pt x="881" y="164"/>
                  </a:cubicBezTo>
                  <a:cubicBezTo>
                    <a:pt x="855" y="108"/>
                    <a:pt x="700" y="59"/>
                    <a:pt x="700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4022725" y="2036763"/>
              <a:ext cx="817563" cy="1119188"/>
            </a:xfrm>
            <a:custGeom>
              <a:avLst/>
              <a:gdLst>
                <a:gd name="T0" fmla="*/ 38 w 465"/>
                <a:gd name="T1" fmla="*/ 426 h 637"/>
                <a:gd name="T2" fmla="*/ 220 w 465"/>
                <a:gd name="T3" fmla="*/ 637 h 637"/>
                <a:gd name="T4" fmla="*/ 415 w 465"/>
                <a:gd name="T5" fmla="*/ 426 h 637"/>
                <a:gd name="T6" fmla="*/ 432 w 465"/>
                <a:gd name="T7" fmla="*/ 393 h 637"/>
                <a:gd name="T8" fmla="*/ 425 w 465"/>
                <a:gd name="T9" fmla="*/ 330 h 637"/>
                <a:gd name="T10" fmla="*/ 406 w 465"/>
                <a:gd name="T11" fmla="*/ 130 h 637"/>
                <a:gd name="T12" fmla="*/ 312 w 465"/>
                <a:gd name="T13" fmla="*/ 73 h 637"/>
                <a:gd name="T14" fmla="*/ 304 w 465"/>
                <a:gd name="T15" fmla="*/ 67 h 637"/>
                <a:gd name="T16" fmla="*/ 308 w 465"/>
                <a:gd name="T17" fmla="*/ 72 h 637"/>
                <a:gd name="T18" fmla="*/ 296 w 465"/>
                <a:gd name="T19" fmla="*/ 69 h 637"/>
                <a:gd name="T20" fmla="*/ 284 w 465"/>
                <a:gd name="T21" fmla="*/ 57 h 637"/>
                <a:gd name="T22" fmla="*/ 293 w 465"/>
                <a:gd name="T23" fmla="*/ 68 h 637"/>
                <a:gd name="T24" fmla="*/ 288 w 465"/>
                <a:gd name="T25" fmla="*/ 67 h 637"/>
                <a:gd name="T26" fmla="*/ 276 w 465"/>
                <a:gd name="T27" fmla="*/ 52 h 637"/>
                <a:gd name="T28" fmla="*/ 281 w 465"/>
                <a:gd name="T29" fmla="*/ 62 h 637"/>
                <a:gd name="T30" fmla="*/ 244 w 465"/>
                <a:gd name="T31" fmla="*/ 9 h 637"/>
                <a:gd name="T32" fmla="*/ 219 w 465"/>
                <a:gd name="T33" fmla="*/ 29 h 637"/>
                <a:gd name="T34" fmla="*/ 238 w 465"/>
                <a:gd name="T35" fmla="*/ 0 h 637"/>
                <a:gd name="T36" fmla="*/ 219 w 465"/>
                <a:gd name="T37" fmla="*/ 16 h 637"/>
                <a:gd name="T38" fmla="*/ 189 w 465"/>
                <a:gd name="T39" fmla="*/ 52 h 637"/>
                <a:gd name="T40" fmla="*/ 184 w 465"/>
                <a:gd name="T41" fmla="*/ 49 h 637"/>
                <a:gd name="T42" fmla="*/ 195 w 465"/>
                <a:gd name="T43" fmla="*/ 31 h 637"/>
                <a:gd name="T44" fmla="*/ 182 w 465"/>
                <a:gd name="T45" fmla="*/ 48 h 637"/>
                <a:gd name="T46" fmla="*/ 171 w 465"/>
                <a:gd name="T47" fmla="*/ 43 h 637"/>
                <a:gd name="T48" fmla="*/ 184 w 465"/>
                <a:gd name="T49" fmla="*/ 25 h 637"/>
                <a:gd name="T50" fmla="*/ 172 w 465"/>
                <a:gd name="T51" fmla="*/ 37 h 637"/>
                <a:gd name="T52" fmla="*/ 152 w 465"/>
                <a:gd name="T53" fmla="*/ 45 h 637"/>
                <a:gd name="T54" fmla="*/ 26 w 465"/>
                <a:gd name="T55" fmla="*/ 175 h 637"/>
                <a:gd name="T56" fmla="*/ 31 w 465"/>
                <a:gd name="T57" fmla="*/ 331 h 637"/>
                <a:gd name="T58" fmla="*/ 21 w 465"/>
                <a:gd name="T59" fmla="*/ 393 h 637"/>
                <a:gd name="T60" fmla="*/ 38 w 465"/>
                <a:gd name="T61" fmla="*/ 426 h 637"/>
                <a:gd name="T62" fmla="*/ 216 w 465"/>
                <a:gd name="T63" fmla="*/ 20 h 637"/>
                <a:gd name="T64" fmla="*/ 205 w 465"/>
                <a:gd name="T65" fmla="*/ 45 h 637"/>
                <a:gd name="T66" fmla="*/ 202 w 465"/>
                <a:gd name="T67" fmla="*/ 44 h 637"/>
                <a:gd name="T68" fmla="*/ 216 w 465"/>
                <a:gd name="T69" fmla="*/ 2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5" h="637">
                  <a:moveTo>
                    <a:pt x="38" y="426"/>
                  </a:moveTo>
                  <a:cubicBezTo>
                    <a:pt x="51" y="530"/>
                    <a:pt x="140" y="637"/>
                    <a:pt x="220" y="637"/>
                  </a:cubicBezTo>
                  <a:cubicBezTo>
                    <a:pt x="313" y="637"/>
                    <a:pt x="401" y="524"/>
                    <a:pt x="415" y="426"/>
                  </a:cubicBezTo>
                  <a:cubicBezTo>
                    <a:pt x="420" y="423"/>
                    <a:pt x="429" y="414"/>
                    <a:pt x="432" y="393"/>
                  </a:cubicBezTo>
                  <a:cubicBezTo>
                    <a:pt x="432" y="393"/>
                    <a:pt x="452" y="322"/>
                    <a:pt x="425" y="330"/>
                  </a:cubicBezTo>
                  <a:cubicBezTo>
                    <a:pt x="435" y="303"/>
                    <a:pt x="465" y="196"/>
                    <a:pt x="406" y="130"/>
                  </a:cubicBezTo>
                  <a:cubicBezTo>
                    <a:pt x="406" y="130"/>
                    <a:pt x="379" y="93"/>
                    <a:pt x="312" y="73"/>
                  </a:cubicBezTo>
                  <a:cubicBezTo>
                    <a:pt x="310" y="71"/>
                    <a:pt x="307" y="69"/>
                    <a:pt x="304" y="67"/>
                  </a:cubicBezTo>
                  <a:cubicBezTo>
                    <a:pt x="304" y="67"/>
                    <a:pt x="306" y="69"/>
                    <a:pt x="308" y="72"/>
                  </a:cubicBezTo>
                  <a:cubicBezTo>
                    <a:pt x="304" y="71"/>
                    <a:pt x="300" y="70"/>
                    <a:pt x="296" y="69"/>
                  </a:cubicBezTo>
                  <a:cubicBezTo>
                    <a:pt x="293" y="65"/>
                    <a:pt x="289" y="61"/>
                    <a:pt x="284" y="57"/>
                  </a:cubicBezTo>
                  <a:cubicBezTo>
                    <a:pt x="284" y="57"/>
                    <a:pt x="288" y="61"/>
                    <a:pt x="293" y="68"/>
                  </a:cubicBezTo>
                  <a:cubicBezTo>
                    <a:pt x="291" y="67"/>
                    <a:pt x="289" y="67"/>
                    <a:pt x="288" y="67"/>
                  </a:cubicBezTo>
                  <a:cubicBezTo>
                    <a:pt x="284" y="62"/>
                    <a:pt x="281" y="57"/>
                    <a:pt x="276" y="52"/>
                  </a:cubicBezTo>
                  <a:cubicBezTo>
                    <a:pt x="276" y="52"/>
                    <a:pt x="278" y="56"/>
                    <a:pt x="281" y="62"/>
                  </a:cubicBezTo>
                  <a:cubicBezTo>
                    <a:pt x="268" y="53"/>
                    <a:pt x="244" y="32"/>
                    <a:pt x="244" y="9"/>
                  </a:cubicBezTo>
                  <a:cubicBezTo>
                    <a:pt x="244" y="9"/>
                    <a:pt x="228" y="16"/>
                    <a:pt x="219" y="29"/>
                  </a:cubicBezTo>
                  <a:cubicBezTo>
                    <a:pt x="223" y="18"/>
                    <a:pt x="229" y="8"/>
                    <a:pt x="238" y="0"/>
                  </a:cubicBezTo>
                  <a:cubicBezTo>
                    <a:pt x="238" y="0"/>
                    <a:pt x="228" y="5"/>
                    <a:pt x="219" y="16"/>
                  </a:cubicBezTo>
                  <a:cubicBezTo>
                    <a:pt x="211" y="20"/>
                    <a:pt x="195" y="32"/>
                    <a:pt x="189" y="52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6" y="44"/>
                    <a:pt x="190" y="38"/>
                    <a:pt x="195" y="31"/>
                  </a:cubicBezTo>
                  <a:cubicBezTo>
                    <a:pt x="195" y="31"/>
                    <a:pt x="188" y="38"/>
                    <a:pt x="182" y="48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4" y="37"/>
                    <a:pt x="178" y="31"/>
                    <a:pt x="184" y="25"/>
                  </a:cubicBezTo>
                  <a:cubicBezTo>
                    <a:pt x="184" y="25"/>
                    <a:pt x="178" y="29"/>
                    <a:pt x="172" y="37"/>
                  </a:cubicBezTo>
                  <a:cubicBezTo>
                    <a:pt x="174" y="30"/>
                    <a:pt x="173" y="22"/>
                    <a:pt x="152" y="45"/>
                  </a:cubicBezTo>
                  <a:cubicBezTo>
                    <a:pt x="152" y="45"/>
                    <a:pt x="54" y="88"/>
                    <a:pt x="26" y="175"/>
                  </a:cubicBezTo>
                  <a:cubicBezTo>
                    <a:pt x="26" y="175"/>
                    <a:pt x="9" y="215"/>
                    <a:pt x="31" y="331"/>
                  </a:cubicBezTo>
                  <a:cubicBezTo>
                    <a:pt x="0" y="317"/>
                    <a:pt x="21" y="393"/>
                    <a:pt x="21" y="393"/>
                  </a:cubicBezTo>
                  <a:cubicBezTo>
                    <a:pt x="24" y="414"/>
                    <a:pt x="33" y="423"/>
                    <a:pt x="38" y="426"/>
                  </a:cubicBezTo>
                  <a:close/>
                  <a:moveTo>
                    <a:pt x="216" y="20"/>
                  </a:moveTo>
                  <a:cubicBezTo>
                    <a:pt x="211" y="27"/>
                    <a:pt x="207" y="35"/>
                    <a:pt x="205" y="45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204" y="35"/>
                    <a:pt x="209" y="27"/>
                    <a:pt x="2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6" name="Rounded Rectangle 15"/>
          <p:cNvSpPr/>
          <p:nvPr/>
        </p:nvSpPr>
        <p:spPr>
          <a:xfrm>
            <a:off x="4265314" y="1706646"/>
            <a:ext cx="1019365" cy="985167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1857088" y="2940029"/>
            <a:ext cx="1010253" cy="1294444"/>
            <a:chOff x="3582988" y="2036763"/>
            <a:chExt cx="1698626" cy="2176462"/>
          </a:xfrm>
          <a:solidFill>
            <a:schemeClr val="bg1">
              <a:lumMod val="65000"/>
            </a:schemeClr>
          </a:solidFill>
        </p:grpSpPr>
        <p:sp>
          <p:nvSpPr>
            <p:cNvPr id="22" name="Freeform 5"/>
            <p:cNvSpPr/>
            <p:nvPr/>
          </p:nvSpPr>
          <p:spPr bwMode="auto">
            <a:xfrm>
              <a:off x="3582988" y="3082925"/>
              <a:ext cx="1698626" cy="1130300"/>
            </a:xfrm>
            <a:custGeom>
              <a:avLst/>
              <a:gdLst>
                <a:gd name="T0" fmla="*/ 700 w 966"/>
                <a:gd name="T1" fmla="*/ 59 h 643"/>
                <a:gd name="T2" fmla="*/ 616 w 966"/>
                <a:gd name="T3" fmla="*/ 0 h 643"/>
                <a:gd name="T4" fmla="*/ 329 w 966"/>
                <a:gd name="T5" fmla="*/ 1 h 643"/>
                <a:gd name="T6" fmla="*/ 150 w 966"/>
                <a:gd name="T7" fmla="*/ 95 h 643"/>
                <a:gd name="T8" fmla="*/ 81 w 966"/>
                <a:gd name="T9" fmla="*/ 142 h 643"/>
                <a:gd name="T10" fmla="*/ 0 w 966"/>
                <a:gd name="T11" fmla="*/ 489 h 643"/>
                <a:gd name="T12" fmla="*/ 24 w 966"/>
                <a:gd name="T13" fmla="*/ 550 h 643"/>
                <a:gd name="T14" fmla="*/ 452 w 966"/>
                <a:gd name="T15" fmla="*/ 637 h 643"/>
                <a:gd name="T16" fmla="*/ 917 w 966"/>
                <a:gd name="T17" fmla="*/ 561 h 643"/>
                <a:gd name="T18" fmla="*/ 946 w 966"/>
                <a:gd name="T19" fmla="*/ 529 h 643"/>
                <a:gd name="T20" fmla="*/ 881 w 966"/>
                <a:gd name="T21" fmla="*/ 164 h 643"/>
                <a:gd name="T22" fmla="*/ 700 w 966"/>
                <a:gd name="T23" fmla="*/ 59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6" h="643">
                  <a:moveTo>
                    <a:pt x="700" y="59"/>
                  </a:moveTo>
                  <a:cubicBezTo>
                    <a:pt x="617" y="29"/>
                    <a:pt x="616" y="0"/>
                    <a:pt x="616" y="0"/>
                  </a:cubicBezTo>
                  <a:cubicBezTo>
                    <a:pt x="453" y="322"/>
                    <a:pt x="329" y="1"/>
                    <a:pt x="329" y="1"/>
                  </a:cubicBezTo>
                  <a:cubicBezTo>
                    <a:pt x="318" y="44"/>
                    <a:pt x="150" y="95"/>
                    <a:pt x="150" y="95"/>
                  </a:cubicBezTo>
                  <a:cubicBezTo>
                    <a:pt x="101" y="114"/>
                    <a:pt x="81" y="142"/>
                    <a:pt x="81" y="142"/>
                  </a:cubicBezTo>
                  <a:cubicBezTo>
                    <a:pt x="8" y="250"/>
                    <a:pt x="0" y="489"/>
                    <a:pt x="0" y="489"/>
                  </a:cubicBezTo>
                  <a:cubicBezTo>
                    <a:pt x="1" y="544"/>
                    <a:pt x="24" y="550"/>
                    <a:pt x="24" y="550"/>
                  </a:cubicBezTo>
                  <a:cubicBezTo>
                    <a:pt x="191" y="624"/>
                    <a:pt x="452" y="637"/>
                    <a:pt x="452" y="637"/>
                  </a:cubicBezTo>
                  <a:cubicBezTo>
                    <a:pt x="721" y="643"/>
                    <a:pt x="917" y="561"/>
                    <a:pt x="917" y="561"/>
                  </a:cubicBezTo>
                  <a:cubicBezTo>
                    <a:pt x="945" y="543"/>
                    <a:pt x="946" y="529"/>
                    <a:pt x="946" y="529"/>
                  </a:cubicBezTo>
                  <a:cubicBezTo>
                    <a:pt x="966" y="357"/>
                    <a:pt x="881" y="164"/>
                    <a:pt x="881" y="164"/>
                  </a:cubicBezTo>
                  <a:cubicBezTo>
                    <a:pt x="855" y="108"/>
                    <a:pt x="700" y="59"/>
                    <a:pt x="700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022725" y="2036763"/>
              <a:ext cx="817563" cy="1119188"/>
            </a:xfrm>
            <a:custGeom>
              <a:avLst/>
              <a:gdLst>
                <a:gd name="T0" fmla="*/ 38 w 465"/>
                <a:gd name="T1" fmla="*/ 426 h 637"/>
                <a:gd name="T2" fmla="*/ 220 w 465"/>
                <a:gd name="T3" fmla="*/ 637 h 637"/>
                <a:gd name="T4" fmla="*/ 415 w 465"/>
                <a:gd name="T5" fmla="*/ 426 h 637"/>
                <a:gd name="T6" fmla="*/ 432 w 465"/>
                <a:gd name="T7" fmla="*/ 393 h 637"/>
                <a:gd name="T8" fmla="*/ 425 w 465"/>
                <a:gd name="T9" fmla="*/ 330 h 637"/>
                <a:gd name="T10" fmla="*/ 406 w 465"/>
                <a:gd name="T11" fmla="*/ 130 h 637"/>
                <a:gd name="T12" fmla="*/ 312 w 465"/>
                <a:gd name="T13" fmla="*/ 73 h 637"/>
                <a:gd name="T14" fmla="*/ 304 w 465"/>
                <a:gd name="T15" fmla="*/ 67 h 637"/>
                <a:gd name="T16" fmla="*/ 308 w 465"/>
                <a:gd name="T17" fmla="*/ 72 h 637"/>
                <a:gd name="T18" fmla="*/ 296 w 465"/>
                <a:gd name="T19" fmla="*/ 69 h 637"/>
                <a:gd name="T20" fmla="*/ 284 w 465"/>
                <a:gd name="T21" fmla="*/ 57 h 637"/>
                <a:gd name="T22" fmla="*/ 293 w 465"/>
                <a:gd name="T23" fmla="*/ 68 h 637"/>
                <a:gd name="T24" fmla="*/ 288 w 465"/>
                <a:gd name="T25" fmla="*/ 67 h 637"/>
                <a:gd name="T26" fmla="*/ 276 w 465"/>
                <a:gd name="T27" fmla="*/ 52 h 637"/>
                <a:gd name="T28" fmla="*/ 281 w 465"/>
                <a:gd name="T29" fmla="*/ 62 h 637"/>
                <a:gd name="T30" fmla="*/ 244 w 465"/>
                <a:gd name="T31" fmla="*/ 9 h 637"/>
                <a:gd name="T32" fmla="*/ 219 w 465"/>
                <a:gd name="T33" fmla="*/ 29 h 637"/>
                <a:gd name="T34" fmla="*/ 238 w 465"/>
                <a:gd name="T35" fmla="*/ 0 h 637"/>
                <a:gd name="T36" fmla="*/ 219 w 465"/>
                <a:gd name="T37" fmla="*/ 16 h 637"/>
                <a:gd name="T38" fmla="*/ 189 w 465"/>
                <a:gd name="T39" fmla="*/ 52 h 637"/>
                <a:gd name="T40" fmla="*/ 184 w 465"/>
                <a:gd name="T41" fmla="*/ 49 h 637"/>
                <a:gd name="T42" fmla="*/ 195 w 465"/>
                <a:gd name="T43" fmla="*/ 31 h 637"/>
                <a:gd name="T44" fmla="*/ 182 w 465"/>
                <a:gd name="T45" fmla="*/ 48 h 637"/>
                <a:gd name="T46" fmla="*/ 171 w 465"/>
                <a:gd name="T47" fmla="*/ 43 h 637"/>
                <a:gd name="T48" fmla="*/ 184 w 465"/>
                <a:gd name="T49" fmla="*/ 25 h 637"/>
                <a:gd name="T50" fmla="*/ 172 w 465"/>
                <a:gd name="T51" fmla="*/ 37 h 637"/>
                <a:gd name="T52" fmla="*/ 152 w 465"/>
                <a:gd name="T53" fmla="*/ 45 h 637"/>
                <a:gd name="T54" fmla="*/ 26 w 465"/>
                <a:gd name="T55" fmla="*/ 175 h 637"/>
                <a:gd name="T56" fmla="*/ 31 w 465"/>
                <a:gd name="T57" fmla="*/ 331 h 637"/>
                <a:gd name="T58" fmla="*/ 21 w 465"/>
                <a:gd name="T59" fmla="*/ 393 h 637"/>
                <a:gd name="T60" fmla="*/ 38 w 465"/>
                <a:gd name="T61" fmla="*/ 426 h 637"/>
                <a:gd name="T62" fmla="*/ 216 w 465"/>
                <a:gd name="T63" fmla="*/ 20 h 637"/>
                <a:gd name="T64" fmla="*/ 205 w 465"/>
                <a:gd name="T65" fmla="*/ 45 h 637"/>
                <a:gd name="T66" fmla="*/ 202 w 465"/>
                <a:gd name="T67" fmla="*/ 44 h 637"/>
                <a:gd name="T68" fmla="*/ 216 w 465"/>
                <a:gd name="T69" fmla="*/ 2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5" h="637">
                  <a:moveTo>
                    <a:pt x="38" y="426"/>
                  </a:moveTo>
                  <a:cubicBezTo>
                    <a:pt x="51" y="530"/>
                    <a:pt x="140" y="637"/>
                    <a:pt x="220" y="637"/>
                  </a:cubicBezTo>
                  <a:cubicBezTo>
                    <a:pt x="313" y="637"/>
                    <a:pt x="401" y="524"/>
                    <a:pt x="415" y="426"/>
                  </a:cubicBezTo>
                  <a:cubicBezTo>
                    <a:pt x="420" y="423"/>
                    <a:pt x="429" y="414"/>
                    <a:pt x="432" y="393"/>
                  </a:cubicBezTo>
                  <a:cubicBezTo>
                    <a:pt x="432" y="393"/>
                    <a:pt x="452" y="322"/>
                    <a:pt x="425" y="330"/>
                  </a:cubicBezTo>
                  <a:cubicBezTo>
                    <a:pt x="435" y="303"/>
                    <a:pt x="465" y="196"/>
                    <a:pt x="406" y="130"/>
                  </a:cubicBezTo>
                  <a:cubicBezTo>
                    <a:pt x="406" y="130"/>
                    <a:pt x="379" y="93"/>
                    <a:pt x="312" y="73"/>
                  </a:cubicBezTo>
                  <a:cubicBezTo>
                    <a:pt x="310" y="71"/>
                    <a:pt x="307" y="69"/>
                    <a:pt x="304" y="67"/>
                  </a:cubicBezTo>
                  <a:cubicBezTo>
                    <a:pt x="304" y="67"/>
                    <a:pt x="306" y="69"/>
                    <a:pt x="308" y="72"/>
                  </a:cubicBezTo>
                  <a:cubicBezTo>
                    <a:pt x="304" y="71"/>
                    <a:pt x="300" y="70"/>
                    <a:pt x="296" y="69"/>
                  </a:cubicBezTo>
                  <a:cubicBezTo>
                    <a:pt x="293" y="65"/>
                    <a:pt x="289" y="61"/>
                    <a:pt x="284" y="57"/>
                  </a:cubicBezTo>
                  <a:cubicBezTo>
                    <a:pt x="284" y="57"/>
                    <a:pt x="288" y="61"/>
                    <a:pt x="293" y="68"/>
                  </a:cubicBezTo>
                  <a:cubicBezTo>
                    <a:pt x="291" y="67"/>
                    <a:pt x="289" y="67"/>
                    <a:pt x="288" y="67"/>
                  </a:cubicBezTo>
                  <a:cubicBezTo>
                    <a:pt x="284" y="62"/>
                    <a:pt x="281" y="57"/>
                    <a:pt x="276" y="52"/>
                  </a:cubicBezTo>
                  <a:cubicBezTo>
                    <a:pt x="276" y="52"/>
                    <a:pt x="278" y="56"/>
                    <a:pt x="281" y="62"/>
                  </a:cubicBezTo>
                  <a:cubicBezTo>
                    <a:pt x="268" y="53"/>
                    <a:pt x="244" y="32"/>
                    <a:pt x="244" y="9"/>
                  </a:cubicBezTo>
                  <a:cubicBezTo>
                    <a:pt x="244" y="9"/>
                    <a:pt x="228" y="16"/>
                    <a:pt x="219" y="29"/>
                  </a:cubicBezTo>
                  <a:cubicBezTo>
                    <a:pt x="223" y="18"/>
                    <a:pt x="229" y="8"/>
                    <a:pt x="238" y="0"/>
                  </a:cubicBezTo>
                  <a:cubicBezTo>
                    <a:pt x="238" y="0"/>
                    <a:pt x="228" y="5"/>
                    <a:pt x="219" y="16"/>
                  </a:cubicBezTo>
                  <a:cubicBezTo>
                    <a:pt x="211" y="20"/>
                    <a:pt x="195" y="32"/>
                    <a:pt x="189" y="52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6" y="44"/>
                    <a:pt x="190" y="38"/>
                    <a:pt x="195" y="31"/>
                  </a:cubicBezTo>
                  <a:cubicBezTo>
                    <a:pt x="195" y="31"/>
                    <a:pt x="188" y="38"/>
                    <a:pt x="182" y="48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4" y="37"/>
                    <a:pt x="178" y="31"/>
                    <a:pt x="184" y="25"/>
                  </a:cubicBezTo>
                  <a:cubicBezTo>
                    <a:pt x="184" y="25"/>
                    <a:pt x="178" y="29"/>
                    <a:pt x="172" y="37"/>
                  </a:cubicBezTo>
                  <a:cubicBezTo>
                    <a:pt x="174" y="30"/>
                    <a:pt x="173" y="22"/>
                    <a:pt x="152" y="45"/>
                  </a:cubicBezTo>
                  <a:cubicBezTo>
                    <a:pt x="152" y="45"/>
                    <a:pt x="54" y="88"/>
                    <a:pt x="26" y="175"/>
                  </a:cubicBezTo>
                  <a:cubicBezTo>
                    <a:pt x="26" y="175"/>
                    <a:pt x="9" y="215"/>
                    <a:pt x="31" y="331"/>
                  </a:cubicBezTo>
                  <a:cubicBezTo>
                    <a:pt x="0" y="317"/>
                    <a:pt x="21" y="393"/>
                    <a:pt x="21" y="393"/>
                  </a:cubicBezTo>
                  <a:cubicBezTo>
                    <a:pt x="24" y="414"/>
                    <a:pt x="33" y="423"/>
                    <a:pt x="38" y="426"/>
                  </a:cubicBezTo>
                  <a:close/>
                  <a:moveTo>
                    <a:pt x="216" y="20"/>
                  </a:moveTo>
                  <a:cubicBezTo>
                    <a:pt x="211" y="27"/>
                    <a:pt x="207" y="35"/>
                    <a:pt x="205" y="45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204" y="35"/>
                    <a:pt x="209" y="27"/>
                    <a:pt x="2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1" name="Rounded Rectangle 20"/>
          <p:cNvSpPr/>
          <p:nvPr/>
        </p:nvSpPr>
        <p:spPr>
          <a:xfrm>
            <a:off x="1847976" y="1698445"/>
            <a:ext cx="1019365" cy="985167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/>
          <p:cNvGrpSpPr/>
          <p:nvPr/>
        </p:nvGrpSpPr>
        <p:grpSpPr>
          <a:xfrm>
            <a:off x="618712" y="3200220"/>
            <a:ext cx="1010253" cy="1294444"/>
            <a:chOff x="3582988" y="2036763"/>
            <a:chExt cx="1698626" cy="2176462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7" name="Freeform 5"/>
            <p:cNvSpPr/>
            <p:nvPr/>
          </p:nvSpPr>
          <p:spPr bwMode="auto">
            <a:xfrm>
              <a:off x="3582988" y="3082925"/>
              <a:ext cx="1698626" cy="1130300"/>
            </a:xfrm>
            <a:custGeom>
              <a:avLst/>
              <a:gdLst>
                <a:gd name="T0" fmla="*/ 700 w 966"/>
                <a:gd name="T1" fmla="*/ 59 h 643"/>
                <a:gd name="T2" fmla="*/ 616 w 966"/>
                <a:gd name="T3" fmla="*/ 0 h 643"/>
                <a:gd name="T4" fmla="*/ 329 w 966"/>
                <a:gd name="T5" fmla="*/ 1 h 643"/>
                <a:gd name="T6" fmla="*/ 150 w 966"/>
                <a:gd name="T7" fmla="*/ 95 h 643"/>
                <a:gd name="T8" fmla="*/ 81 w 966"/>
                <a:gd name="T9" fmla="*/ 142 h 643"/>
                <a:gd name="T10" fmla="*/ 0 w 966"/>
                <a:gd name="T11" fmla="*/ 489 h 643"/>
                <a:gd name="T12" fmla="*/ 24 w 966"/>
                <a:gd name="T13" fmla="*/ 550 h 643"/>
                <a:gd name="T14" fmla="*/ 452 w 966"/>
                <a:gd name="T15" fmla="*/ 637 h 643"/>
                <a:gd name="T16" fmla="*/ 917 w 966"/>
                <a:gd name="T17" fmla="*/ 561 h 643"/>
                <a:gd name="T18" fmla="*/ 946 w 966"/>
                <a:gd name="T19" fmla="*/ 529 h 643"/>
                <a:gd name="T20" fmla="*/ 881 w 966"/>
                <a:gd name="T21" fmla="*/ 164 h 643"/>
                <a:gd name="T22" fmla="*/ 700 w 966"/>
                <a:gd name="T23" fmla="*/ 59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6" h="643">
                  <a:moveTo>
                    <a:pt x="700" y="59"/>
                  </a:moveTo>
                  <a:cubicBezTo>
                    <a:pt x="617" y="29"/>
                    <a:pt x="616" y="0"/>
                    <a:pt x="616" y="0"/>
                  </a:cubicBezTo>
                  <a:cubicBezTo>
                    <a:pt x="453" y="322"/>
                    <a:pt x="329" y="1"/>
                    <a:pt x="329" y="1"/>
                  </a:cubicBezTo>
                  <a:cubicBezTo>
                    <a:pt x="318" y="44"/>
                    <a:pt x="150" y="95"/>
                    <a:pt x="150" y="95"/>
                  </a:cubicBezTo>
                  <a:cubicBezTo>
                    <a:pt x="101" y="114"/>
                    <a:pt x="81" y="142"/>
                    <a:pt x="81" y="142"/>
                  </a:cubicBezTo>
                  <a:cubicBezTo>
                    <a:pt x="8" y="250"/>
                    <a:pt x="0" y="489"/>
                    <a:pt x="0" y="489"/>
                  </a:cubicBezTo>
                  <a:cubicBezTo>
                    <a:pt x="1" y="544"/>
                    <a:pt x="24" y="550"/>
                    <a:pt x="24" y="550"/>
                  </a:cubicBezTo>
                  <a:cubicBezTo>
                    <a:pt x="191" y="624"/>
                    <a:pt x="452" y="637"/>
                    <a:pt x="452" y="637"/>
                  </a:cubicBezTo>
                  <a:cubicBezTo>
                    <a:pt x="721" y="643"/>
                    <a:pt x="917" y="561"/>
                    <a:pt x="917" y="561"/>
                  </a:cubicBezTo>
                  <a:cubicBezTo>
                    <a:pt x="945" y="543"/>
                    <a:pt x="946" y="529"/>
                    <a:pt x="946" y="529"/>
                  </a:cubicBezTo>
                  <a:cubicBezTo>
                    <a:pt x="966" y="357"/>
                    <a:pt x="881" y="164"/>
                    <a:pt x="881" y="164"/>
                  </a:cubicBezTo>
                  <a:cubicBezTo>
                    <a:pt x="855" y="108"/>
                    <a:pt x="700" y="59"/>
                    <a:pt x="700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4022725" y="2036763"/>
              <a:ext cx="817563" cy="1119188"/>
            </a:xfrm>
            <a:custGeom>
              <a:avLst/>
              <a:gdLst>
                <a:gd name="T0" fmla="*/ 38 w 465"/>
                <a:gd name="T1" fmla="*/ 426 h 637"/>
                <a:gd name="T2" fmla="*/ 220 w 465"/>
                <a:gd name="T3" fmla="*/ 637 h 637"/>
                <a:gd name="T4" fmla="*/ 415 w 465"/>
                <a:gd name="T5" fmla="*/ 426 h 637"/>
                <a:gd name="T6" fmla="*/ 432 w 465"/>
                <a:gd name="T7" fmla="*/ 393 h 637"/>
                <a:gd name="T8" fmla="*/ 425 w 465"/>
                <a:gd name="T9" fmla="*/ 330 h 637"/>
                <a:gd name="T10" fmla="*/ 406 w 465"/>
                <a:gd name="T11" fmla="*/ 130 h 637"/>
                <a:gd name="T12" fmla="*/ 312 w 465"/>
                <a:gd name="T13" fmla="*/ 73 h 637"/>
                <a:gd name="T14" fmla="*/ 304 w 465"/>
                <a:gd name="T15" fmla="*/ 67 h 637"/>
                <a:gd name="T16" fmla="*/ 308 w 465"/>
                <a:gd name="T17" fmla="*/ 72 h 637"/>
                <a:gd name="T18" fmla="*/ 296 w 465"/>
                <a:gd name="T19" fmla="*/ 69 h 637"/>
                <a:gd name="T20" fmla="*/ 284 w 465"/>
                <a:gd name="T21" fmla="*/ 57 h 637"/>
                <a:gd name="T22" fmla="*/ 293 w 465"/>
                <a:gd name="T23" fmla="*/ 68 h 637"/>
                <a:gd name="T24" fmla="*/ 288 w 465"/>
                <a:gd name="T25" fmla="*/ 67 h 637"/>
                <a:gd name="T26" fmla="*/ 276 w 465"/>
                <a:gd name="T27" fmla="*/ 52 h 637"/>
                <a:gd name="T28" fmla="*/ 281 w 465"/>
                <a:gd name="T29" fmla="*/ 62 h 637"/>
                <a:gd name="T30" fmla="*/ 244 w 465"/>
                <a:gd name="T31" fmla="*/ 9 h 637"/>
                <a:gd name="T32" fmla="*/ 219 w 465"/>
                <a:gd name="T33" fmla="*/ 29 h 637"/>
                <a:gd name="T34" fmla="*/ 238 w 465"/>
                <a:gd name="T35" fmla="*/ 0 h 637"/>
                <a:gd name="T36" fmla="*/ 219 w 465"/>
                <a:gd name="T37" fmla="*/ 16 h 637"/>
                <a:gd name="T38" fmla="*/ 189 w 465"/>
                <a:gd name="T39" fmla="*/ 52 h 637"/>
                <a:gd name="T40" fmla="*/ 184 w 465"/>
                <a:gd name="T41" fmla="*/ 49 h 637"/>
                <a:gd name="T42" fmla="*/ 195 w 465"/>
                <a:gd name="T43" fmla="*/ 31 h 637"/>
                <a:gd name="T44" fmla="*/ 182 w 465"/>
                <a:gd name="T45" fmla="*/ 48 h 637"/>
                <a:gd name="T46" fmla="*/ 171 w 465"/>
                <a:gd name="T47" fmla="*/ 43 h 637"/>
                <a:gd name="T48" fmla="*/ 184 w 465"/>
                <a:gd name="T49" fmla="*/ 25 h 637"/>
                <a:gd name="T50" fmla="*/ 172 w 465"/>
                <a:gd name="T51" fmla="*/ 37 h 637"/>
                <a:gd name="T52" fmla="*/ 152 w 465"/>
                <a:gd name="T53" fmla="*/ 45 h 637"/>
                <a:gd name="T54" fmla="*/ 26 w 465"/>
                <a:gd name="T55" fmla="*/ 175 h 637"/>
                <a:gd name="T56" fmla="*/ 31 w 465"/>
                <a:gd name="T57" fmla="*/ 331 h 637"/>
                <a:gd name="T58" fmla="*/ 21 w 465"/>
                <a:gd name="T59" fmla="*/ 393 h 637"/>
                <a:gd name="T60" fmla="*/ 38 w 465"/>
                <a:gd name="T61" fmla="*/ 426 h 637"/>
                <a:gd name="T62" fmla="*/ 216 w 465"/>
                <a:gd name="T63" fmla="*/ 20 h 637"/>
                <a:gd name="T64" fmla="*/ 205 w 465"/>
                <a:gd name="T65" fmla="*/ 45 h 637"/>
                <a:gd name="T66" fmla="*/ 202 w 465"/>
                <a:gd name="T67" fmla="*/ 44 h 637"/>
                <a:gd name="T68" fmla="*/ 216 w 465"/>
                <a:gd name="T69" fmla="*/ 2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5" h="637">
                  <a:moveTo>
                    <a:pt x="38" y="426"/>
                  </a:moveTo>
                  <a:cubicBezTo>
                    <a:pt x="51" y="530"/>
                    <a:pt x="140" y="637"/>
                    <a:pt x="220" y="637"/>
                  </a:cubicBezTo>
                  <a:cubicBezTo>
                    <a:pt x="313" y="637"/>
                    <a:pt x="401" y="524"/>
                    <a:pt x="415" y="426"/>
                  </a:cubicBezTo>
                  <a:cubicBezTo>
                    <a:pt x="420" y="423"/>
                    <a:pt x="429" y="414"/>
                    <a:pt x="432" y="393"/>
                  </a:cubicBezTo>
                  <a:cubicBezTo>
                    <a:pt x="432" y="393"/>
                    <a:pt x="452" y="322"/>
                    <a:pt x="425" y="330"/>
                  </a:cubicBezTo>
                  <a:cubicBezTo>
                    <a:pt x="435" y="303"/>
                    <a:pt x="465" y="196"/>
                    <a:pt x="406" y="130"/>
                  </a:cubicBezTo>
                  <a:cubicBezTo>
                    <a:pt x="406" y="130"/>
                    <a:pt x="379" y="93"/>
                    <a:pt x="312" y="73"/>
                  </a:cubicBezTo>
                  <a:cubicBezTo>
                    <a:pt x="310" y="71"/>
                    <a:pt x="307" y="69"/>
                    <a:pt x="304" y="67"/>
                  </a:cubicBezTo>
                  <a:cubicBezTo>
                    <a:pt x="304" y="67"/>
                    <a:pt x="306" y="69"/>
                    <a:pt x="308" y="72"/>
                  </a:cubicBezTo>
                  <a:cubicBezTo>
                    <a:pt x="304" y="71"/>
                    <a:pt x="300" y="70"/>
                    <a:pt x="296" y="69"/>
                  </a:cubicBezTo>
                  <a:cubicBezTo>
                    <a:pt x="293" y="65"/>
                    <a:pt x="289" y="61"/>
                    <a:pt x="284" y="57"/>
                  </a:cubicBezTo>
                  <a:cubicBezTo>
                    <a:pt x="284" y="57"/>
                    <a:pt x="288" y="61"/>
                    <a:pt x="293" y="68"/>
                  </a:cubicBezTo>
                  <a:cubicBezTo>
                    <a:pt x="291" y="67"/>
                    <a:pt x="289" y="67"/>
                    <a:pt x="288" y="67"/>
                  </a:cubicBezTo>
                  <a:cubicBezTo>
                    <a:pt x="284" y="62"/>
                    <a:pt x="281" y="57"/>
                    <a:pt x="276" y="52"/>
                  </a:cubicBezTo>
                  <a:cubicBezTo>
                    <a:pt x="276" y="52"/>
                    <a:pt x="278" y="56"/>
                    <a:pt x="281" y="62"/>
                  </a:cubicBezTo>
                  <a:cubicBezTo>
                    <a:pt x="268" y="53"/>
                    <a:pt x="244" y="32"/>
                    <a:pt x="244" y="9"/>
                  </a:cubicBezTo>
                  <a:cubicBezTo>
                    <a:pt x="244" y="9"/>
                    <a:pt x="228" y="16"/>
                    <a:pt x="219" y="29"/>
                  </a:cubicBezTo>
                  <a:cubicBezTo>
                    <a:pt x="223" y="18"/>
                    <a:pt x="229" y="8"/>
                    <a:pt x="238" y="0"/>
                  </a:cubicBezTo>
                  <a:cubicBezTo>
                    <a:pt x="238" y="0"/>
                    <a:pt x="228" y="5"/>
                    <a:pt x="219" y="16"/>
                  </a:cubicBezTo>
                  <a:cubicBezTo>
                    <a:pt x="211" y="20"/>
                    <a:pt x="195" y="32"/>
                    <a:pt x="189" y="52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6" y="44"/>
                    <a:pt x="190" y="38"/>
                    <a:pt x="195" y="31"/>
                  </a:cubicBezTo>
                  <a:cubicBezTo>
                    <a:pt x="195" y="31"/>
                    <a:pt x="188" y="38"/>
                    <a:pt x="182" y="48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4" y="37"/>
                    <a:pt x="178" y="31"/>
                    <a:pt x="184" y="25"/>
                  </a:cubicBezTo>
                  <a:cubicBezTo>
                    <a:pt x="184" y="25"/>
                    <a:pt x="178" y="29"/>
                    <a:pt x="172" y="37"/>
                  </a:cubicBezTo>
                  <a:cubicBezTo>
                    <a:pt x="174" y="30"/>
                    <a:pt x="173" y="22"/>
                    <a:pt x="152" y="45"/>
                  </a:cubicBezTo>
                  <a:cubicBezTo>
                    <a:pt x="152" y="45"/>
                    <a:pt x="54" y="88"/>
                    <a:pt x="26" y="175"/>
                  </a:cubicBezTo>
                  <a:cubicBezTo>
                    <a:pt x="26" y="175"/>
                    <a:pt x="9" y="215"/>
                    <a:pt x="31" y="331"/>
                  </a:cubicBezTo>
                  <a:cubicBezTo>
                    <a:pt x="0" y="317"/>
                    <a:pt x="21" y="393"/>
                    <a:pt x="21" y="393"/>
                  </a:cubicBezTo>
                  <a:cubicBezTo>
                    <a:pt x="24" y="414"/>
                    <a:pt x="33" y="423"/>
                    <a:pt x="38" y="426"/>
                  </a:cubicBezTo>
                  <a:close/>
                  <a:moveTo>
                    <a:pt x="216" y="20"/>
                  </a:moveTo>
                  <a:cubicBezTo>
                    <a:pt x="211" y="27"/>
                    <a:pt x="207" y="35"/>
                    <a:pt x="205" y="45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204" y="35"/>
                    <a:pt x="209" y="27"/>
                    <a:pt x="2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6" name="Rounded Rectangle 25"/>
          <p:cNvSpPr/>
          <p:nvPr/>
        </p:nvSpPr>
        <p:spPr>
          <a:xfrm>
            <a:off x="609600" y="1958636"/>
            <a:ext cx="1019365" cy="985167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64440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Value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4440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Future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64440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Process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4440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Looking Forward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57479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ounded Rectangle 33"/>
          <p:cNvSpPr/>
          <p:nvPr/>
        </p:nvSpPr>
        <p:spPr>
          <a:xfrm>
            <a:off x="57479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ounded Rectangle 34"/>
          <p:cNvSpPr/>
          <p:nvPr/>
        </p:nvSpPr>
        <p:spPr>
          <a:xfrm>
            <a:off x="57479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ounded Rectangle 35"/>
          <p:cNvSpPr/>
          <p:nvPr/>
        </p:nvSpPr>
        <p:spPr>
          <a:xfrm>
            <a:off x="57479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4482194" y="1942544"/>
            <a:ext cx="593769" cy="323436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38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206625" y="1909776"/>
            <a:ext cx="311177" cy="388972"/>
            <a:chOff x="6751638" y="2265363"/>
            <a:chExt cx="158750" cy="198438"/>
          </a:xfrm>
          <a:solidFill>
            <a:schemeClr val="bg1"/>
          </a:solidFill>
        </p:grpSpPr>
        <p:sp>
          <p:nvSpPr>
            <p:cNvPr id="42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6" name="Freeform 32"/>
          <p:cNvSpPr/>
          <p:nvPr/>
        </p:nvSpPr>
        <p:spPr bwMode="auto">
          <a:xfrm>
            <a:off x="3345313" y="2183688"/>
            <a:ext cx="486243" cy="429562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7" name="Freeform 33"/>
          <p:cNvSpPr>
            <a:spLocks noEditPoints="1"/>
          </p:cNvSpPr>
          <p:nvPr/>
        </p:nvSpPr>
        <p:spPr bwMode="auto">
          <a:xfrm>
            <a:off x="880243" y="2183688"/>
            <a:ext cx="486243" cy="33105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3012852" y="25687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Vision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552338" y="25687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Skill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4191000" y="23401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Level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791681" y="2340173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Benchmark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 animBg="1"/>
      <p:bldP spid="16" grpId="0" animBg="1"/>
      <p:bldP spid="21" grpId="0" animBg="1"/>
      <p:bldP spid="26" grpId="0" animBg="1"/>
      <p:bldP spid="29" grpId="0"/>
      <p:bldP spid="30" grpId="0"/>
      <p:bldP spid="31" grpId="0"/>
      <p:bldP spid="32" grpId="0"/>
      <p:bldP spid="33" grpId="0" animBg="1"/>
      <p:bldP spid="34" grpId="0" animBg="1"/>
      <p:bldP spid="35" grpId="0" animBg="1"/>
      <p:bldP spid="36" grpId="0" animBg="1"/>
      <p:bldP spid="46" grpId="0" animBg="1"/>
      <p:bldP spid="47" grpId="0" animBg="1"/>
      <p:bldP spid="48" grpId="0"/>
      <p:bldP spid="49" grpId="0"/>
      <p:bldP spid="50" grpId="0"/>
      <p:bldP spid="51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18600" y="361950"/>
            <a:ext cx="2430602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Energy Power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Freeform 5"/>
          <p:cNvSpPr/>
          <p:nvPr/>
        </p:nvSpPr>
        <p:spPr bwMode="auto">
          <a:xfrm>
            <a:off x="708025" y="3562350"/>
            <a:ext cx="1120775" cy="1057120"/>
          </a:xfrm>
          <a:custGeom>
            <a:avLst/>
            <a:gdLst>
              <a:gd name="T0" fmla="*/ 430 w 430"/>
              <a:gd name="T1" fmla="*/ 50 h 406"/>
              <a:gd name="T2" fmla="*/ 430 w 430"/>
              <a:gd name="T3" fmla="*/ 34 h 406"/>
              <a:gd name="T4" fmla="*/ 419 w 430"/>
              <a:gd name="T5" fmla="*/ 31 h 406"/>
              <a:gd name="T6" fmla="*/ 415 w 430"/>
              <a:gd name="T7" fmla="*/ 5 h 406"/>
              <a:gd name="T8" fmla="*/ 55 w 430"/>
              <a:gd name="T9" fmla="*/ 26 h 406"/>
              <a:gd name="T10" fmla="*/ 17 w 430"/>
              <a:gd name="T11" fmla="*/ 0 h 406"/>
              <a:gd name="T12" fmla="*/ 9 w 430"/>
              <a:gd name="T13" fmla="*/ 1 h 406"/>
              <a:gd name="T14" fmla="*/ 8 w 430"/>
              <a:gd name="T15" fmla="*/ 10 h 406"/>
              <a:gd name="T16" fmla="*/ 12 w 430"/>
              <a:gd name="T17" fmla="*/ 17 h 406"/>
              <a:gd name="T18" fmla="*/ 13 w 430"/>
              <a:gd name="T19" fmla="*/ 33 h 406"/>
              <a:gd name="T20" fmla="*/ 0 w 430"/>
              <a:gd name="T21" fmla="*/ 50 h 406"/>
              <a:gd name="T22" fmla="*/ 3 w 430"/>
              <a:gd name="T23" fmla="*/ 61 h 406"/>
              <a:gd name="T24" fmla="*/ 13 w 430"/>
              <a:gd name="T25" fmla="*/ 74 h 406"/>
              <a:gd name="T26" fmla="*/ 18 w 430"/>
              <a:gd name="T27" fmla="*/ 88 h 406"/>
              <a:gd name="T28" fmla="*/ 2 w 430"/>
              <a:gd name="T29" fmla="*/ 109 h 406"/>
              <a:gd name="T30" fmla="*/ 3 w 430"/>
              <a:gd name="T31" fmla="*/ 113 h 406"/>
              <a:gd name="T32" fmla="*/ 19 w 430"/>
              <a:gd name="T33" fmla="*/ 140 h 406"/>
              <a:gd name="T34" fmla="*/ 1 w 430"/>
              <a:gd name="T35" fmla="*/ 155 h 406"/>
              <a:gd name="T36" fmla="*/ 1 w 430"/>
              <a:gd name="T37" fmla="*/ 164 h 406"/>
              <a:gd name="T38" fmla="*/ 14 w 430"/>
              <a:gd name="T39" fmla="*/ 191 h 406"/>
              <a:gd name="T40" fmla="*/ 20 w 430"/>
              <a:gd name="T41" fmla="*/ 205 h 406"/>
              <a:gd name="T42" fmla="*/ 10 w 430"/>
              <a:gd name="T43" fmla="*/ 205 h 406"/>
              <a:gd name="T44" fmla="*/ 10 w 430"/>
              <a:gd name="T45" fmla="*/ 221 h 406"/>
              <a:gd name="T46" fmla="*/ 68 w 430"/>
              <a:gd name="T47" fmla="*/ 284 h 406"/>
              <a:gd name="T48" fmla="*/ 104 w 430"/>
              <a:gd name="T49" fmla="*/ 309 h 406"/>
              <a:gd name="T50" fmla="*/ 140 w 430"/>
              <a:gd name="T51" fmla="*/ 372 h 406"/>
              <a:gd name="T52" fmla="*/ 281 w 430"/>
              <a:gd name="T53" fmla="*/ 380 h 406"/>
              <a:gd name="T54" fmla="*/ 320 w 430"/>
              <a:gd name="T55" fmla="*/ 322 h 406"/>
              <a:gd name="T56" fmla="*/ 339 w 430"/>
              <a:gd name="T57" fmla="*/ 316 h 406"/>
              <a:gd name="T58" fmla="*/ 354 w 430"/>
              <a:gd name="T59" fmla="*/ 309 h 406"/>
              <a:gd name="T60" fmla="*/ 418 w 430"/>
              <a:gd name="T61" fmla="*/ 222 h 406"/>
              <a:gd name="T62" fmla="*/ 420 w 430"/>
              <a:gd name="T63" fmla="*/ 202 h 406"/>
              <a:gd name="T64" fmla="*/ 414 w 430"/>
              <a:gd name="T65" fmla="*/ 193 h 406"/>
              <a:gd name="T66" fmla="*/ 412 w 430"/>
              <a:gd name="T67" fmla="*/ 182 h 406"/>
              <a:gd name="T68" fmla="*/ 416 w 430"/>
              <a:gd name="T69" fmla="*/ 173 h 406"/>
              <a:gd name="T70" fmla="*/ 419 w 430"/>
              <a:gd name="T71" fmla="*/ 167 h 406"/>
              <a:gd name="T72" fmla="*/ 428 w 430"/>
              <a:gd name="T73" fmla="*/ 158 h 406"/>
              <a:gd name="T74" fmla="*/ 429 w 430"/>
              <a:gd name="T75" fmla="*/ 146 h 406"/>
              <a:gd name="T76" fmla="*/ 416 w 430"/>
              <a:gd name="T77" fmla="*/ 133 h 406"/>
              <a:gd name="T78" fmla="*/ 414 w 430"/>
              <a:gd name="T79" fmla="*/ 121 h 406"/>
              <a:gd name="T80" fmla="*/ 423 w 430"/>
              <a:gd name="T81" fmla="*/ 111 h 406"/>
              <a:gd name="T82" fmla="*/ 424 w 430"/>
              <a:gd name="T83" fmla="*/ 87 h 406"/>
              <a:gd name="T84" fmla="*/ 416 w 430"/>
              <a:gd name="T85" fmla="*/ 85 h 406"/>
              <a:gd name="T86" fmla="*/ 419 w 430"/>
              <a:gd name="T87" fmla="*/ 55 h 406"/>
              <a:gd name="T88" fmla="*/ 430 w 430"/>
              <a:gd name="T89" fmla="*/ 50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0" h="406">
                <a:moveTo>
                  <a:pt x="430" y="50"/>
                </a:moveTo>
                <a:cubicBezTo>
                  <a:pt x="430" y="45"/>
                  <a:pt x="430" y="40"/>
                  <a:pt x="430" y="34"/>
                </a:cubicBezTo>
                <a:cubicBezTo>
                  <a:pt x="426" y="33"/>
                  <a:pt x="423" y="32"/>
                  <a:pt x="419" y="31"/>
                </a:cubicBezTo>
                <a:cubicBezTo>
                  <a:pt x="418" y="22"/>
                  <a:pt x="417" y="13"/>
                  <a:pt x="415" y="5"/>
                </a:cubicBezTo>
                <a:cubicBezTo>
                  <a:pt x="303" y="73"/>
                  <a:pt x="127" y="56"/>
                  <a:pt x="55" y="26"/>
                </a:cubicBezTo>
                <a:cubicBezTo>
                  <a:pt x="42" y="17"/>
                  <a:pt x="30" y="9"/>
                  <a:pt x="17" y="0"/>
                </a:cubicBezTo>
                <a:cubicBezTo>
                  <a:pt x="14" y="0"/>
                  <a:pt x="11" y="1"/>
                  <a:pt x="9" y="1"/>
                </a:cubicBezTo>
                <a:cubicBezTo>
                  <a:pt x="8" y="4"/>
                  <a:pt x="8" y="7"/>
                  <a:pt x="8" y="10"/>
                </a:cubicBezTo>
                <a:cubicBezTo>
                  <a:pt x="9" y="12"/>
                  <a:pt x="11" y="15"/>
                  <a:pt x="12" y="17"/>
                </a:cubicBezTo>
                <a:cubicBezTo>
                  <a:pt x="13" y="23"/>
                  <a:pt x="13" y="28"/>
                  <a:pt x="13" y="33"/>
                </a:cubicBezTo>
                <a:cubicBezTo>
                  <a:pt x="9" y="39"/>
                  <a:pt x="4" y="45"/>
                  <a:pt x="0" y="50"/>
                </a:cubicBezTo>
                <a:cubicBezTo>
                  <a:pt x="1" y="54"/>
                  <a:pt x="2" y="57"/>
                  <a:pt x="3" y="61"/>
                </a:cubicBezTo>
                <a:cubicBezTo>
                  <a:pt x="6" y="65"/>
                  <a:pt x="10" y="70"/>
                  <a:pt x="13" y="74"/>
                </a:cubicBezTo>
                <a:cubicBezTo>
                  <a:pt x="15" y="79"/>
                  <a:pt x="17" y="83"/>
                  <a:pt x="18" y="88"/>
                </a:cubicBezTo>
                <a:cubicBezTo>
                  <a:pt x="13" y="95"/>
                  <a:pt x="7" y="102"/>
                  <a:pt x="2" y="109"/>
                </a:cubicBezTo>
                <a:cubicBezTo>
                  <a:pt x="2" y="111"/>
                  <a:pt x="3" y="112"/>
                  <a:pt x="3" y="113"/>
                </a:cubicBezTo>
                <a:cubicBezTo>
                  <a:pt x="8" y="122"/>
                  <a:pt x="14" y="131"/>
                  <a:pt x="19" y="140"/>
                </a:cubicBezTo>
                <a:cubicBezTo>
                  <a:pt x="13" y="145"/>
                  <a:pt x="7" y="150"/>
                  <a:pt x="1" y="155"/>
                </a:cubicBezTo>
                <a:cubicBezTo>
                  <a:pt x="1" y="158"/>
                  <a:pt x="1" y="161"/>
                  <a:pt x="1" y="164"/>
                </a:cubicBezTo>
                <a:cubicBezTo>
                  <a:pt x="5" y="173"/>
                  <a:pt x="10" y="182"/>
                  <a:pt x="14" y="191"/>
                </a:cubicBezTo>
                <a:cubicBezTo>
                  <a:pt x="16" y="196"/>
                  <a:pt x="18" y="201"/>
                  <a:pt x="20" y="205"/>
                </a:cubicBezTo>
                <a:cubicBezTo>
                  <a:pt x="17" y="205"/>
                  <a:pt x="13" y="205"/>
                  <a:pt x="10" y="205"/>
                </a:cubicBezTo>
                <a:cubicBezTo>
                  <a:pt x="10" y="210"/>
                  <a:pt x="10" y="215"/>
                  <a:pt x="10" y="221"/>
                </a:cubicBezTo>
                <a:cubicBezTo>
                  <a:pt x="29" y="242"/>
                  <a:pt x="49" y="263"/>
                  <a:pt x="68" y="284"/>
                </a:cubicBezTo>
                <a:cubicBezTo>
                  <a:pt x="80" y="292"/>
                  <a:pt x="92" y="301"/>
                  <a:pt x="104" y="309"/>
                </a:cubicBezTo>
                <a:cubicBezTo>
                  <a:pt x="116" y="330"/>
                  <a:pt x="128" y="351"/>
                  <a:pt x="140" y="372"/>
                </a:cubicBezTo>
                <a:cubicBezTo>
                  <a:pt x="194" y="406"/>
                  <a:pt x="262" y="386"/>
                  <a:pt x="281" y="380"/>
                </a:cubicBezTo>
                <a:cubicBezTo>
                  <a:pt x="294" y="361"/>
                  <a:pt x="307" y="341"/>
                  <a:pt x="320" y="322"/>
                </a:cubicBezTo>
                <a:cubicBezTo>
                  <a:pt x="326" y="320"/>
                  <a:pt x="333" y="318"/>
                  <a:pt x="339" y="316"/>
                </a:cubicBezTo>
                <a:cubicBezTo>
                  <a:pt x="344" y="313"/>
                  <a:pt x="349" y="311"/>
                  <a:pt x="354" y="309"/>
                </a:cubicBezTo>
                <a:cubicBezTo>
                  <a:pt x="375" y="280"/>
                  <a:pt x="397" y="251"/>
                  <a:pt x="418" y="222"/>
                </a:cubicBezTo>
                <a:cubicBezTo>
                  <a:pt x="419" y="215"/>
                  <a:pt x="419" y="208"/>
                  <a:pt x="420" y="202"/>
                </a:cubicBezTo>
                <a:cubicBezTo>
                  <a:pt x="418" y="199"/>
                  <a:pt x="416" y="196"/>
                  <a:pt x="414" y="193"/>
                </a:cubicBezTo>
                <a:cubicBezTo>
                  <a:pt x="414" y="189"/>
                  <a:pt x="413" y="185"/>
                  <a:pt x="412" y="182"/>
                </a:cubicBezTo>
                <a:cubicBezTo>
                  <a:pt x="414" y="179"/>
                  <a:pt x="415" y="176"/>
                  <a:pt x="416" y="173"/>
                </a:cubicBezTo>
                <a:cubicBezTo>
                  <a:pt x="417" y="171"/>
                  <a:pt x="418" y="169"/>
                  <a:pt x="419" y="167"/>
                </a:cubicBezTo>
                <a:cubicBezTo>
                  <a:pt x="422" y="164"/>
                  <a:pt x="425" y="161"/>
                  <a:pt x="428" y="158"/>
                </a:cubicBezTo>
                <a:cubicBezTo>
                  <a:pt x="428" y="154"/>
                  <a:pt x="428" y="150"/>
                  <a:pt x="429" y="146"/>
                </a:cubicBezTo>
                <a:cubicBezTo>
                  <a:pt x="425" y="141"/>
                  <a:pt x="420" y="137"/>
                  <a:pt x="416" y="133"/>
                </a:cubicBezTo>
                <a:cubicBezTo>
                  <a:pt x="416" y="129"/>
                  <a:pt x="415" y="125"/>
                  <a:pt x="414" y="121"/>
                </a:cubicBezTo>
                <a:cubicBezTo>
                  <a:pt x="417" y="118"/>
                  <a:pt x="420" y="114"/>
                  <a:pt x="423" y="111"/>
                </a:cubicBezTo>
                <a:cubicBezTo>
                  <a:pt x="423" y="103"/>
                  <a:pt x="424" y="95"/>
                  <a:pt x="424" y="87"/>
                </a:cubicBezTo>
                <a:cubicBezTo>
                  <a:pt x="421" y="86"/>
                  <a:pt x="419" y="85"/>
                  <a:pt x="416" y="85"/>
                </a:cubicBezTo>
                <a:cubicBezTo>
                  <a:pt x="417" y="75"/>
                  <a:pt x="418" y="65"/>
                  <a:pt x="419" y="55"/>
                </a:cubicBezTo>
                <a:cubicBezTo>
                  <a:pt x="423" y="54"/>
                  <a:pt x="426" y="52"/>
                  <a:pt x="430" y="50"/>
                </a:cubicBez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704532" y="1843004"/>
            <a:ext cx="304800" cy="1590285"/>
          </a:xfrm>
          <a:prstGeom prst="roundRect">
            <a:avLst>
              <a:gd name="adj" fmla="val 2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116012" y="2733953"/>
            <a:ext cx="304800" cy="828397"/>
          </a:xfrm>
          <a:prstGeom prst="roundRect">
            <a:avLst>
              <a:gd name="adj" fmla="val 2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522412" y="2163611"/>
            <a:ext cx="304800" cy="1269678"/>
          </a:xfrm>
          <a:prstGeom prst="roundRect">
            <a:avLst>
              <a:gd name="adj" fmla="val 2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5"/>
          <p:cNvSpPr/>
          <p:nvPr/>
        </p:nvSpPr>
        <p:spPr bwMode="auto">
          <a:xfrm>
            <a:off x="2308225" y="3529096"/>
            <a:ext cx="1120775" cy="1057120"/>
          </a:xfrm>
          <a:custGeom>
            <a:avLst/>
            <a:gdLst>
              <a:gd name="T0" fmla="*/ 430 w 430"/>
              <a:gd name="T1" fmla="*/ 50 h 406"/>
              <a:gd name="T2" fmla="*/ 430 w 430"/>
              <a:gd name="T3" fmla="*/ 34 h 406"/>
              <a:gd name="T4" fmla="*/ 419 w 430"/>
              <a:gd name="T5" fmla="*/ 31 h 406"/>
              <a:gd name="T6" fmla="*/ 415 w 430"/>
              <a:gd name="T7" fmla="*/ 5 h 406"/>
              <a:gd name="T8" fmla="*/ 55 w 430"/>
              <a:gd name="T9" fmla="*/ 26 h 406"/>
              <a:gd name="T10" fmla="*/ 17 w 430"/>
              <a:gd name="T11" fmla="*/ 0 h 406"/>
              <a:gd name="T12" fmla="*/ 9 w 430"/>
              <a:gd name="T13" fmla="*/ 1 h 406"/>
              <a:gd name="T14" fmla="*/ 8 w 430"/>
              <a:gd name="T15" fmla="*/ 10 h 406"/>
              <a:gd name="T16" fmla="*/ 12 w 430"/>
              <a:gd name="T17" fmla="*/ 17 h 406"/>
              <a:gd name="T18" fmla="*/ 13 w 430"/>
              <a:gd name="T19" fmla="*/ 33 h 406"/>
              <a:gd name="T20" fmla="*/ 0 w 430"/>
              <a:gd name="T21" fmla="*/ 50 h 406"/>
              <a:gd name="T22" fmla="*/ 3 w 430"/>
              <a:gd name="T23" fmla="*/ 61 h 406"/>
              <a:gd name="T24" fmla="*/ 13 w 430"/>
              <a:gd name="T25" fmla="*/ 74 h 406"/>
              <a:gd name="T26" fmla="*/ 18 w 430"/>
              <a:gd name="T27" fmla="*/ 88 h 406"/>
              <a:gd name="T28" fmla="*/ 2 w 430"/>
              <a:gd name="T29" fmla="*/ 109 h 406"/>
              <a:gd name="T30" fmla="*/ 3 w 430"/>
              <a:gd name="T31" fmla="*/ 113 h 406"/>
              <a:gd name="T32" fmla="*/ 19 w 430"/>
              <a:gd name="T33" fmla="*/ 140 h 406"/>
              <a:gd name="T34" fmla="*/ 1 w 430"/>
              <a:gd name="T35" fmla="*/ 155 h 406"/>
              <a:gd name="T36" fmla="*/ 1 w 430"/>
              <a:gd name="T37" fmla="*/ 164 h 406"/>
              <a:gd name="T38" fmla="*/ 14 w 430"/>
              <a:gd name="T39" fmla="*/ 191 h 406"/>
              <a:gd name="T40" fmla="*/ 20 w 430"/>
              <a:gd name="T41" fmla="*/ 205 h 406"/>
              <a:gd name="T42" fmla="*/ 10 w 430"/>
              <a:gd name="T43" fmla="*/ 205 h 406"/>
              <a:gd name="T44" fmla="*/ 10 w 430"/>
              <a:gd name="T45" fmla="*/ 221 h 406"/>
              <a:gd name="T46" fmla="*/ 68 w 430"/>
              <a:gd name="T47" fmla="*/ 284 h 406"/>
              <a:gd name="T48" fmla="*/ 104 w 430"/>
              <a:gd name="T49" fmla="*/ 309 h 406"/>
              <a:gd name="T50" fmla="*/ 140 w 430"/>
              <a:gd name="T51" fmla="*/ 372 h 406"/>
              <a:gd name="T52" fmla="*/ 281 w 430"/>
              <a:gd name="T53" fmla="*/ 380 h 406"/>
              <a:gd name="T54" fmla="*/ 320 w 430"/>
              <a:gd name="T55" fmla="*/ 322 h 406"/>
              <a:gd name="T56" fmla="*/ 339 w 430"/>
              <a:gd name="T57" fmla="*/ 316 h 406"/>
              <a:gd name="T58" fmla="*/ 354 w 430"/>
              <a:gd name="T59" fmla="*/ 309 h 406"/>
              <a:gd name="T60" fmla="*/ 418 w 430"/>
              <a:gd name="T61" fmla="*/ 222 h 406"/>
              <a:gd name="T62" fmla="*/ 420 w 430"/>
              <a:gd name="T63" fmla="*/ 202 h 406"/>
              <a:gd name="T64" fmla="*/ 414 w 430"/>
              <a:gd name="T65" fmla="*/ 193 h 406"/>
              <a:gd name="T66" fmla="*/ 412 w 430"/>
              <a:gd name="T67" fmla="*/ 182 h 406"/>
              <a:gd name="T68" fmla="*/ 416 w 430"/>
              <a:gd name="T69" fmla="*/ 173 h 406"/>
              <a:gd name="T70" fmla="*/ 419 w 430"/>
              <a:gd name="T71" fmla="*/ 167 h 406"/>
              <a:gd name="T72" fmla="*/ 428 w 430"/>
              <a:gd name="T73" fmla="*/ 158 h 406"/>
              <a:gd name="T74" fmla="*/ 429 w 430"/>
              <a:gd name="T75" fmla="*/ 146 h 406"/>
              <a:gd name="T76" fmla="*/ 416 w 430"/>
              <a:gd name="T77" fmla="*/ 133 h 406"/>
              <a:gd name="T78" fmla="*/ 414 w 430"/>
              <a:gd name="T79" fmla="*/ 121 h 406"/>
              <a:gd name="T80" fmla="*/ 423 w 430"/>
              <a:gd name="T81" fmla="*/ 111 h 406"/>
              <a:gd name="T82" fmla="*/ 424 w 430"/>
              <a:gd name="T83" fmla="*/ 87 h 406"/>
              <a:gd name="T84" fmla="*/ 416 w 430"/>
              <a:gd name="T85" fmla="*/ 85 h 406"/>
              <a:gd name="T86" fmla="*/ 419 w 430"/>
              <a:gd name="T87" fmla="*/ 55 h 406"/>
              <a:gd name="T88" fmla="*/ 430 w 430"/>
              <a:gd name="T89" fmla="*/ 50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0" h="406">
                <a:moveTo>
                  <a:pt x="430" y="50"/>
                </a:moveTo>
                <a:cubicBezTo>
                  <a:pt x="430" y="45"/>
                  <a:pt x="430" y="40"/>
                  <a:pt x="430" y="34"/>
                </a:cubicBezTo>
                <a:cubicBezTo>
                  <a:pt x="426" y="33"/>
                  <a:pt x="423" y="32"/>
                  <a:pt x="419" y="31"/>
                </a:cubicBezTo>
                <a:cubicBezTo>
                  <a:pt x="418" y="22"/>
                  <a:pt x="417" y="13"/>
                  <a:pt x="415" y="5"/>
                </a:cubicBezTo>
                <a:cubicBezTo>
                  <a:pt x="303" y="73"/>
                  <a:pt x="127" y="56"/>
                  <a:pt x="55" y="26"/>
                </a:cubicBezTo>
                <a:cubicBezTo>
                  <a:pt x="42" y="17"/>
                  <a:pt x="30" y="9"/>
                  <a:pt x="17" y="0"/>
                </a:cubicBezTo>
                <a:cubicBezTo>
                  <a:pt x="14" y="0"/>
                  <a:pt x="11" y="1"/>
                  <a:pt x="9" y="1"/>
                </a:cubicBezTo>
                <a:cubicBezTo>
                  <a:pt x="8" y="4"/>
                  <a:pt x="8" y="7"/>
                  <a:pt x="8" y="10"/>
                </a:cubicBezTo>
                <a:cubicBezTo>
                  <a:pt x="9" y="12"/>
                  <a:pt x="11" y="15"/>
                  <a:pt x="12" y="17"/>
                </a:cubicBezTo>
                <a:cubicBezTo>
                  <a:pt x="13" y="23"/>
                  <a:pt x="13" y="28"/>
                  <a:pt x="13" y="33"/>
                </a:cubicBezTo>
                <a:cubicBezTo>
                  <a:pt x="9" y="39"/>
                  <a:pt x="4" y="45"/>
                  <a:pt x="0" y="50"/>
                </a:cubicBezTo>
                <a:cubicBezTo>
                  <a:pt x="1" y="54"/>
                  <a:pt x="2" y="57"/>
                  <a:pt x="3" y="61"/>
                </a:cubicBezTo>
                <a:cubicBezTo>
                  <a:pt x="6" y="65"/>
                  <a:pt x="10" y="70"/>
                  <a:pt x="13" y="74"/>
                </a:cubicBezTo>
                <a:cubicBezTo>
                  <a:pt x="15" y="79"/>
                  <a:pt x="17" y="83"/>
                  <a:pt x="18" y="88"/>
                </a:cubicBezTo>
                <a:cubicBezTo>
                  <a:pt x="13" y="95"/>
                  <a:pt x="7" y="102"/>
                  <a:pt x="2" y="109"/>
                </a:cubicBezTo>
                <a:cubicBezTo>
                  <a:pt x="2" y="111"/>
                  <a:pt x="3" y="112"/>
                  <a:pt x="3" y="113"/>
                </a:cubicBezTo>
                <a:cubicBezTo>
                  <a:pt x="8" y="122"/>
                  <a:pt x="14" y="131"/>
                  <a:pt x="19" y="140"/>
                </a:cubicBezTo>
                <a:cubicBezTo>
                  <a:pt x="13" y="145"/>
                  <a:pt x="7" y="150"/>
                  <a:pt x="1" y="155"/>
                </a:cubicBezTo>
                <a:cubicBezTo>
                  <a:pt x="1" y="158"/>
                  <a:pt x="1" y="161"/>
                  <a:pt x="1" y="164"/>
                </a:cubicBezTo>
                <a:cubicBezTo>
                  <a:pt x="5" y="173"/>
                  <a:pt x="10" y="182"/>
                  <a:pt x="14" y="191"/>
                </a:cubicBezTo>
                <a:cubicBezTo>
                  <a:pt x="16" y="196"/>
                  <a:pt x="18" y="201"/>
                  <a:pt x="20" y="205"/>
                </a:cubicBezTo>
                <a:cubicBezTo>
                  <a:pt x="17" y="205"/>
                  <a:pt x="13" y="205"/>
                  <a:pt x="10" y="205"/>
                </a:cubicBezTo>
                <a:cubicBezTo>
                  <a:pt x="10" y="210"/>
                  <a:pt x="10" y="215"/>
                  <a:pt x="10" y="221"/>
                </a:cubicBezTo>
                <a:cubicBezTo>
                  <a:pt x="29" y="242"/>
                  <a:pt x="49" y="263"/>
                  <a:pt x="68" y="284"/>
                </a:cubicBezTo>
                <a:cubicBezTo>
                  <a:pt x="80" y="292"/>
                  <a:pt x="92" y="301"/>
                  <a:pt x="104" y="309"/>
                </a:cubicBezTo>
                <a:cubicBezTo>
                  <a:pt x="116" y="330"/>
                  <a:pt x="128" y="351"/>
                  <a:pt x="140" y="372"/>
                </a:cubicBezTo>
                <a:cubicBezTo>
                  <a:pt x="194" y="406"/>
                  <a:pt x="262" y="386"/>
                  <a:pt x="281" y="380"/>
                </a:cubicBezTo>
                <a:cubicBezTo>
                  <a:pt x="294" y="361"/>
                  <a:pt x="307" y="341"/>
                  <a:pt x="320" y="322"/>
                </a:cubicBezTo>
                <a:cubicBezTo>
                  <a:pt x="326" y="320"/>
                  <a:pt x="333" y="318"/>
                  <a:pt x="339" y="316"/>
                </a:cubicBezTo>
                <a:cubicBezTo>
                  <a:pt x="344" y="313"/>
                  <a:pt x="349" y="311"/>
                  <a:pt x="354" y="309"/>
                </a:cubicBezTo>
                <a:cubicBezTo>
                  <a:pt x="375" y="280"/>
                  <a:pt x="397" y="251"/>
                  <a:pt x="418" y="222"/>
                </a:cubicBezTo>
                <a:cubicBezTo>
                  <a:pt x="419" y="215"/>
                  <a:pt x="419" y="208"/>
                  <a:pt x="420" y="202"/>
                </a:cubicBezTo>
                <a:cubicBezTo>
                  <a:pt x="418" y="199"/>
                  <a:pt x="416" y="196"/>
                  <a:pt x="414" y="193"/>
                </a:cubicBezTo>
                <a:cubicBezTo>
                  <a:pt x="414" y="189"/>
                  <a:pt x="413" y="185"/>
                  <a:pt x="412" y="182"/>
                </a:cubicBezTo>
                <a:cubicBezTo>
                  <a:pt x="414" y="179"/>
                  <a:pt x="415" y="176"/>
                  <a:pt x="416" y="173"/>
                </a:cubicBezTo>
                <a:cubicBezTo>
                  <a:pt x="417" y="171"/>
                  <a:pt x="418" y="169"/>
                  <a:pt x="419" y="167"/>
                </a:cubicBezTo>
                <a:cubicBezTo>
                  <a:pt x="422" y="164"/>
                  <a:pt x="425" y="161"/>
                  <a:pt x="428" y="158"/>
                </a:cubicBezTo>
                <a:cubicBezTo>
                  <a:pt x="428" y="154"/>
                  <a:pt x="428" y="150"/>
                  <a:pt x="429" y="146"/>
                </a:cubicBezTo>
                <a:cubicBezTo>
                  <a:pt x="425" y="141"/>
                  <a:pt x="420" y="137"/>
                  <a:pt x="416" y="133"/>
                </a:cubicBezTo>
                <a:cubicBezTo>
                  <a:pt x="416" y="129"/>
                  <a:pt x="415" y="125"/>
                  <a:pt x="414" y="121"/>
                </a:cubicBezTo>
                <a:cubicBezTo>
                  <a:pt x="417" y="118"/>
                  <a:pt x="420" y="114"/>
                  <a:pt x="423" y="111"/>
                </a:cubicBezTo>
                <a:cubicBezTo>
                  <a:pt x="423" y="103"/>
                  <a:pt x="424" y="95"/>
                  <a:pt x="424" y="87"/>
                </a:cubicBezTo>
                <a:cubicBezTo>
                  <a:pt x="421" y="86"/>
                  <a:pt x="419" y="85"/>
                  <a:pt x="416" y="85"/>
                </a:cubicBezTo>
                <a:cubicBezTo>
                  <a:pt x="417" y="75"/>
                  <a:pt x="418" y="65"/>
                  <a:pt x="419" y="55"/>
                </a:cubicBezTo>
                <a:cubicBezTo>
                  <a:pt x="423" y="54"/>
                  <a:pt x="426" y="52"/>
                  <a:pt x="430" y="50"/>
                </a:cubicBez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2304732" y="2202798"/>
            <a:ext cx="304800" cy="1197237"/>
          </a:xfrm>
          <a:prstGeom prst="roundRect">
            <a:avLst>
              <a:gd name="adj" fmla="val 2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2716212" y="2163611"/>
            <a:ext cx="304800" cy="1365485"/>
          </a:xfrm>
          <a:prstGeom prst="roundRect">
            <a:avLst>
              <a:gd name="adj" fmla="val 2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3122612" y="1843004"/>
            <a:ext cx="304800" cy="1557031"/>
          </a:xfrm>
          <a:prstGeom prst="roundRect">
            <a:avLst>
              <a:gd name="adj" fmla="val 2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5943600" y="1698814"/>
            <a:ext cx="2667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Coal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943600" y="2621809"/>
            <a:ext cx="2667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Skyway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943600" y="3544982"/>
            <a:ext cx="2667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Water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Freeform 5"/>
          <p:cNvSpPr/>
          <p:nvPr/>
        </p:nvSpPr>
        <p:spPr bwMode="auto">
          <a:xfrm>
            <a:off x="3984625" y="3529096"/>
            <a:ext cx="1120775" cy="1057120"/>
          </a:xfrm>
          <a:custGeom>
            <a:avLst/>
            <a:gdLst>
              <a:gd name="T0" fmla="*/ 430 w 430"/>
              <a:gd name="T1" fmla="*/ 50 h 406"/>
              <a:gd name="T2" fmla="*/ 430 w 430"/>
              <a:gd name="T3" fmla="*/ 34 h 406"/>
              <a:gd name="T4" fmla="*/ 419 w 430"/>
              <a:gd name="T5" fmla="*/ 31 h 406"/>
              <a:gd name="T6" fmla="*/ 415 w 430"/>
              <a:gd name="T7" fmla="*/ 5 h 406"/>
              <a:gd name="T8" fmla="*/ 55 w 430"/>
              <a:gd name="T9" fmla="*/ 26 h 406"/>
              <a:gd name="T10" fmla="*/ 17 w 430"/>
              <a:gd name="T11" fmla="*/ 0 h 406"/>
              <a:gd name="T12" fmla="*/ 9 w 430"/>
              <a:gd name="T13" fmla="*/ 1 h 406"/>
              <a:gd name="T14" fmla="*/ 8 w 430"/>
              <a:gd name="T15" fmla="*/ 10 h 406"/>
              <a:gd name="T16" fmla="*/ 12 w 430"/>
              <a:gd name="T17" fmla="*/ 17 h 406"/>
              <a:gd name="T18" fmla="*/ 13 w 430"/>
              <a:gd name="T19" fmla="*/ 33 h 406"/>
              <a:gd name="T20" fmla="*/ 0 w 430"/>
              <a:gd name="T21" fmla="*/ 50 h 406"/>
              <a:gd name="T22" fmla="*/ 3 w 430"/>
              <a:gd name="T23" fmla="*/ 61 h 406"/>
              <a:gd name="T24" fmla="*/ 13 w 430"/>
              <a:gd name="T25" fmla="*/ 74 h 406"/>
              <a:gd name="T26" fmla="*/ 18 w 430"/>
              <a:gd name="T27" fmla="*/ 88 h 406"/>
              <a:gd name="T28" fmla="*/ 2 w 430"/>
              <a:gd name="T29" fmla="*/ 109 h 406"/>
              <a:gd name="T30" fmla="*/ 3 w 430"/>
              <a:gd name="T31" fmla="*/ 113 h 406"/>
              <a:gd name="T32" fmla="*/ 19 w 430"/>
              <a:gd name="T33" fmla="*/ 140 h 406"/>
              <a:gd name="T34" fmla="*/ 1 w 430"/>
              <a:gd name="T35" fmla="*/ 155 h 406"/>
              <a:gd name="T36" fmla="*/ 1 w 430"/>
              <a:gd name="T37" fmla="*/ 164 h 406"/>
              <a:gd name="T38" fmla="*/ 14 w 430"/>
              <a:gd name="T39" fmla="*/ 191 h 406"/>
              <a:gd name="T40" fmla="*/ 20 w 430"/>
              <a:gd name="T41" fmla="*/ 205 h 406"/>
              <a:gd name="T42" fmla="*/ 10 w 430"/>
              <a:gd name="T43" fmla="*/ 205 h 406"/>
              <a:gd name="T44" fmla="*/ 10 w 430"/>
              <a:gd name="T45" fmla="*/ 221 h 406"/>
              <a:gd name="T46" fmla="*/ 68 w 430"/>
              <a:gd name="T47" fmla="*/ 284 h 406"/>
              <a:gd name="T48" fmla="*/ 104 w 430"/>
              <a:gd name="T49" fmla="*/ 309 h 406"/>
              <a:gd name="T50" fmla="*/ 140 w 430"/>
              <a:gd name="T51" fmla="*/ 372 h 406"/>
              <a:gd name="T52" fmla="*/ 281 w 430"/>
              <a:gd name="T53" fmla="*/ 380 h 406"/>
              <a:gd name="T54" fmla="*/ 320 w 430"/>
              <a:gd name="T55" fmla="*/ 322 h 406"/>
              <a:gd name="T56" fmla="*/ 339 w 430"/>
              <a:gd name="T57" fmla="*/ 316 h 406"/>
              <a:gd name="T58" fmla="*/ 354 w 430"/>
              <a:gd name="T59" fmla="*/ 309 h 406"/>
              <a:gd name="T60" fmla="*/ 418 w 430"/>
              <a:gd name="T61" fmla="*/ 222 h 406"/>
              <a:gd name="T62" fmla="*/ 420 w 430"/>
              <a:gd name="T63" fmla="*/ 202 h 406"/>
              <a:gd name="T64" fmla="*/ 414 w 430"/>
              <a:gd name="T65" fmla="*/ 193 h 406"/>
              <a:gd name="T66" fmla="*/ 412 w 430"/>
              <a:gd name="T67" fmla="*/ 182 h 406"/>
              <a:gd name="T68" fmla="*/ 416 w 430"/>
              <a:gd name="T69" fmla="*/ 173 h 406"/>
              <a:gd name="T70" fmla="*/ 419 w 430"/>
              <a:gd name="T71" fmla="*/ 167 h 406"/>
              <a:gd name="T72" fmla="*/ 428 w 430"/>
              <a:gd name="T73" fmla="*/ 158 h 406"/>
              <a:gd name="T74" fmla="*/ 429 w 430"/>
              <a:gd name="T75" fmla="*/ 146 h 406"/>
              <a:gd name="T76" fmla="*/ 416 w 430"/>
              <a:gd name="T77" fmla="*/ 133 h 406"/>
              <a:gd name="T78" fmla="*/ 414 w 430"/>
              <a:gd name="T79" fmla="*/ 121 h 406"/>
              <a:gd name="T80" fmla="*/ 423 w 430"/>
              <a:gd name="T81" fmla="*/ 111 h 406"/>
              <a:gd name="T82" fmla="*/ 424 w 430"/>
              <a:gd name="T83" fmla="*/ 87 h 406"/>
              <a:gd name="T84" fmla="*/ 416 w 430"/>
              <a:gd name="T85" fmla="*/ 85 h 406"/>
              <a:gd name="T86" fmla="*/ 419 w 430"/>
              <a:gd name="T87" fmla="*/ 55 h 406"/>
              <a:gd name="T88" fmla="*/ 430 w 430"/>
              <a:gd name="T89" fmla="*/ 50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0" h="406">
                <a:moveTo>
                  <a:pt x="430" y="50"/>
                </a:moveTo>
                <a:cubicBezTo>
                  <a:pt x="430" y="45"/>
                  <a:pt x="430" y="40"/>
                  <a:pt x="430" y="34"/>
                </a:cubicBezTo>
                <a:cubicBezTo>
                  <a:pt x="426" y="33"/>
                  <a:pt x="423" y="32"/>
                  <a:pt x="419" y="31"/>
                </a:cubicBezTo>
                <a:cubicBezTo>
                  <a:pt x="418" y="22"/>
                  <a:pt x="417" y="13"/>
                  <a:pt x="415" y="5"/>
                </a:cubicBezTo>
                <a:cubicBezTo>
                  <a:pt x="303" y="73"/>
                  <a:pt x="127" y="56"/>
                  <a:pt x="55" y="26"/>
                </a:cubicBezTo>
                <a:cubicBezTo>
                  <a:pt x="42" y="17"/>
                  <a:pt x="30" y="9"/>
                  <a:pt x="17" y="0"/>
                </a:cubicBezTo>
                <a:cubicBezTo>
                  <a:pt x="14" y="0"/>
                  <a:pt x="11" y="1"/>
                  <a:pt x="9" y="1"/>
                </a:cubicBezTo>
                <a:cubicBezTo>
                  <a:pt x="8" y="4"/>
                  <a:pt x="8" y="7"/>
                  <a:pt x="8" y="10"/>
                </a:cubicBezTo>
                <a:cubicBezTo>
                  <a:pt x="9" y="12"/>
                  <a:pt x="11" y="15"/>
                  <a:pt x="12" y="17"/>
                </a:cubicBezTo>
                <a:cubicBezTo>
                  <a:pt x="13" y="23"/>
                  <a:pt x="13" y="28"/>
                  <a:pt x="13" y="33"/>
                </a:cubicBezTo>
                <a:cubicBezTo>
                  <a:pt x="9" y="39"/>
                  <a:pt x="4" y="45"/>
                  <a:pt x="0" y="50"/>
                </a:cubicBezTo>
                <a:cubicBezTo>
                  <a:pt x="1" y="54"/>
                  <a:pt x="2" y="57"/>
                  <a:pt x="3" y="61"/>
                </a:cubicBezTo>
                <a:cubicBezTo>
                  <a:pt x="6" y="65"/>
                  <a:pt x="10" y="70"/>
                  <a:pt x="13" y="74"/>
                </a:cubicBezTo>
                <a:cubicBezTo>
                  <a:pt x="15" y="79"/>
                  <a:pt x="17" y="83"/>
                  <a:pt x="18" y="88"/>
                </a:cubicBezTo>
                <a:cubicBezTo>
                  <a:pt x="13" y="95"/>
                  <a:pt x="7" y="102"/>
                  <a:pt x="2" y="109"/>
                </a:cubicBezTo>
                <a:cubicBezTo>
                  <a:pt x="2" y="111"/>
                  <a:pt x="3" y="112"/>
                  <a:pt x="3" y="113"/>
                </a:cubicBezTo>
                <a:cubicBezTo>
                  <a:pt x="8" y="122"/>
                  <a:pt x="14" y="131"/>
                  <a:pt x="19" y="140"/>
                </a:cubicBezTo>
                <a:cubicBezTo>
                  <a:pt x="13" y="145"/>
                  <a:pt x="7" y="150"/>
                  <a:pt x="1" y="155"/>
                </a:cubicBezTo>
                <a:cubicBezTo>
                  <a:pt x="1" y="158"/>
                  <a:pt x="1" y="161"/>
                  <a:pt x="1" y="164"/>
                </a:cubicBezTo>
                <a:cubicBezTo>
                  <a:pt x="5" y="173"/>
                  <a:pt x="10" y="182"/>
                  <a:pt x="14" y="191"/>
                </a:cubicBezTo>
                <a:cubicBezTo>
                  <a:pt x="16" y="196"/>
                  <a:pt x="18" y="201"/>
                  <a:pt x="20" y="205"/>
                </a:cubicBezTo>
                <a:cubicBezTo>
                  <a:pt x="17" y="205"/>
                  <a:pt x="13" y="205"/>
                  <a:pt x="10" y="205"/>
                </a:cubicBezTo>
                <a:cubicBezTo>
                  <a:pt x="10" y="210"/>
                  <a:pt x="10" y="215"/>
                  <a:pt x="10" y="221"/>
                </a:cubicBezTo>
                <a:cubicBezTo>
                  <a:pt x="29" y="242"/>
                  <a:pt x="49" y="263"/>
                  <a:pt x="68" y="284"/>
                </a:cubicBezTo>
                <a:cubicBezTo>
                  <a:pt x="80" y="292"/>
                  <a:pt x="92" y="301"/>
                  <a:pt x="104" y="309"/>
                </a:cubicBezTo>
                <a:cubicBezTo>
                  <a:pt x="116" y="330"/>
                  <a:pt x="128" y="351"/>
                  <a:pt x="140" y="372"/>
                </a:cubicBezTo>
                <a:cubicBezTo>
                  <a:pt x="194" y="406"/>
                  <a:pt x="262" y="386"/>
                  <a:pt x="281" y="380"/>
                </a:cubicBezTo>
                <a:cubicBezTo>
                  <a:pt x="294" y="361"/>
                  <a:pt x="307" y="341"/>
                  <a:pt x="320" y="322"/>
                </a:cubicBezTo>
                <a:cubicBezTo>
                  <a:pt x="326" y="320"/>
                  <a:pt x="333" y="318"/>
                  <a:pt x="339" y="316"/>
                </a:cubicBezTo>
                <a:cubicBezTo>
                  <a:pt x="344" y="313"/>
                  <a:pt x="349" y="311"/>
                  <a:pt x="354" y="309"/>
                </a:cubicBezTo>
                <a:cubicBezTo>
                  <a:pt x="375" y="280"/>
                  <a:pt x="397" y="251"/>
                  <a:pt x="418" y="222"/>
                </a:cubicBezTo>
                <a:cubicBezTo>
                  <a:pt x="419" y="215"/>
                  <a:pt x="419" y="208"/>
                  <a:pt x="420" y="202"/>
                </a:cubicBezTo>
                <a:cubicBezTo>
                  <a:pt x="418" y="199"/>
                  <a:pt x="416" y="196"/>
                  <a:pt x="414" y="193"/>
                </a:cubicBezTo>
                <a:cubicBezTo>
                  <a:pt x="414" y="189"/>
                  <a:pt x="413" y="185"/>
                  <a:pt x="412" y="182"/>
                </a:cubicBezTo>
                <a:cubicBezTo>
                  <a:pt x="414" y="179"/>
                  <a:pt x="415" y="176"/>
                  <a:pt x="416" y="173"/>
                </a:cubicBezTo>
                <a:cubicBezTo>
                  <a:pt x="417" y="171"/>
                  <a:pt x="418" y="169"/>
                  <a:pt x="419" y="167"/>
                </a:cubicBezTo>
                <a:cubicBezTo>
                  <a:pt x="422" y="164"/>
                  <a:pt x="425" y="161"/>
                  <a:pt x="428" y="158"/>
                </a:cubicBezTo>
                <a:cubicBezTo>
                  <a:pt x="428" y="154"/>
                  <a:pt x="428" y="150"/>
                  <a:pt x="429" y="146"/>
                </a:cubicBezTo>
                <a:cubicBezTo>
                  <a:pt x="425" y="141"/>
                  <a:pt x="420" y="137"/>
                  <a:pt x="416" y="133"/>
                </a:cubicBezTo>
                <a:cubicBezTo>
                  <a:pt x="416" y="129"/>
                  <a:pt x="415" y="125"/>
                  <a:pt x="414" y="121"/>
                </a:cubicBezTo>
                <a:cubicBezTo>
                  <a:pt x="417" y="118"/>
                  <a:pt x="420" y="114"/>
                  <a:pt x="423" y="111"/>
                </a:cubicBezTo>
                <a:cubicBezTo>
                  <a:pt x="423" y="103"/>
                  <a:pt x="424" y="95"/>
                  <a:pt x="424" y="87"/>
                </a:cubicBezTo>
                <a:cubicBezTo>
                  <a:pt x="421" y="86"/>
                  <a:pt x="419" y="85"/>
                  <a:pt x="416" y="85"/>
                </a:cubicBezTo>
                <a:cubicBezTo>
                  <a:pt x="417" y="75"/>
                  <a:pt x="418" y="65"/>
                  <a:pt x="419" y="55"/>
                </a:cubicBezTo>
                <a:cubicBezTo>
                  <a:pt x="423" y="54"/>
                  <a:pt x="426" y="52"/>
                  <a:pt x="430" y="50"/>
                </a:cubicBez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3981132" y="2130357"/>
            <a:ext cx="304800" cy="1269678"/>
          </a:xfrm>
          <a:prstGeom prst="roundRect">
            <a:avLst>
              <a:gd name="adj" fmla="val 2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4392612" y="1938811"/>
            <a:ext cx="304800" cy="1590285"/>
          </a:xfrm>
          <a:prstGeom prst="roundRect">
            <a:avLst>
              <a:gd name="adj" fmla="val 2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>
            <a:off x="4799012" y="2130357"/>
            <a:ext cx="304800" cy="1269678"/>
          </a:xfrm>
          <a:prstGeom prst="roundRect">
            <a:avLst>
              <a:gd name="adj" fmla="val 2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 animBg="1"/>
      <p:bldP spid="18" grpId="0" animBg="1"/>
      <p:bldP spid="19" grpId="0" animBg="1"/>
      <p:bldP spid="20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25"/>
          <p:cNvSpPr/>
          <p:nvPr/>
        </p:nvSpPr>
        <p:spPr bwMode="auto">
          <a:xfrm>
            <a:off x="685800" y="1895475"/>
            <a:ext cx="1379538" cy="2581275"/>
          </a:xfrm>
          <a:custGeom>
            <a:avLst/>
            <a:gdLst>
              <a:gd name="T0" fmla="*/ 0 w 869"/>
              <a:gd name="T1" fmla="*/ 192 h 1626"/>
              <a:gd name="T2" fmla="*/ 0 w 869"/>
              <a:gd name="T3" fmla="*/ 192 h 1626"/>
              <a:gd name="T4" fmla="*/ 435 w 869"/>
              <a:gd name="T5" fmla="*/ 0 h 1626"/>
              <a:gd name="T6" fmla="*/ 869 w 869"/>
              <a:gd name="T7" fmla="*/ 192 h 1626"/>
              <a:gd name="T8" fmla="*/ 869 w 869"/>
              <a:gd name="T9" fmla="*/ 192 h 1626"/>
              <a:gd name="T10" fmla="*/ 869 w 869"/>
              <a:gd name="T11" fmla="*/ 1626 h 1626"/>
              <a:gd name="T12" fmla="*/ 0 w 869"/>
              <a:gd name="T13" fmla="*/ 1626 h 1626"/>
              <a:gd name="T14" fmla="*/ 0 w 869"/>
              <a:gd name="T15" fmla="*/ 192 h 1626"/>
              <a:gd name="T16" fmla="*/ 0 w 869"/>
              <a:gd name="T17" fmla="*/ 192 h 16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9" h="1626">
                <a:moveTo>
                  <a:pt x="0" y="192"/>
                </a:moveTo>
                <a:lnTo>
                  <a:pt x="0" y="192"/>
                </a:lnTo>
                <a:lnTo>
                  <a:pt x="435" y="0"/>
                </a:lnTo>
                <a:lnTo>
                  <a:pt x="869" y="192"/>
                </a:lnTo>
                <a:lnTo>
                  <a:pt x="869" y="192"/>
                </a:lnTo>
                <a:lnTo>
                  <a:pt x="869" y="1626"/>
                </a:lnTo>
                <a:lnTo>
                  <a:pt x="0" y="1626"/>
                </a:lnTo>
                <a:lnTo>
                  <a:pt x="0" y="192"/>
                </a:lnTo>
                <a:lnTo>
                  <a:pt x="0" y="19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805769" y="361950"/>
            <a:ext cx="3456267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Corporate Structure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/>
          <p:nvPr/>
        </p:nvSpPr>
        <p:spPr bwMode="auto">
          <a:xfrm>
            <a:off x="1271588" y="2311400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8" name="Freeform 6"/>
          <p:cNvSpPr/>
          <p:nvPr/>
        </p:nvSpPr>
        <p:spPr bwMode="auto">
          <a:xfrm>
            <a:off x="1271588" y="3378200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9" name="Freeform 7"/>
          <p:cNvSpPr/>
          <p:nvPr/>
        </p:nvSpPr>
        <p:spPr bwMode="auto">
          <a:xfrm>
            <a:off x="1271588" y="2840038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10" name="Freeform 8"/>
          <p:cNvSpPr/>
          <p:nvPr/>
        </p:nvSpPr>
        <p:spPr bwMode="auto">
          <a:xfrm>
            <a:off x="1271588" y="3906838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11" name="Freeform 9"/>
          <p:cNvSpPr/>
          <p:nvPr/>
        </p:nvSpPr>
        <p:spPr bwMode="auto">
          <a:xfrm>
            <a:off x="1519238" y="2311400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12" name="Freeform 10"/>
          <p:cNvSpPr/>
          <p:nvPr/>
        </p:nvSpPr>
        <p:spPr bwMode="auto">
          <a:xfrm>
            <a:off x="1519238" y="3378200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13" name="Freeform 11"/>
          <p:cNvSpPr/>
          <p:nvPr/>
        </p:nvSpPr>
        <p:spPr bwMode="auto">
          <a:xfrm>
            <a:off x="1519238" y="2840038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14" name="Freeform 12"/>
          <p:cNvSpPr/>
          <p:nvPr/>
        </p:nvSpPr>
        <p:spPr bwMode="auto">
          <a:xfrm>
            <a:off x="1519238" y="3906838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15" name="Freeform 13"/>
          <p:cNvSpPr/>
          <p:nvPr/>
        </p:nvSpPr>
        <p:spPr bwMode="auto">
          <a:xfrm>
            <a:off x="1765300" y="2311400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16" name="Freeform 14"/>
          <p:cNvSpPr/>
          <p:nvPr/>
        </p:nvSpPr>
        <p:spPr bwMode="auto">
          <a:xfrm>
            <a:off x="1765300" y="3378200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17" name="Freeform 15"/>
          <p:cNvSpPr/>
          <p:nvPr/>
        </p:nvSpPr>
        <p:spPr bwMode="auto">
          <a:xfrm>
            <a:off x="1765300" y="2840038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18" name="Freeform 16"/>
          <p:cNvSpPr/>
          <p:nvPr/>
        </p:nvSpPr>
        <p:spPr bwMode="auto">
          <a:xfrm>
            <a:off x="1765300" y="3906838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19" name="Freeform 17"/>
          <p:cNvSpPr/>
          <p:nvPr/>
        </p:nvSpPr>
        <p:spPr bwMode="auto">
          <a:xfrm>
            <a:off x="784225" y="2311400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20" name="Freeform 18"/>
          <p:cNvSpPr/>
          <p:nvPr/>
        </p:nvSpPr>
        <p:spPr bwMode="auto">
          <a:xfrm>
            <a:off x="784225" y="3378200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21" name="Freeform 19"/>
          <p:cNvSpPr/>
          <p:nvPr/>
        </p:nvSpPr>
        <p:spPr bwMode="auto">
          <a:xfrm>
            <a:off x="784225" y="2840038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22" name="Freeform 20"/>
          <p:cNvSpPr/>
          <p:nvPr/>
        </p:nvSpPr>
        <p:spPr bwMode="auto">
          <a:xfrm>
            <a:off x="784225" y="3906838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23" name="Freeform 21"/>
          <p:cNvSpPr/>
          <p:nvPr/>
        </p:nvSpPr>
        <p:spPr bwMode="auto">
          <a:xfrm>
            <a:off x="1033463" y="2311400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24" name="Freeform 22"/>
          <p:cNvSpPr/>
          <p:nvPr/>
        </p:nvSpPr>
        <p:spPr bwMode="auto">
          <a:xfrm>
            <a:off x="1033463" y="3378200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25" name="Freeform 23"/>
          <p:cNvSpPr/>
          <p:nvPr/>
        </p:nvSpPr>
        <p:spPr bwMode="auto">
          <a:xfrm>
            <a:off x="1033463" y="2840038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26" name="Freeform 24"/>
          <p:cNvSpPr/>
          <p:nvPr/>
        </p:nvSpPr>
        <p:spPr bwMode="auto">
          <a:xfrm>
            <a:off x="1033463" y="3906838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0E7FB7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28" name="Freeform 25"/>
          <p:cNvSpPr/>
          <p:nvPr/>
        </p:nvSpPr>
        <p:spPr bwMode="auto">
          <a:xfrm>
            <a:off x="2362200" y="1885950"/>
            <a:ext cx="1379538" cy="2581275"/>
          </a:xfrm>
          <a:custGeom>
            <a:avLst/>
            <a:gdLst>
              <a:gd name="T0" fmla="*/ 0 w 869"/>
              <a:gd name="T1" fmla="*/ 192 h 1626"/>
              <a:gd name="T2" fmla="*/ 0 w 869"/>
              <a:gd name="T3" fmla="*/ 192 h 1626"/>
              <a:gd name="T4" fmla="*/ 435 w 869"/>
              <a:gd name="T5" fmla="*/ 0 h 1626"/>
              <a:gd name="T6" fmla="*/ 869 w 869"/>
              <a:gd name="T7" fmla="*/ 192 h 1626"/>
              <a:gd name="T8" fmla="*/ 869 w 869"/>
              <a:gd name="T9" fmla="*/ 192 h 1626"/>
              <a:gd name="T10" fmla="*/ 869 w 869"/>
              <a:gd name="T11" fmla="*/ 1626 h 1626"/>
              <a:gd name="T12" fmla="*/ 0 w 869"/>
              <a:gd name="T13" fmla="*/ 1626 h 1626"/>
              <a:gd name="T14" fmla="*/ 0 w 869"/>
              <a:gd name="T15" fmla="*/ 192 h 1626"/>
              <a:gd name="T16" fmla="*/ 0 w 869"/>
              <a:gd name="T17" fmla="*/ 192 h 16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9" h="1626">
                <a:moveTo>
                  <a:pt x="0" y="192"/>
                </a:moveTo>
                <a:lnTo>
                  <a:pt x="0" y="192"/>
                </a:lnTo>
                <a:lnTo>
                  <a:pt x="435" y="0"/>
                </a:lnTo>
                <a:lnTo>
                  <a:pt x="869" y="192"/>
                </a:lnTo>
                <a:lnTo>
                  <a:pt x="869" y="192"/>
                </a:lnTo>
                <a:lnTo>
                  <a:pt x="869" y="1626"/>
                </a:lnTo>
                <a:lnTo>
                  <a:pt x="0" y="1626"/>
                </a:lnTo>
                <a:lnTo>
                  <a:pt x="0" y="192"/>
                </a:lnTo>
                <a:lnTo>
                  <a:pt x="0" y="19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9" name="Freeform 5"/>
          <p:cNvSpPr/>
          <p:nvPr/>
        </p:nvSpPr>
        <p:spPr bwMode="auto">
          <a:xfrm>
            <a:off x="2947988" y="23018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30" name="Freeform 6"/>
          <p:cNvSpPr/>
          <p:nvPr/>
        </p:nvSpPr>
        <p:spPr bwMode="auto">
          <a:xfrm>
            <a:off x="2947988" y="33686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45C1A4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31" name="Freeform 7"/>
          <p:cNvSpPr/>
          <p:nvPr/>
        </p:nvSpPr>
        <p:spPr bwMode="auto">
          <a:xfrm>
            <a:off x="2947988" y="28305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32" name="Freeform 8"/>
          <p:cNvSpPr/>
          <p:nvPr/>
        </p:nvSpPr>
        <p:spPr bwMode="auto">
          <a:xfrm>
            <a:off x="2947988" y="38973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45C1A4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33" name="Freeform 9"/>
          <p:cNvSpPr/>
          <p:nvPr/>
        </p:nvSpPr>
        <p:spPr bwMode="auto">
          <a:xfrm>
            <a:off x="3195638" y="23018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34" name="Freeform 10"/>
          <p:cNvSpPr/>
          <p:nvPr/>
        </p:nvSpPr>
        <p:spPr bwMode="auto">
          <a:xfrm>
            <a:off x="3195638" y="33686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45C1A4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35" name="Freeform 11"/>
          <p:cNvSpPr/>
          <p:nvPr/>
        </p:nvSpPr>
        <p:spPr bwMode="auto">
          <a:xfrm>
            <a:off x="3195638" y="28305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36" name="Freeform 12"/>
          <p:cNvSpPr/>
          <p:nvPr/>
        </p:nvSpPr>
        <p:spPr bwMode="auto">
          <a:xfrm>
            <a:off x="3195638" y="38973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45C1A4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37" name="Freeform 13"/>
          <p:cNvSpPr/>
          <p:nvPr/>
        </p:nvSpPr>
        <p:spPr bwMode="auto">
          <a:xfrm>
            <a:off x="3441700" y="23018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38" name="Freeform 14"/>
          <p:cNvSpPr/>
          <p:nvPr/>
        </p:nvSpPr>
        <p:spPr bwMode="auto">
          <a:xfrm>
            <a:off x="3441700" y="33686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45C1A4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39" name="Freeform 15"/>
          <p:cNvSpPr/>
          <p:nvPr/>
        </p:nvSpPr>
        <p:spPr bwMode="auto">
          <a:xfrm>
            <a:off x="3441700" y="28305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40" name="Freeform 16"/>
          <p:cNvSpPr/>
          <p:nvPr/>
        </p:nvSpPr>
        <p:spPr bwMode="auto">
          <a:xfrm>
            <a:off x="3441700" y="38973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45C1A4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41" name="Freeform 17"/>
          <p:cNvSpPr/>
          <p:nvPr/>
        </p:nvSpPr>
        <p:spPr bwMode="auto">
          <a:xfrm>
            <a:off x="2460625" y="23018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42" name="Freeform 18"/>
          <p:cNvSpPr/>
          <p:nvPr/>
        </p:nvSpPr>
        <p:spPr bwMode="auto">
          <a:xfrm>
            <a:off x="2460625" y="33686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43" name="Freeform 19"/>
          <p:cNvSpPr/>
          <p:nvPr/>
        </p:nvSpPr>
        <p:spPr bwMode="auto">
          <a:xfrm>
            <a:off x="2460625" y="28305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44" name="Freeform 20"/>
          <p:cNvSpPr/>
          <p:nvPr/>
        </p:nvSpPr>
        <p:spPr bwMode="auto">
          <a:xfrm>
            <a:off x="2460625" y="38973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45C1A4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45" name="Freeform 21"/>
          <p:cNvSpPr/>
          <p:nvPr/>
        </p:nvSpPr>
        <p:spPr bwMode="auto">
          <a:xfrm>
            <a:off x="2709863" y="2301875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46" name="Freeform 22"/>
          <p:cNvSpPr/>
          <p:nvPr/>
        </p:nvSpPr>
        <p:spPr bwMode="auto">
          <a:xfrm>
            <a:off x="2709863" y="3368675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45C1A4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47" name="Freeform 23"/>
          <p:cNvSpPr/>
          <p:nvPr/>
        </p:nvSpPr>
        <p:spPr bwMode="auto">
          <a:xfrm>
            <a:off x="2709863" y="2830513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48" name="Freeform 24"/>
          <p:cNvSpPr/>
          <p:nvPr/>
        </p:nvSpPr>
        <p:spPr bwMode="auto">
          <a:xfrm>
            <a:off x="2709863" y="3897313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45C1A4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49" name="Freeform 25"/>
          <p:cNvSpPr/>
          <p:nvPr/>
        </p:nvSpPr>
        <p:spPr bwMode="auto">
          <a:xfrm>
            <a:off x="4114800" y="1885950"/>
            <a:ext cx="1379538" cy="2581275"/>
          </a:xfrm>
          <a:custGeom>
            <a:avLst/>
            <a:gdLst>
              <a:gd name="T0" fmla="*/ 0 w 869"/>
              <a:gd name="T1" fmla="*/ 192 h 1626"/>
              <a:gd name="T2" fmla="*/ 0 w 869"/>
              <a:gd name="T3" fmla="*/ 192 h 1626"/>
              <a:gd name="T4" fmla="*/ 435 w 869"/>
              <a:gd name="T5" fmla="*/ 0 h 1626"/>
              <a:gd name="T6" fmla="*/ 869 w 869"/>
              <a:gd name="T7" fmla="*/ 192 h 1626"/>
              <a:gd name="T8" fmla="*/ 869 w 869"/>
              <a:gd name="T9" fmla="*/ 192 h 1626"/>
              <a:gd name="T10" fmla="*/ 869 w 869"/>
              <a:gd name="T11" fmla="*/ 1626 h 1626"/>
              <a:gd name="T12" fmla="*/ 0 w 869"/>
              <a:gd name="T13" fmla="*/ 1626 h 1626"/>
              <a:gd name="T14" fmla="*/ 0 w 869"/>
              <a:gd name="T15" fmla="*/ 192 h 1626"/>
              <a:gd name="T16" fmla="*/ 0 w 869"/>
              <a:gd name="T17" fmla="*/ 192 h 16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9" h="1626">
                <a:moveTo>
                  <a:pt x="0" y="192"/>
                </a:moveTo>
                <a:lnTo>
                  <a:pt x="0" y="192"/>
                </a:lnTo>
                <a:lnTo>
                  <a:pt x="435" y="0"/>
                </a:lnTo>
                <a:lnTo>
                  <a:pt x="869" y="192"/>
                </a:lnTo>
                <a:lnTo>
                  <a:pt x="869" y="192"/>
                </a:lnTo>
                <a:lnTo>
                  <a:pt x="869" y="1626"/>
                </a:lnTo>
                <a:lnTo>
                  <a:pt x="0" y="1626"/>
                </a:lnTo>
                <a:lnTo>
                  <a:pt x="0" y="192"/>
                </a:lnTo>
                <a:lnTo>
                  <a:pt x="0" y="19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50" name="Freeform 5"/>
          <p:cNvSpPr/>
          <p:nvPr/>
        </p:nvSpPr>
        <p:spPr bwMode="auto">
          <a:xfrm>
            <a:off x="4700588" y="23018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51" name="Freeform 6"/>
          <p:cNvSpPr/>
          <p:nvPr/>
        </p:nvSpPr>
        <p:spPr bwMode="auto">
          <a:xfrm>
            <a:off x="4700588" y="33686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52" name="Freeform 7"/>
          <p:cNvSpPr/>
          <p:nvPr/>
        </p:nvSpPr>
        <p:spPr bwMode="auto">
          <a:xfrm>
            <a:off x="4700588" y="28305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53" name="Freeform 8"/>
          <p:cNvSpPr/>
          <p:nvPr/>
        </p:nvSpPr>
        <p:spPr bwMode="auto">
          <a:xfrm>
            <a:off x="4700588" y="38973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54" name="Freeform 9"/>
          <p:cNvSpPr/>
          <p:nvPr/>
        </p:nvSpPr>
        <p:spPr bwMode="auto">
          <a:xfrm>
            <a:off x="4948238" y="23018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55" name="Freeform 10"/>
          <p:cNvSpPr/>
          <p:nvPr/>
        </p:nvSpPr>
        <p:spPr bwMode="auto">
          <a:xfrm>
            <a:off x="4948238" y="33686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56" name="Freeform 11"/>
          <p:cNvSpPr/>
          <p:nvPr/>
        </p:nvSpPr>
        <p:spPr bwMode="auto">
          <a:xfrm>
            <a:off x="4948238" y="28305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57" name="Freeform 12"/>
          <p:cNvSpPr/>
          <p:nvPr/>
        </p:nvSpPr>
        <p:spPr bwMode="auto">
          <a:xfrm>
            <a:off x="4948238" y="38973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58" name="Freeform 13"/>
          <p:cNvSpPr/>
          <p:nvPr/>
        </p:nvSpPr>
        <p:spPr bwMode="auto">
          <a:xfrm>
            <a:off x="5194300" y="23018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59" name="Freeform 14"/>
          <p:cNvSpPr/>
          <p:nvPr/>
        </p:nvSpPr>
        <p:spPr bwMode="auto">
          <a:xfrm>
            <a:off x="5194300" y="33686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60" name="Freeform 15"/>
          <p:cNvSpPr/>
          <p:nvPr/>
        </p:nvSpPr>
        <p:spPr bwMode="auto">
          <a:xfrm>
            <a:off x="5194300" y="28305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61" name="Freeform 16"/>
          <p:cNvSpPr/>
          <p:nvPr/>
        </p:nvSpPr>
        <p:spPr bwMode="auto">
          <a:xfrm>
            <a:off x="5194300" y="38973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62" name="Freeform 17"/>
          <p:cNvSpPr/>
          <p:nvPr/>
        </p:nvSpPr>
        <p:spPr bwMode="auto">
          <a:xfrm>
            <a:off x="4213225" y="23018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63" name="Freeform 18"/>
          <p:cNvSpPr/>
          <p:nvPr/>
        </p:nvSpPr>
        <p:spPr bwMode="auto">
          <a:xfrm>
            <a:off x="4213225" y="3368675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64" name="Freeform 19"/>
          <p:cNvSpPr/>
          <p:nvPr/>
        </p:nvSpPr>
        <p:spPr bwMode="auto">
          <a:xfrm>
            <a:off x="4213225" y="28305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65" name="Freeform 20"/>
          <p:cNvSpPr/>
          <p:nvPr/>
        </p:nvSpPr>
        <p:spPr bwMode="auto">
          <a:xfrm>
            <a:off x="4213225" y="3897313"/>
            <a:ext cx="198438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66" name="Freeform 21"/>
          <p:cNvSpPr/>
          <p:nvPr/>
        </p:nvSpPr>
        <p:spPr bwMode="auto">
          <a:xfrm>
            <a:off x="4462463" y="2301875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67" name="Freeform 22"/>
          <p:cNvSpPr/>
          <p:nvPr/>
        </p:nvSpPr>
        <p:spPr bwMode="auto">
          <a:xfrm>
            <a:off x="4462463" y="3368675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68" name="Freeform 23"/>
          <p:cNvSpPr/>
          <p:nvPr/>
        </p:nvSpPr>
        <p:spPr bwMode="auto">
          <a:xfrm>
            <a:off x="4462463" y="2830513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69" name="Freeform 24"/>
          <p:cNvSpPr/>
          <p:nvPr/>
        </p:nvSpPr>
        <p:spPr bwMode="auto">
          <a:xfrm>
            <a:off x="4462463" y="3897313"/>
            <a:ext cx="196850" cy="482600"/>
          </a:xfrm>
          <a:custGeom>
            <a:avLst/>
            <a:gdLst>
              <a:gd name="T0" fmla="*/ 9 w 68"/>
              <a:gd name="T1" fmla="*/ 0 h 166"/>
              <a:gd name="T2" fmla="*/ 59 w 68"/>
              <a:gd name="T3" fmla="*/ 0 h 166"/>
              <a:gd name="T4" fmla="*/ 68 w 68"/>
              <a:gd name="T5" fmla="*/ 9 h 166"/>
              <a:gd name="T6" fmla="*/ 68 w 68"/>
              <a:gd name="T7" fmla="*/ 157 h 166"/>
              <a:gd name="T8" fmla="*/ 59 w 68"/>
              <a:gd name="T9" fmla="*/ 166 h 166"/>
              <a:gd name="T10" fmla="*/ 9 w 68"/>
              <a:gd name="T11" fmla="*/ 166 h 166"/>
              <a:gd name="T12" fmla="*/ 0 w 68"/>
              <a:gd name="T13" fmla="*/ 157 h 166"/>
              <a:gd name="T14" fmla="*/ 0 w 68"/>
              <a:gd name="T15" fmla="*/ 9 h 166"/>
              <a:gd name="T16" fmla="*/ 9 w 68"/>
              <a:gd name="T1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66">
                <a:moveTo>
                  <a:pt x="9" y="0"/>
                </a:move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68" y="162"/>
                  <a:pt x="64" y="166"/>
                  <a:pt x="5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4" y="166"/>
                  <a:pt x="0" y="162"/>
                  <a:pt x="0" y="157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</a:path>
            </a:pathLst>
          </a:custGeom>
          <a:solidFill>
            <a:srgbClr val="B9D51F"/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5C1A4"/>
              </a:solidFill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5943600" y="1698814"/>
            <a:ext cx="2667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Effectiveness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5943600" y="2621809"/>
            <a:ext cx="2667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Anticipation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5943600" y="3544982"/>
            <a:ext cx="2667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Agility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0"/>
                            </p:stCondLst>
                            <p:childTnLst>
                              <p:par>
                                <p:cTn id="1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0"/>
                            </p:stCondLst>
                            <p:childTnLst>
                              <p:par>
                                <p:cTn id="2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0"/>
                            </p:stCondLst>
                            <p:childTnLst>
                              <p:par>
                                <p:cTn id="2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2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" dur="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0"/>
                            </p:stCondLst>
                            <p:childTnLst>
                              <p:par>
                                <p:cTn id="2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0"/>
                            </p:stCondLst>
                            <p:childTnLst>
                              <p:par>
                                <p:cTn id="2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2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0"/>
                            </p:stCondLst>
                            <p:childTnLst>
                              <p:par>
                                <p:cTn id="2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2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3" dur="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0"/>
                            </p:stCondLst>
                            <p:childTnLst>
                              <p:par>
                                <p:cTn id="2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2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0"/>
                            </p:stCondLst>
                            <p:childTnLst>
                              <p:par>
                                <p:cTn id="2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2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" dur="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0"/>
                            </p:stCondLst>
                            <p:childTnLst>
                              <p:par>
                                <p:cTn id="2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7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8" dur="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0"/>
                            </p:stCondLst>
                            <p:childTnLst>
                              <p:par>
                                <p:cTn id="2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2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3" dur="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0"/>
                            </p:stCondLst>
                            <p:childTnLst>
                              <p:par>
                                <p:cTn id="2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7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8" dur="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0"/>
                            </p:stCondLst>
                            <p:childTnLst>
                              <p:par>
                                <p:cTn id="2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2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" dur="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" dur="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0"/>
                            </p:stCondLst>
                            <p:childTnLst>
                              <p:par>
                                <p:cTn id="2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7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8" dur="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0"/>
                            </p:stCondLst>
                            <p:childTnLst>
                              <p:par>
                                <p:cTn id="2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2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3" dur="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7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8" dur="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0"/>
                            </p:stCondLst>
                            <p:childTnLst>
                              <p:par>
                                <p:cTn id="3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2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3" dur="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0"/>
                            </p:stCondLst>
                            <p:childTnLst>
                              <p:par>
                                <p:cTn id="3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7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8" dur="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0"/>
                            </p:stCondLst>
                            <p:childTnLst>
                              <p:par>
                                <p:cTn id="3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2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3" dur="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0"/>
                            </p:stCondLst>
                            <p:childTnLst>
                              <p:par>
                                <p:cTn id="3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7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8" dur="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0"/>
                            </p:stCondLst>
                            <p:childTnLst>
                              <p:par>
                                <p:cTn id="3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2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3" dur="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0"/>
                            </p:stCondLst>
                            <p:childTnLst>
                              <p:par>
                                <p:cTn id="3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7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8" dur="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0"/>
                            </p:stCondLst>
                            <p:childTnLst>
                              <p:par>
                                <p:cTn id="3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0"/>
                            </p:stCondLst>
                            <p:childTnLst>
                              <p:par>
                                <p:cTn id="3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0"/>
                            </p:stCondLst>
                            <p:childTnLst>
                              <p:par>
                                <p:cTn id="3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/>
      <p:bldP spid="71" grpId="0"/>
      <p:bldP spid="72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970879" y="361950"/>
            <a:ext cx="3126049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Corporate Culture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/>
          <p:nvPr/>
        </p:nvSpPr>
        <p:spPr bwMode="auto">
          <a:xfrm rot="1516084">
            <a:off x="2841625" y="2623233"/>
            <a:ext cx="1553187" cy="1548341"/>
          </a:xfrm>
          <a:custGeom>
            <a:avLst/>
            <a:gdLst>
              <a:gd name="T0" fmla="*/ 19 w 270"/>
              <a:gd name="T1" fmla="*/ 0 h 269"/>
              <a:gd name="T2" fmla="*/ 252 w 270"/>
              <a:gd name="T3" fmla="*/ 0 h 269"/>
              <a:gd name="T4" fmla="*/ 270 w 270"/>
              <a:gd name="T5" fmla="*/ 18 h 269"/>
              <a:gd name="T6" fmla="*/ 270 w 270"/>
              <a:gd name="T7" fmla="*/ 251 h 269"/>
              <a:gd name="T8" fmla="*/ 252 w 270"/>
              <a:gd name="T9" fmla="*/ 269 h 269"/>
              <a:gd name="T10" fmla="*/ 19 w 270"/>
              <a:gd name="T11" fmla="*/ 269 h 269"/>
              <a:gd name="T12" fmla="*/ 0 w 270"/>
              <a:gd name="T13" fmla="*/ 251 h 269"/>
              <a:gd name="T14" fmla="*/ 0 w 270"/>
              <a:gd name="T15" fmla="*/ 18 h 269"/>
              <a:gd name="T16" fmla="*/ 19 w 270"/>
              <a:gd name="T17" fmla="*/ 0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0" h="269">
                <a:moveTo>
                  <a:pt x="19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2" y="0"/>
                  <a:pt x="270" y="8"/>
                  <a:pt x="270" y="18"/>
                </a:cubicBezTo>
                <a:cubicBezTo>
                  <a:pt x="270" y="251"/>
                  <a:pt x="270" y="251"/>
                  <a:pt x="270" y="251"/>
                </a:cubicBezTo>
                <a:cubicBezTo>
                  <a:pt x="270" y="261"/>
                  <a:pt x="262" y="269"/>
                  <a:pt x="252" y="269"/>
                </a:cubicBezTo>
                <a:cubicBezTo>
                  <a:pt x="19" y="269"/>
                  <a:pt x="19" y="269"/>
                  <a:pt x="19" y="269"/>
                </a:cubicBezTo>
                <a:cubicBezTo>
                  <a:pt x="9" y="269"/>
                  <a:pt x="0" y="261"/>
                  <a:pt x="0" y="251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9" y="0"/>
                  <a:pt x="19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Freeform 6"/>
          <p:cNvSpPr/>
          <p:nvPr/>
        </p:nvSpPr>
        <p:spPr bwMode="auto">
          <a:xfrm rot="1516084">
            <a:off x="2170808" y="1900436"/>
            <a:ext cx="2098377" cy="2103224"/>
          </a:xfrm>
          <a:custGeom>
            <a:avLst/>
            <a:gdLst>
              <a:gd name="T0" fmla="*/ 10 w 365"/>
              <a:gd name="T1" fmla="*/ 140 h 366"/>
              <a:gd name="T2" fmla="*/ 201 w 365"/>
              <a:gd name="T3" fmla="*/ 6 h 366"/>
              <a:gd name="T4" fmla="*/ 226 w 365"/>
              <a:gd name="T5" fmla="*/ 10 h 366"/>
              <a:gd name="T6" fmla="*/ 360 w 365"/>
              <a:gd name="T7" fmla="*/ 201 h 366"/>
              <a:gd name="T8" fmla="*/ 355 w 365"/>
              <a:gd name="T9" fmla="*/ 226 h 366"/>
              <a:gd name="T10" fmla="*/ 164 w 365"/>
              <a:gd name="T11" fmla="*/ 360 h 366"/>
              <a:gd name="T12" fmla="*/ 139 w 365"/>
              <a:gd name="T13" fmla="*/ 356 h 366"/>
              <a:gd name="T14" fmla="*/ 6 w 365"/>
              <a:gd name="T15" fmla="*/ 165 h 366"/>
              <a:gd name="T16" fmla="*/ 10 w 365"/>
              <a:gd name="T17" fmla="*/ 14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5" h="366">
                <a:moveTo>
                  <a:pt x="10" y="140"/>
                </a:moveTo>
                <a:cubicBezTo>
                  <a:pt x="201" y="6"/>
                  <a:pt x="201" y="6"/>
                  <a:pt x="201" y="6"/>
                </a:cubicBezTo>
                <a:cubicBezTo>
                  <a:pt x="209" y="0"/>
                  <a:pt x="220" y="2"/>
                  <a:pt x="226" y="10"/>
                </a:cubicBezTo>
                <a:cubicBezTo>
                  <a:pt x="360" y="201"/>
                  <a:pt x="360" y="201"/>
                  <a:pt x="360" y="201"/>
                </a:cubicBezTo>
                <a:cubicBezTo>
                  <a:pt x="365" y="209"/>
                  <a:pt x="363" y="221"/>
                  <a:pt x="355" y="226"/>
                </a:cubicBezTo>
                <a:cubicBezTo>
                  <a:pt x="164" y="360"/>
                  <a:pt x="164" y="360"/>
                  <a:pt x="164" y="360"/>
                </a:cubicBezTo>
                <a:cubicBezTo>
                  <a:pt x="156" y="366"/>
                  <a:pt x="145" y="364"/>
                  <a:pt x="139" y="356"/>
                </a:cubicBezTo>
                <a:cubicBezTo>
                  <a:pt x="6" y="165"/>
                  <a:pt x="6" y="165"/>
                  <a:pt x="6" y="165"/>
                </a:cubicBezTo>
                <a:cubicBezTo>
                  <a:pt x="0" y="157"/>
                  <a:pt x="2" y="145"/>
                  <a:pt x="10" y="140"/>
                </a:cubicBez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7"/>
          <p:cNvSpPr/>
          <p:nvPr/>
        </p:nvSpPr>
        <p:spPr bwMode="auto">
          <a:xfrm rot="1516084">
            <a:off x="1615034" y="1773386"/>
            <a:ext cx="1955417" cy="1955418"/>
          </a:xfrm>
          <a:custGeom>
            <a:avLst/>
            <a:gdLst>
              <a:gd name="T0" fmla="*/ 4 w 340"/>
              <a:gd name="T1" fmla="*/ 233 h 340"/>
              <a:gd name="T2" fmla="*/ 83 w 340"/>
              <a:gd name="T3" fmla="*/ 14 h 340"/>
              <a:gd name="T4" fmla="*/ 107 w 340"/>
              <a:gd name="T5" fmla="*/ 4 h 340"/>
              <a:gd name="T6" fmla="*/ 326 w 340"/>
              <a:gd name="T7" fmla="*/ 83 h 340"/>
              <a:gd name="T8" fmla="*/ 336 w 340"/>
              <a:gd name="T9" fmla="*/ 107 h 340"/>
              <a:gd name="T10" fmla="*/ 257 w 340"/>
              <a:gd name="T11" fmla="*/ 325 h 340"/>
              <a:gd name="T12" fmla="*/ 233 w 340"/>
              <a:gd name="T13" fmla="*/ 336 h 340"/>
              <a:gd name="T14" fmla="*/ 15 w 340"/>
              <a:gd name="T15" fmla="*/ 257 h 340"/>
              <a:gd name="T16" fmla="*/ 4 w 340"/>
              <a:gd name="T17" fmla="*/ 233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0" h="340">
                <a:moveTo>
                  <a:pt x="4" y="233"/>
                </a:moveTo>
                <a:cubicBezTo>
                  <a:pt x="83" y="14"/>
                  <a:pt x="83" y="14"/>
                  <a:pt x="83" y="14"/>
                </a:cubicBezTo>
                <a:cubicBezTo>
                  <a:pt x="87" y="5"/>
                  <a:pt x="97" y="0"/>
                  <a:pt x="107" y="4"/>
                </a:cubicBezTo>
                <a:cubicBezTo>
                  <a:pt x="326" y="83"/>
                  <a:pt x="326" y="83"/>
                  <a:pt x="326" y="83"/>
                </a:cubicBezTo>
                <a:cubicBezTo>
                  <a:pt x="335" y="87"/>
                  <a:pt x="340" y="97"/>
                  <a:pt x="336" y="107"/>
                </a:cubicBezTo>
                <a:cubicBezTo>
                  <a:pt x="257" y="325"/>
                  <a:pt x="257" y="325"/>
                  <a:pt x="257" y="325"/>
                </a:cubicBezTo>
                <a:cubicBezTo>
                  <a:pt x="253" y="335"/>
                  <a:pt x="243" y="340"/>
                  <a:pt x="233" y="336"/>
                </a:cubicBezTo>
                <a:cubicBezTo>
                  <a:pt x="15" y="257"/>
                  <a:pt x="15" y="257"/>
                  <a:pt x="15" y="257"/>
                </a:cubicBezTo>
                <a:cubicBezTo>
                  <a:pt x="5" y="253"/>
                  <a:pt x="0" y="243"/>
                  <a:pt x="4" y="233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8"/>
          <p:cNvSpPr/>
          <p:nvPr/>
        </p:nvSpPr>
        <p:spPr bwMode="auto">
          <a:xfrm rot="1516084">
            <a:off x="1027786" y="2012812"/>
            <a:ext cx="1870609" cy="1868186"/>
          </a:xfrm>
          <a:custGeom>
            <a:avLst/>
            <a:gdLst>
              <a:gd name="T0" fmla="*/ 63 w 325"/>
              <a:gd name="T1" fmla="*/ 310 h 325"/>
              <a:gd name="T2" fmla="*/ 3 w 325"/>
              <a:gd name="T3" fmla="*/ 85 h 325"/>
              <a:gd name="T4" fmla="*/ 15 w 325"/>
              <a:gd name="T5" fmla="*/ 62 h 325"/>
              <a:gd name="T6" fmla="*/ 240 w 325"/>
              <a:gd name="T7" fmla="*/ 2 h 325"/>
              <a:gd name="T8" fmla="*/ 263 w 325"/>
              <a:gd name="T9" fmla="*/ 15 h 325"/>
              <a:gd name="T10" fmla="*/ 323 w 325"/>
              <a:gd name="T11" fmla="*/ 240 h 325"/>
              <a:gd name="T12" fmla="*/ 310 w 325"/>
              <a:gd name="T13" fmla="*/ 262 h 325"/>
              <a:gd name="T14" fmla="*/ 85 w 325"/>
              <a:gd name="T15" fmla="*/ 322 h 325"/>
              <a:gd name="T16" fmla="*/ 63 w 325"/>
              <a:gd name="T17" fmla="*/ 310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5" h="325">
                <a:moveTo>
                  <a:pt x="63" y="310"/>
                </a:moveTo>
                <a:cubicBezTo>
                  <a:pt x="3" y="85"/>
                  <a:pt x="3" y="85"/>
                  <a:pt x="3" y="85"/>
                </a:cubicBezTo>
                <a:cubicBezTo>
                  <a:pt x="0" y="75"/>
                  <a:pt x="6" y="65"/>
                  <a:pt x="15" y="62"/>
                </a:cubicBezTo>
                <a:cubicBezTo>
                  <a:pt x="240" y="2"/>
                  <a:pt x="240" y="2"/>
                  <a:pt x="240" y="2"/>
                </a:cubicBezTo>
                <a:cubicBezTo>
                  <a:pt x="250" y="0"/>
                  <a:pt x="260" y="5"/>
                  <a:pt x="263" y="15"/>
                </a:cubicBezTo>
                <a:cubicBezTo>
                  <a:pt x="323" y="240"/>
                  <a:pt x="323" y="240"/>
                  <a:pt x="323" y="240"/>
                </a:cubicBezTo>
                <a:cubicBezTo>
                  <a:pt x="325" y="250"/>
                  <a:pt x="320" y="260"/>
                  <a:pt x="310" y="262"/>
                </a:cubicBezTo>
                <a:cubicBezTo>
                  <a:pt x="85" y="322"/>
                  <a:pt x="85" y="322"/>
                  <a:pt x="85" y="322"/>
                </a:cubicBezTo>
                <a:cubicBezTo>
                  <a:pt x="75" y="325"/>
                  <a:pt x="65" y="319"/>
                  <a:pt x="63" y="310"/>
                </a:cubicBez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Freeform 9"/>
          <p:cNvSpPr/>
          <p:nvPr/>
        </p:nvSpPr>
        <p:spPr bwMode="auto">
          <a:xfrm rot="1516084">
            <a:off x="504178" y="2407213"/>
            <a:ext cx="2115340" cy="2115340"/>
          </a:xfrm>
          <a:custGeom>
            <a:avLst/>
            <a:gdLst>
              <a:gd name="T0" fmla="*/ 187 w 368"/>
              <a:gd name="T1" fmla="*/ 362 h 368"/>
              <a:gd name="T2" fmla="*/ 8 w 368"/>
              <a:gd name="T3" fmla="*/ 212 h 368"/>
              <a:gd name="T4" fmla="*/ 6 w 368"/>
              <a:gd name="T5" fmla="*/ 187 h 368"/>
              <a:gd name="T6" fmla="*/ 156 w 368"/>
              <a:gd name="T7" fmla="*/ 8 h 368"/>
              <a:gd name="T8" fmla="*/ 181 w 368"/>
              <a:gd name="T9" fmla="*/ 6 h 368"/>
              <a:gd name="T10" fmla="*/ 360 w 368"/>
              <a:gd name="T11" fmla="*/ 156 h 368"/>
              <a:gd name="T12" fmla="*/ 362 w 368"/>
              <a:gd name="T13" fmla="*/ 181 h 368"/>
              <a:gd name="T14" fmla="*/ 212 w 368"/>
              <a:gd name="T15" fmla="*/ 360 h 368"/>
              <a:gd name="T16" fmla="*/ 187 w 368"/>
              <a:gd name="T17" fmla="*/ 362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8" h="368">
                <a:moveTo>
                  <a:pt x="187" y="362"/>
                </a:moveTo>
                <a:cubicBezTo>
                  <a:pt x="8" y="212"/>
                  <a:pt x="8" y="212"/>
                  <a:pt x="8" y="212"/>
                </a:cubicBezTo>
                <a:cubicBezTo>
                  <a:pt x="1" y="206"/>
                  <a:pt x="0" y="194"/>
                  <a:pt x="6" y="187"/>
                </a:cubicBezTo>
                <a:cubicBezTo>
                  <a:pt x="156" y="8"/>
                  <a:pt x="156" y="8"/>
                  <a:pt x="156" y="8"/>
                </a:cubicBezTo>
                <a:cubicBezTo>
                  <a:pt x="162" y="1"/>
                  <a:pt x="174" y="0"/>
                  <a:pt x="181" y="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7" y="162"/>
                  <a:pt x="368" y="174"/>
                  <a:pt x="362" y="181"/>
                </a:cubicBezTo>
                <a:cubicBezTo>
                  <a:pt x="212" y="360"/>
                  <a:pt x="212" y="360"/>
                  <a:pt x="212" y="360"/>
                </a:cubicBezTo>
                <a:cubicBezTo>
                  <a:pt x="206" y="367"/>
                  <a:pt x="194" y="368"/>
                  <a:pt x="187" y="362"/>
                </a:cubicBez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4953000" y="1276350"/>
            <a:ext cx="3657600" cy="8463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chemeClr val="tx2">
                    <a:lumMod val="75000"/>
                  </a:schemeClr>
                </a:solidFill>
                <a:ea typeface="Open Sans" pitchFamily="34" charset="0"/>
                <a:cs typeface="Open Sans" pitchFamily="34" charset="0"/>
              </a:rPr>
              <a:t>Positiveness</a:t>
            </a:r>
            <a:endParaRPr lang="en-US" sz="1050">
              <a:solidFill>
                <a:schemeClr val="tx2">
                  <a:lumMod val="7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953000" y="1962150"/>
            <a:ext cx="3657600" cy="8463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Level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953000" y="2639764"/>
            <a:ext cx="3657600" cy="8463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Adaption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4953000" y="3325564"/>
            <a:ext cx="3657600" cy="8463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Long Range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953000" y="4011364"/>
            <a:ext cx="3657600" cy="8463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Business Type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 animBg="1"/>
      <p:bldP spid="13" grpId="0"/>
      <p:bldP spid="14" grpId="0"/>
      <p:bldP spid="15" grpId="0"/>
      <p:bldP spid="16" grpId="0"/>
      <p:bldP spid="17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929201" y="361950"/>
            <a:ext cx="320940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Marketing Process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/>
          <p:nvPr/>
        </p:nvSpPr>
        <p:spPr bwMode="auto">
          <a:xfrm>
            <a:off x="2605087" y="1504950"/>
            <a:ext cx="2652713" cy="2990850"/>
          </a:xfrm>
          <a:custGeom>
            <a:avLst/>
            <a:gdLst>
              <a:gd name="T0" fmla="*/ 682 w 1364"/>
              <a:gd name="T1" fmla="*/ 176 h 1539"/>
              <a:gd name="T2" fmla="*/ 1364 w 1364"/>
              <a:gd name="T3" fmla="*/ 857 h 1539"/>
              <a:gd name="T4" fmla="*/ 682 w 1364"/>
              <a:gd name="T5" fmla="*/ 1539 h 1539"/>
              <a:gd name="T6" fmla="*/ 0 w 1364"/>
              <a:gd name="T7" fmla="*/ 857 h 1539"/>
              <a:gd name="T8" fmla="*/ 363 w 1364"/>
              <a:gd name="T9" fmla="*/ 857 h 1539"/>
              <a:gd name="T10" fmla="*/ 682 w 1364"/>
              <a:gd name="T11" fmla="*/ 1176 h 1539"/>
              <a:gd name="T12" fmla="*/ 1001 w 1364"/>
              <a:gd name="T13" fmla="*/ 857 h 1539"/>
              <a:gd name="T14" fmla="*/ 682 w 1364"/>
              <a:gd name="T15" fmla="*/ 538 h 1539"/>
              <a:gd name="T16" fmla="*/ 679 w 1364"/>
              <a:gd name="T17" fmla="*/ 539 h 1539"/>
              <a:gd name="T18" fmla="*/ 679 w 1364"/>
              <a:gd name="T19" fmla="*/ 733 h 1539"/>
              <a:gd name="T20" fmla="*/ 312 w 1364"/>
              <a:gd name="T21" fmla="*/ 367 h 1539"/>
              <a:gd name="T22" fmla="*/ 679 w 1364"/>
              <a:gd name="T23" fmla="*/ 0 h 1539"/>
              <a:gd name="T24" fmla="*/ 679 w 1364"/>
              <a:gd name="T25" fmla="*/ 176 h 1539"/>
              <a:gd name="T26" fmla="*/ 682 w 1364"/>
              <a:gd name="T27" fmla="*/ 176 h 1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64" h="1539">
                <a:moveTo>
                  <a:pt x="682" y="176"/>
                </a:moveTo>
                <a:cubicBezTo>
                  <a:pt x="1058" y="176"/>
                  <a:pt x="1364" y="481"/>
                  <a:pt x="1364" y="857"/>
                </a:cubicBezTo>
                <a:cubicBezTo>
                  <a:pt x="1364" y="1234"/>
                  <a:pt x="1058" y="1539"/>
                  <a:pt x="682" y="1539"/>
                </a:cubicBezTo>
                <a:cubicBezTo>
                  <a:pt x="306" y="1539"/>
                  <a:pt x="0" y="1234"/>
                  <a:pt x="0" y="857"/>
                </a:cubicBezTo>
                <a:cubicBezTo>
                  <a:pt x="363" y="857"/>
                  <a:pt x="363" y="857"/>
                  <a:pt x="363" y="857"/>
                </a:cubicBezTo>
                <a:cubicBezTo>
                  <a:pt x="363" y="1033"/>
                  <a:pt x="506" y="1176"/>
                  <a:pt x="682" y="1176"/>
                </a:cubicBezTo>
                <a:cubicBezTo>
                  <a:pt x="858" y="1176"/>
                  <a:pt x="1001" y="1033"/>
                  <a:pt x="1001" y="857"/>
                </a:cubicBezTo>
                <a:cubicBezTo>
                  <a:pt x="1001" y="681"/>
                  <a:pt x="858" y="538"/>
                  <a:pt x="682" y="538"/>
                </a:cubicBezTo>
                <a:cubicBezTo>
                  <a:pt x="681" y="538"/>
                  <a:pt x="680" y="539"/>
                  <a:pt x="679" y="539"/>
                </a:cubicBezTo>
                <a:cubicBezTo>
                  <a:pt x="679" y="733"/>
                  <a:pt x="679" y="733"/>
                  <a:pt x="679" y="733"/>
                </a:cubicBezTo>
                <a:cubicBezTo>
                  <a:pt x="312" y="367"/>
                  <a:pt x="312" y="367"/>
                  <a:pt x="312" y="367"/>
                </a:cubicBezTo>
                <a:cubicBezTo>
                  <a:pt x="679" y="0"/>
                  <a:pt x="679" y="0"/>
                  <a:pt x="679" y="0"/>
                </a:cubicBezTo>
                <a:cubicBezTo>
                  <a:pt x="679" y="176"/>
                  <a:pt x="679" y="176"/>
                  <a:pt x="679" y="176"/>
                </a:cubicBezTo>
                <a:cubicBezTo>
                  <a:pt x="680" y="176"/>
                  <a:pt x="681" y="176"/>
                  <a:pt x="682" y="17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2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" name="Oval 1"/>
          <p:cNvSpPr/>
          <p:nvPr/>
        </p:nvSpPr>
        <p:spPr>
          <a:xfrm>
            <a:off x="3686912" y="3798074"/>
            <a:ext cx="697725" cy="697725"/>
          </a:xfrm>
          <a:prstGeom prst="ellipse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384638" y="2268501"/>
            <a:ext cx="731874" cy="731874"/>
          </a:xfrm>
          <a:prstGeom prst="ellipse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830512" y="3432138"/>
            <a:ext cx="731874" cy="731874"/>
          </a:xfrm>
          <a:prstGeom prst="ellipse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4483875" y="3236208"/>
            <a:ext cx="697725" cy="697725"/>
          </a:xfrm>
          <a:prstGeom prst="ellipse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64440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Chain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4440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Distributing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4440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Branding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4440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Customer Level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57479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57479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57479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57479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 Box 7"/>
          <p:cNvSpPr txBox="1">
            <a:spLocks noChangeArrowheads="1"/>
          </p:cNvSpPr>
          <p:nvPr/>
        </p:nvSpPr>
        <p:spPr bwMode="auto">
          <a:xfrm>
            <a:off x="609600" y="2387590"/>
            <a:ext cx="1600200" cy="152349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defTabSz="1087755"/>
            <a:r>
              <a:rPr lang="en-US" sz="12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</a:t>
            </a:r>
            <a:endParaRPr lang="en-US" sz="12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Freeform 59"/>
          <p:cNvSpPr>
            <a:spLocks noEditPoints="1"/>
          </p:cNvSpPr>
          <p:nvPr/>
        </p:nvSpPr>
        <p:spPr bwMode="auto">
          <a:xfrm>
            <a:off x="3067317" y="3585070"/>
            <a:ext cx="265977" cy="35669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4561648" y="2415862"/>
            <a:ext cx="377853" cy="375447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23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710429" y="3392403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28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0" name="Freeform 58"/>
          <p:cNvSpPr/>
          <p:nvPr/>
        </p:nvSpPr>
        <p:spPr bwMode="auto">
          <a:xfrm>
            <a:off x="3866624" y="3988674"/>
            <a:ext cx="338300" cy="350675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2" grpId="0" animBg="1"/>
      <p:bldP spid="11" grpId="0" animBg="1"/>
      <p:bldP spid="12" grpId="0" animBg="1"/>
      <p:bldP spid="13" grpId="0" animBg="1"/>
      <p:bldP spid="9" grpId="0"/>
      <p:bldP spid="10" grpId="0"/>
      <p:bldP spid="14" grpId="0"/>
      <p:bldP spid="15" grpId="0"/>
      <p:bldP spid="16" grpId="0" animBg="1"/>
      <p:bldP spid="17" grpId="0" animBg="1"/>
      <p:bldP spid="18" grpId="0" animBg="1"/>
      <p:bldP spid="19" grpId="0" animBg="1"/>
      <p:bldP spid="20" grpId="0"/>
      <p:bldP spid="21" grpId="0" animBg="1"/>
      <p:bldP spid="3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687002" y="361950"/>
            <a:ext cx="1693797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Our Offer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16312" y="1581151"/>
            <a:ext cx="1859044" cy="3047999"/>
          </a:xfrm>
          <a:prstGeom prst="rect">
            <a:avLst/>
          </a:prstGeom>
          <a:noFill/>
          <a:ln w="12700">
            <a:solidFill>
              <a:srgbClr val="0E7FB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2599658" y="1581151"/>
            <a:ext cx="1859044" cy="3047999"/>
          </a:xfrm>
          <a:prstGeom prst="rect">
            <a:avLst/>
          </a:prstGeom>
          <a:noFill/>
          <a:ln w="12700">
            <a:solidFill>
              <a:srgbClr val="45C1A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4588478" y="1581151"/>
            <a:ext cx="1859044" cy="3047999"/>
          </a:xfrm>
          <a:prstGeom prst="rect">
            <a:avLst/>
          </a:prstGeom>
          <a:noFill/>
          <a:ln w="12700">
            <a:solidFill>
              <a:srgbClr val="B9D5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6599156" y="1581150"/>
            <a:ext cx="1859044" cy="3047999"/>
          </a:xfrm>
          <a:prstGeom prst="rect">
            <a:avLst/>
          </a:prstGeom>
          <a:noFill/>
          <a:ln w="12700">
            <a:solidFill>
              <a:srgbClr val="F2685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954496" y="1885950"/>
            <a:ext cx="1182676" cy="1143000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2937842" y="1885950"/>
            <a:ext cx="1182676" cy="1143000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4926662" y="1885950"/>
            <a:ext cx="1182676" cy="1143000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6937340" y="1885950"/>
            <a:ext cx="1182676" cy="1143000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707634" y="3204686"/>
            <a:ext cx="16764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avantadore magna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965129" y="4062095"/>
            <a:ext cx="1182676" cy="372109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Basic</a:t>
            </a:r>
            <a:endParaRPr lang="en-US" sz="1400" b="1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2690980" y="3204686"/>
            <a:ext cx="16764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avantadore magna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2937842" y="4062095"/>
            <a:ext cx="1182676" cy="372109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Semipro</a:t>
            </a:r>
            <a:endParaRPr lang="en-US" sz="1400" b="1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4679800" y="3204686"/>
            <a:ext cx="16764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avantadore magna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4926662" y="4062095"/>
            <a:ext cx="1182676" cy="372109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Enthusiast</a:t>
            </a:r>
            <a:endParaRPr lang="en-US" sz="1400" b="1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690478" y="3204686"/>
            <a:ext cx="16764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avantadore magna</a:t>
            </a:r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 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6" name="Rounded Rectangle 25"/>
          <p:cNvSpPr/>
          <p:nvPr/>
        </p:nvSpPr>
        <p:spPr>
          <a:xfrm>
            <a:off x="6813909" y="4062095"/>
            <a:ext cx="1429538" cy="372109"/>
          </a:xfrm>
          <a:prstGeom prst="roundRect">
            <a:avLst>
              <a:gd name="adj" fmla="val 7442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smtClean="0">
                <a:latin typeface="Open Sans" pitchFamily="34" charset="0"/>
                <a:ea typeface="Open Sans" pitchFamily="34" charset="0"/>
                <a:cs typeface="Open Sans" pitchFamily="34" charset="0"/>
              </a:rPr>
              <a:t>Professional</a:t>
            </a:r>
            <a:endParaRPr lang="en-US" sz="1400" b="1"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5117794" y="2262944"/>
            <a:ext cx="800412" cy="435997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28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180183" y="2136866"/>
            <a:ext cx="697993" cy="693548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32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221288" y="2135126"/>
            <a:ext cx="649092" cy="644647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37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8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7224137" y="2171958"/>
            <a:ext cx="609083" cy="617968"/>
            <a:chOff x="2360613" y="2686051"/>
            <a:chExt cx="217488" cy="220662"/>
          </a:xfrm>
          <a:solidFill>
            <a:schemeClr val="bg1"/>
          </a:solidFill>
        </p:grpSpPr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4" grpId="0" animBg="1"/>
      <p:bldP spid="15" grpId="0" animBg="1"/>
      <p:bldP spid="16" grpId="0" animBg="1"/>
      <p:bldP spid="17" grpId="0" animBg="1"/>
      <p:bldP spid="18" grpId="0"/>
      <p:bldP spid="19" grpId="0" animBg="1"/>
      <p:bldP spid="21" grpId="0"/>
      <p:bldP spid="22" grpId="0" animBg="1"/>
      <p:bldP spid="23" grpId="0"/>
      <p:bldP spid="24" grpId="0" animBg="1"/>
      <p:bldP spid="25" grpId="0"/>
      <p:bldP spid="26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862931" y="361950"/>
            <a:ext cx="3341941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Labor Performance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54" t="8440" r="6203" b="10137"/>
          <a:stretch>
            <a:fillRect/>
          </a:stretch>
        </p:blipFill>
        <p:spPr>
          <a:xfrm>
            <a:off x="3448111" y="1352550"/>
            <a:ext cx="2156331" cy="266826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54" t="8440" r="6203" b="10137"/>
          <a:stretch>
            <a:fillRect/>
          </a:stretch>
        </p:blipFill>
        <p:spPr>
          <a:xfrm>
            <a:off x="685800" y="1353818"/>
            <a:ext cx="2156331" cy="266826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54" t="8440" r="6203" b="10137"/>
          <a:stretch>
            <a:fillRect/>
          </a:stretch>
        </p:blipFill>
        <p:spPr>
          <a:xfrm>
            <a:off x="6339785" y="1353818"/>
            <a:ext cx="2156331" cy="2668268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533400" y="3790950"/>
            <a:ext cx="24384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Production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352800" y="3790950"/>
            <a:ext cx="24384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Income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248400" y="3790950"/>
            <a:ext cx="24384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Profit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12" name="Chart 11"/>
          <p:cNvGraphicFramePr/>
          <p:nvPr/>
        </p:nvGraphicFramePr>
        <p:xfrm>
          <a:off x="944815" y="1962150"/>
          <a:ext cx="1638299" cy="13753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3" name="Rectangle 12"/>
          <p:cNvSpPr/>
          <p:nvPr/>
        </p:nvSpPr>
        <p:spPr>
          <a:xfrm>
            <a:off x="1211515" y="2390350"/>
            <a:ext cx="110489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smtClean="0">
                <a:solidFill>
                  <a:srgbClr val="0E7FB7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60%</a:t>
            </a:r>
            <a:endParaRPr lang="en-US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14" name="Chart 13"/>
          <p:cNvGraphicFramePr/>
          <p:nvPr/>
        </p:nvGraphicFramePr>
        <p:xfrm>
          <a:off x="6598800" y="1998987"/>
          <a:ext cx="1638299" cy="13753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Rectangle 14"/>
          <p:cNvSpPr/>
          <p:nvPr/>
        </p:nvSpPr>
        <p:spPr>
          <a:xfrm>
            <a:off x="6865500" y="2427187"/>
            <a:ext cx="110489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smtClean="0">
                <a:solidFill>
                  <a:srgbClr val="B9D51F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80%</a:t>
            </a:r>
            <a:endParaRPr lang="en-US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16" name="Chart 15"/>
          <p:cNvGraphicFramePr/>
          <p:nvPr/>
        </p:nvGraphicFramePr>
        <p:xfrm>
          <a:off x="3768026" y="1504950"/>
          <a:ext cx="1516500" cy="2133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Graphic spid="12" grpId="0">
        <p:bldAsOne/>
      </p:bldGraphic>
      <p:bldP spid="13" grpId="0"/>
      <p:bldGraphic spid="14" grpId="0">
        <p:bldAsOne/>
      </p:bldGraphic>
      <p:bldP spid="15" grpId="0"/>
      <p:bldGraphic spid="16" grpId="0">
        <p:bldAsOne/>
      </p:bldGraphic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654989" y="361950"/>
            <a:ext cx="375782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Strategy Components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352800" y="1733550"/>
            <a:ext cx="2365353" cy="2286000"/>
          </a:xfrm>
          <a:prstGeom prst="roundRect">
            <a:avLst>
              <a:gd name="adj" fmla="val 8094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" name="Straight Arrow Connector 2"/>
          <p:cNvCxnSpPr/>
          <p:nvPr/>
        </p:nvCxnSpPr>
        <p:spPr>
          <a:xfrm>
            <a:off x="5718153" y="2343150"/>
            <a:ext cx="2816247" cy="0"/>
          </a:xfrm>
          <a:prstGeom prst="straightConnector1">
            <a:avLst/>
          </a:prstGeom>
          <a:ln w="127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>
            <a:off x="5718152" y="3409950"/>
            <a:ext cx="2816247" cy="0"/>
          </a:xfrm>
          <a:prstGeom prst="straightConnector1">
            <a:avLst/>
          </a:prstGeom>
          <a:ln w="127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ounded Rectangle 7"/>
          <p:cNvSpPr/>
          <p:nvPr/>
        </p:nvSpPr>
        <p:spPr>
          <a:xfrm>
            <a:off x="6066320" y="1909646"/>
            <a:ext cx="897103" cy="867007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7256297" y="1909646"/>
            <a:ext cx="897103" cy="867007"/>
          </a:xfrm>
          <a:prstGeom prst="roundRect">
            <a:avLst>
              <a:gd name="adj" fmla="val 8094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6066320" y="2976446"/>
            <a:ext cx="897103" cy="867007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7256297" y="2976446"/>
            <a:ext cx="897103" cy="867007"/>
          </a:xfrm>
          <a:prstGeom prst="roundRect">
            <a:avLst>
              <a:gd name="adj" fmla="val 8094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Straight Arrow Connector 11"/>
          <p:cNvCxnSpPr/>
          <p:nvPr/>
        </p:nvCxnSpPr>
        <p:spPr>
          <a:xfrm flipH="1">
            <a:off x="533400" y="2343150"/>
            <a:ext cx="2816247" cy="0"/>
          </a:xfrm>
          <a:prstGeom prst="straightConnector1">
            <a:avLst/>
          </a:prstGeom>
          <a:ln w="127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 flipH="1">
            <a:off x="533401" y="3409950"/>
            <a:ext cx="2816247" cy="0"/>
          </a:xfrm>
          <a:prstGeom prst="straightConnector1">
            <a:avLst/>
          </a:prstGeom>
          <a:ln w="127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ounded Rectangle 13"/>
          <p:cNvSpPr/>
          <p:nvPr/>
        </p:nvSpPr>
        <p:spPr>
          <a:xfrm flipH="1">
            <a:off x="2104376" y="1909646"/>
            <a:ext cx="897103" cy="867007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 flipH="1">
            <a:off x="914400" y="1909646"/>
            <a:ext cx="897103" cy="867007"/>
          </a:xfrm>
          <a:prstGeom prst="roundRect">
            <a:avLst>
              <a:gd name="adj" fmla="val 8094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 flipH="1">
            <a:off x="2104376" y="2976446"/>
            <a:ext cx="897103" cy="867007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 flipH="1">
            <a:off x="914400" y="2976446"/>
            <a:ext cx="897103" cy="867007"/>
          </a:xfrm>
          <a:prstGeom prst="roundRect">
            <a:avLst>
              <a:gd name="adj" fmla="val 8094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Box 10"/>
          <p:cNvSpPr txBox="1">
            <a:spLocks noChangeArrowheads="1"/>
          </p:cNvSpPr>
          <p:nvPr/>
        </p:nvSpPr>
        <p:spPr bwMode="auto">
          <a:xfrm>
            <a:off x="609600" y="4324350"/>
            <a:ext cx="7848600" cy="41549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>
            <a:spAutoFit/>
          </a:bodyPr>
          <a:lstStyle/>
          <a:p>
            <a:pPr defTabSz="1087755">
              <a:defRPr/>
            </a:pPr>
            <a:r>
              <a:rPr lang="en-US" sz="1200" smtClean="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Nullam </a:t>
            </a:r>
            <a:r>
              <a:rPr lang="en-US" sz="120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eu tempor purus. Nunc a leo magna, sit amet consequat risus. Nullam eu tempor purus. Nunc a leo magna, sit amet consequat risus. Nullam eu tempor purus. Nunc a leo magna, sit amet consequat risus. </a:t>
            </a:r>
            <a:endParaRPr lang="en-US" sz="120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1122819" y="2099010"/>
            <a:ext cx="414862" cy="283983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20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2" name="Freeform 59"/>
          <p:cNvSpPr>
            <a:spLocks noEditPoints="1"/>
          </p:cNvSpPr>
          <p:nvPr/>
        </p:nvSpPr>
        <p:spPr bwMode="auto">
          <a:xfrm>
            <a:off x="6381883" y="2062653"/>
            <a:ext cx="265977" cy="356697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3" name="Group 22"/>
          <p:cNvGrpSpPr/>
          <p:nvPr/>
        </p:nvGrpSpPr>
        <p:grpSpPr>
          <a:xfrm>
            <a:off x="1251502" y="3082435"/>
            <a:ext cx="235852" cy="411149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24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2368154" y="3110030"/>
            <a:ext cx="369545" cy="355959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Oval 7"/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324648" y="3147103"/>
            <a:ext cx="380447" cy="281813"/>
            <a:chOff x="4598988" y="3619501"/>
            <a:chExt cx="214313" cy="158750"/>
          </a:xfrm>
          <a:solidFill>
            <a:schemeClr val="bg1"/>
          </a:solidFill>
        </p:grpSpPr>
        <p:sp>
          <p:nvSpPr>
            <p:cNvPr id="30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3" name="Freeform 58"/>
          <p:cNvSpPr/>
          <p:nvPr/>
        </p:nvSpPr>
        <p:spPr bwMode="auto">
          <a:xfrm>
            <a:off x="4097155" y="2067736"/>
            <a:ext cx="876642" cy="908709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4" name="Group 33"/>
          <p:cNvGrpSpPr/>
          <p:nvPr/>
        </p:nvGrpSpPr>
        <p:grpSpPr>
          <a:xfrm>
            <a:off x="7584656" y="3103350"/>
            <a:ext cx="244616" cy="36931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35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7497980" y="2110692"/>
            <a:ext cx="413735" cy="260619"/>
            <a:chOff x="5348288" y="3646488"/>
            <a:chExt cx="201613" cy="127000"/>
          </a:xfrm>
          <a:solidFill>
            <a:schemeClr val="bg1"/>
          </a:solidFill>
        </p:grpSpPr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5348288" y="3646488"/>
              <a:ext cx="201613" cy="127000"/>
            </a:xfrm>
            <a:custGeom>
              <a:avLst/>
              <a:gdLst>
                <a:gd name="T0" fmla="*/ 112 w 124"/>
                <a:gd name="T1" fmla="*/ 18 h 78"/>
                <a:gd name="T2" fmla="*/ 112 w 124"/>
                <a:gd name="T3" fmla="*/ 0 h 78"/>
                <a:gd name="T4" fmla="*/ 0 w 124"/>
                <a:gd name="T5" fmla="*/ 0 h 78"/>
                <a:gd name="T6" fmla="*/ 0 w 124"/>
                <a:gd name="T7" fmla="*/ 78 h 78"/>
                <a:gd name="T8" fmla="*/ 112 w 124"/>
                <a:gd name="T9" fmla="*/ 78 h 78"/>
                <a:gd name="T10" fmla="*/ 112 w 124"/>
                <a:gd name="T11" fmla="*/ 60 h 78"/>
                <a:gd name="T12" fmla="*/ 124 w 124"/>
                <a:gd name="T13" fmla="*/ 54 h 78"/>
                <a:gd name="T14" fmla="*/ 124 w 124"/>
                <a:gd name="T15" fmla="*/ 26 h 78"/>
                <a:gd name="T16" fmla="*/ 112 w 124"/>
                <a:gd name="T17" fmla="*/ 18 h 78"/>
                <a:gd name="T18" fmla="*/ 103 w 124"/>
                <a:gd name="T19" fmla="*/ 69 h 78"/>
                <a:gd name="T20" fmla="*/ 9 w 124"/>
                <a:gd name="T21" fmla="*/ 69 h 78"/>
                <a:gd name="T22" fmla="*/ 9 w 124"/>
                <a:gd name="T23" fmla="*/ 10 h 78"/>
                <a:gd name="T24" fmla="*/ 103 w 124"/>
                <a:gd name="T25" fmla="*/ 10 h 78"/>
                <a:gd name="T26" fmla="*/ 103 w 124"/>
                <a:gd name="T2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8">
                  <a:moveTo>
                    <a:pt x="112" y="18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6" y="60"/>
                    <a:pt x="124" y="61"/>
                    <a:pt x="124" y="54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17"/>
                    <a:pt x="115" y="18"/>
                    <a:pt x="112" y="18"/>
                  </a:cubicBezTo>
                  <a:close/>
                  <a:moveTo>
                    <a:pt x="103" y="69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3" y="10"/>
                    <a:pt x="103" y="10"/>
                    <a:pt x="103" y="10"/>
                  </a:cubicBezTo>
                  <a:lnTo>
                    <a:pt x="103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5376863" y="3676651"/>
              <a:ext cx="36513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5419725" y="3676651"/>
              <a:ext cx="39688" cy="698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390168" y="2065050"/>
            <a:ext cx="303779" cy="351902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42" name="Rectangle 33"/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Rectangle 34"/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" name="Rectangle 35"/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Rectangle 36"/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6" name="Rectangle 45"/>
          <p:cNvSpPr/>
          <p:nvPr/>
        </p:nvSpPr>
        <p:spPr>
          <a:xfrm>
            <a:off x="838200" y="2419759"/>
            <a:ext cx="101297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Setting</a:t>
            </a:r>
            <a:endParaRPr lang="en-US" sz="10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2052109" y="2419759"/>
            <a:ext cx="101297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Perform</a:t>
            </a:r>
            <a:endParaRPr lang="en-US" sz="10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6008382" y="2419759"/>
            <a:ext cx="101297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Location</a:t>
            </a:r>
            <a:endParaRPr lang="en-US" sz="10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7198358" y="2419759"/>
            <a:ext cx="101297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System</a:t>
            </a:r>
            <a:endParaRPr lang="en-US" sz="10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838200" y="3486150"/>
            <a:ext cx="101297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Unique</a:t>
            </a:r>
            <a:endParaRPr lang="en-US" sz="10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2052109" y="3486150"/>
            <a:ext cx="101297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Technology</a:t>
            </a:r>
            <a:endParaRPr lang="en-US" sz="10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6008382" y="3486150"/>
            <a:ext cx="101297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Signal</a:t>
            </a:r>
            <a:endParaRPr lang="en-US" sz="10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7198358" y="3486150"/>
            <a:ext cx="101297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Branding</a:t>
            </a:r>
            <a:endParaRPr lang="en-US" sz="10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3498537" y="3105150"/>
            <a:ext cx="2073879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Brand System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8" grpId="0" animBg="1"/>
      <p:bldP spid="9" grpId="0" animBg="1"/>
      <p:bldP spid="10" grpId="0" animBg="1"/>
      <p:bldP spid="11" grpId="0" animBg="1"/>
      <p:bldP spid="14" grpId="0" animBg="1"/>
      <p:bldP spid="15" grpId="0" animBg="1"/>
      <p:bldP spid="16" grpId="0" animBg="1"/>
      <p:bldP spid="17" grpId="0" animBg="1"/>
      <p:bldP spid="18" grpId="0"/>
      <p:bldP spid="22" grpId="0" animBg="1"/>
      <p:bldP spid="33" grpId="0" animBg="1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849867" y="361950"/>
            <a:ext cx="1368068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Awards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Freeform 54"/>
          <p:cNvSpPr>
            <a:spLocks noEditPoints="1"/>
          </p:cNvSpPr>
          <p:nvPr/>
        </p:nvSpPr>
        <p:spPr bwMode="auto">
          <a:xfrm>
            <a:off x="1354058" y="2485419"/>
            <a:ext cx="866195" cy="894137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215656" y="3614242"/>
            <a:ext cx="1143000" cy="914400"/>
          </a:xfrm>
          <a:prstGeom prst="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2362200" y="3080399"/>
            <a:ext cx="1143000" cy="1448243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3505200" y="3804520"/>
            <a:ext cx="1143000" cy="724122"/>
          </a:xfrm>
          <a:prstGeom prst="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54"/>
          <p:cNvSpPr>
            <a:spLocks noEditPoints="1"/>
          </p:cNvSpPr>
          <p:nvPr/>
        </p:nvSpPr>
        <p:spPr bwMode="auto">
          <a:xfrm>
            <a:off x="2500602" y="2038350"/>
            <a:ext cx="866195" cy="894137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54"/>
          <p:cNvSpPr>
            <a:spLocks noEditPoints="1"/>
          </p:cNvSpPr>
          <p:nvPr/>
        </p:nvSpPr>
        <p:spPr bwMode="auto">
          <a:xfrm>
            <a:off x="3643602" y="2720105"/>
            <a:ext cx="866195" cy="894137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5943600" y="1698814"/>
            <a:ext cx="2667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Best Model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943600" y="2621809"/>
            <a:ext cx="2667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Well Category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943600" y="3544982"/>
            <a:ext cx="2667000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Golden Prize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2" grpId="0" animBg="1"/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730654" y="361950"/>
            <a:ext cx="3606500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Marketing Flowchart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6"/>
          <p:cNvSpPr/>
          <p:nvPr/>
        </p:nvSpPr>
        <p:spPr bwMode="auto">
          <a:xfrm>
            <a:off x="576263" y="1504950"/>
            <a:ext cx="2733675" cy="1208088"/>
          </a:xfrm>
          <a:custGeom>
            <a:avLst/>
            <a:gdLst>
              <a:gd name="T0" fmla="*/ 379 w 1722"/>
              <a:gd name="T1" fmla="*/ 147 h 761"/>
              <a:gd name="T2" fmla="*/ 635 w 1722"/>
              <a:gd name="T3" fmla="*/ 147 h 761"/>
              <a:gd name="T4" fmla="*/ 1426 w 1722"/>
              <a:gd name="T5" fmla="*/ 147 h 761"/>
              <a:gd name="T6" fmla="*/ 1722 w 1722"/>
              <a:gd name="T7" fmla="*/ 147 h 761"/>
              <a:gd name="T8" fmla="*/ 1722 w 1722"/>
              <a:gd name="T9" fmla="*/ 635 h 761"/>
              <a:gd name="T10" fmla="*/ 1426 w 1722"/>
              <a:gd name="T11" fmla="*/ 635 h 761"/>
              <a:gd name="T12" fmla="*/ 635 w 1722"/>
              <a:gd name="T13" fmla="*/ 635 h 761"/>
              <a:gd name="T14" fmla="*/ 379 w 1722"/>
              <a:gd name="T15" fmla="*/ 635 h 761"/>
              <a:gd name="T16" fmla="*/ 379 w 1722"/>
              <a:gd name="T17" fmla="*/ 761 h 761"/>
              <a:gd name="T18" fmla="*/ 0 w 1722"/>
              <a:gd name="T19" fmla="*/ 380 h 761"/>
              <a:gd name="T20" fmla="*/ 379 w 1722"/>
              <a:gd name="T21" fmla="*/ 0 h 761"/>
              <a:gd name="T22" fmla="*/ 379 w 1722"/>
              <a:gd name="T23" fmla="*/ 147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22" h="761">
                <a:moveTo>
                  <a:pt x="379" y="147"/>
                </a:moveTo>
                <a:lnTo>
                  <a:pt x="635" y="147"/>
                </a:lnTo>
                <a:lnTo>
                  <a:pt x="1426" y="147"/>
                </a:lnTo>
                <a:lnTo>
                  <a:pt x="1722" y="147"/>
                </a:lnTo>
                <a:lnTo>
                  <a:pt x="1722" y="635"/>
                </a:lnTo>
                <a:lnTo>
                  <a:pt x="1426" y="635"/>
                </a:lnTo>
                <a:lnTo>
                  <a:pt x="635" y="635"/>
                </a:lnTo>
                <a:lnTo>
                  <a:pt x="379" y="635"/>
                </a:lnTo>
                <a:lnTo>
                  <a:pt x="379" y="761"/>
                </a:lnTo>
                <a:lnTo>
                  <a:pt x="0" y="380"/>
                </a:lnTo>
                <a:lnTo>
                  <a:pt x="379" y="0"/>
                </a:lnTo>
                <a:lnTo>
                  <a:pt x="379" y="147"/>
                </a:lnTo>
                <a:close/>
              </a:path>
            </a:pathLst>
          </a:custGeom>
          <a:solidFill>
            <a:srgbClr val="F2685A"/>
          </a:solidFill>
          <a:ln w="6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309938" y="1738313"/>
            <a:ext cx="2259013" cy="774700"/>
          </a:xfrm>
          <a:prstGeom prst="rect">
            <a:avLst/>
          </a:prstGeom>
          <a:solidFill>
            <a:srgbClr val="B9D51F"/>
          </a:solidFill>
          <a:ln w="6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8"/>
          <p:cNvSpPr/>
          <p:nvPr/>
        </p:nvSpPr>
        <p:spPr bwMode="auto">
          <a:xfrm>
            <a:off x="5568950" y="1728788"/>
            <a:ext cx="2884488" cy="1108075"/>
          </a:xfrm>
          <a:custGeom>
            <a:avLst/>
            <a:gdLst>
              <a:gd name="T0" fmla="*/ 0 w 609"/>
              <a:gd name="T1" fmla="*/ 2 h 233"/>
              <a:gd name="T2" fmla="*/ 378 w 609"/>
              <a:gd name="T3" fmla="*/ 2 h 233"/>
              <a:gd name="T4" fmla="*/ 378 w 609"/>
              <a:gd name="T5" fmla="*/ 0 h 233"/>
              <a:gd name="T6" fmla="*/ 609 w 609"/>
              <a:gd name="T7" fmla="*/ 233 h 233"/>
              <a:gd name="T8" fmla="*/ 449 w 609"/>
              <a:gd name="T9" fmla="*/ 233 h 233"/>
              <a:gd name="T10" fmla="*/ 381 w 609"/>
              <a:gd name="T11" fmla="*/ 164 h 233"/>
              <a:gd name="T12" fmla="*/ 378 w 609"/>
              <a:gd name="T13" fmla="*/ 165 h 233"/>
              <a:gd name="T14" fmla="*/ 378 w 609"/>
              <a:gd name="T15" fmla="*/ 165 h 233"/>
              <a:gd name="T16" fmla="*/ 0 w 609"/>
              <a:gd name="T17" fmla="*/ 165 h 233"/>
              <a:gd name="T18" fmla="*/ 0 w 609"/>
              <a:gd name="T19" fmla="*/ 2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09" h="233">
                <a:moveTo>
                  <a:pt x="0" y="2"/>
                </a:moveTo>
                <a:cubicBezTo>
                  <a:pt x="378" y="2"/>
                  <a:pt x="378" y="2"/>
                  <a:pt x="378" y="2"/>
                </a:cubicBezTo>
                <a:cubicBezTo>
                  <a:pt x="378" y="0"/>
                  <a:pt x="378" y="0"/>
                  <a:pt x="378" y="0"/>
                </a:cubicBezTo>
                <a:cubicBezTo>
                  <a:pt x="506" y="0"/>
                  <a:pt x="609" y="104"/>
                  <a:pt x="609" y="233"/>
                </a:cubicBezTo>
                <a:cubicBezTo>
                  <a:pt x="449" y="233"/>
                  <a:pt x="449" y="233"/>
                  <a:pt x="449" y="233"/>
                </a:cubicBezTo>
                <a:cubicBezTo>
                  <a:pt x="449" y="195"/>
                  <a:pt x="418" y="164"/>
                  <a:pt x="381" y="164"/>
                </a:cubicBezTo>
                <a:cubicBezTo>
                  <a:pt x="380" y="164"/>
                  <a:pt x="379" y="164"/>
                  <a:pt x="378" y="165"/>
                </a:cubicBezTo>
                <a:cubicBezTo>
                  <a:pt x="378" y="165"/>
                  <a:pt x="378" y="165"/>
                  <a:pt x="378" y="165"/>
                </a:cubicBezTo>
                <a:cubicBezTo>
                  <a:pt x="0" y="165"/>
                  <a:pt x="0" y="165"/>
                  <a:pt x="0" y="165"/>
                </a:cubicBezTo>
                <a:lnTo>
                  <a:pt x="0" y="2"/>
                </a:lnTo>
                <a:close/>
              </a:path>
            </a:pathLst>
          </a:custGeom>
          <a:solidFill>
            <a:srgbClr val="45C1A4"/>
          </a:solidFill>
          <a:ln w="6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581025" y="3160713"/>
            <a:ext cx="2495550" cy="779463"/>
          </a:xfrm>
          <a:prstGeom prst="rect">
            <a:avLst/>
          </a:prstGeom>
          <a:solidFill>
            <a:srgbClr val="F2685A"/>
          </a:solidFill>
          <a:ln w="6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3076575" y="3160713"/>
            <a:ext cx="2492375" cy="779463"/>
          </a:xfrm>
          <a:prstGeom prst="rect">
            <a:avLst/>
          </a:prstGeom>
          <a:solidFill>
            <a:srgbClr val="45C1A4"/>
          </a:solidFill>
          <a:ln w="6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 bwMode="auto">
          <a:xfrm>
            <a:off x="5568950" y="2836863"/>
            <a:ext cx="2884488" cy="1103313"/>
          </a:xfrm>
          <a:custGeom>
            <a:avLst/>
            <a:gdLst>
              <a:gd name="T0" fmla="*/ 0 w 609"/>
              <a:gd name="T1" fmla="*/ 68 h 232"/>
              <a:gd name="T2" fmla="*/ 378 w 609"/>
              <a:gd name="T3" fmla="*/ 68 h 232"/>
              <a:gd name="T4" fmla="*/ 378 w 609"/>
              <a:gd name="T5" fmla="*/ 68 h 232"/>
              <a:gd name="T6" fmla="*/ 381 w 609"/>
              <a:gd name="T7" fmla="*/ 68 h 232"/>
              <a:gd name="T8" fmla="*/ 449 w 609"/>
              <a:gd name="T9" fmla="*/ 0 h 232"/>
              <a:gd name="T10" fmla="*/ 609 w 609"/>
              <a:gd name="T11" fmla="*/ 0 h 232"/>
              <a:gd name="T12" fmla="*/ 378 w 609"/>
              <a:gd name="T13" fmla="*/ 232 h 232"/>
              <a:gd name="T14" fmla="*/ 378 w 609"/>
              <a:gd name="T15" fmla="*/ 232 h 232"/>
              <a:gd name="T16" fmla="*/ 0 w 609"/>
              <a:gd name="T17" fmla="*/ 232 h 232"/>
              <a:gd name="T18" fmla="*/ 0 w 609"/>
              <a:gd name="T19" fmla="*/ 68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09" h="232">
                <a:moveTo>
                  <a:pt x="0" y="68"/>
                </a:moveTo>
                <a:cubicBezTo>
                  <a:pt x="378" y="68"/>
                  <a:pt x="378" y="68"/>
                  <a:pt x="378" y="68"/>
                </a:cubicBezTo>
                <a:cubicBezTo>
                  <a:pt x="378" y="68"/>
                  <a:pt x="378" y="68"/>
                  <a:pt x="378" y="68"/>
                </a:cubicBezTo>
                <a:cubicBezTo>
                  <a:pt x="379" y="68"/>
                  <a:pt x="380" y="68"/>
                  <a:pt x="381" y="68"/>
                </a:cubicBezTo>
                <a:cubicBezTo>
                  <a:pt x="418" y="68"/>
                  <a:pt x="449" y="37"/>
                  <a:pt x="449" y="0"/>
                </a:cubicBezTo>
                <a:cubicBezTo>
                  <a:pt x="609" y="0"/>
                  <a:pt x="609" y="0"/>
                  <a:pt x="609" y="0"/>
                </a:cubicBezTo>
                <a:cubicBezTo>
                  <a:pt x="609" y="128"/>
                  <a:pt x="506" y="232"/>
                  <a:pt x="378" y="232"/>
                </a:cubicBezTo>
                <a:cubicBezTo>
                  <a:pt x="378" y="232"/>
                  <a:pt x="378" y="232"/>
                  <a:pt x="378" y="232"/>
                </a:cubicBezTo>
                <a:cubicBezTo>
                  <a:pt x="0" y="232"/>
                  <a:pt x="0" y="232"/>
                  <a:pt x="0" y="232"/>
                </a:cubicBezTo>
                <a:lnTo>
                  <a:pt x="0" y="68"/>
                </a:lnTo>
                <a:close/>
              </a:path>
            </a:pathLst>
          </a:custGeom>
          <a:solidFill>
            <a:srgbClr val="0E7FB7"/>
          </a:solidFill>
          <a:ln w="6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" name="Text Box 10"/>
          <p:cNvSpPr txBox="1">
            <a:spLocks noChangeArrowheads="1"/>
          </p:cNvSpPr>
          <p:nvPr/>
        </p:nvSpPr>
        <p:spPr bwMode="auto">
          <a:xfrm>
            <a:off x="609600" y="4324350"/>
            <a:ext cx="7848600" cy="41549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>
            <a:spAutoFit/>
          </a:bodyPr>
          <a:lstStyle/>
          <a:p>
            <a:pPr defTabSz="1087755">
              <a:defRPr/>
            </a:pPr>
            <a:r>
              <a:rPr lang="en-US" sz="1200" smtClean="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Nullam </a:t>
            </a:r>
            <a:r>
              <a:rPr lang="en-US" sz="1200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eu tempor purus. Nunc a leo magna, sit amet consequat risus. Nullam eu tempor purus. Nunc a leo magna, sit amet consequat risus. Nullam eu tempor purus. Nunc a leo magna, sit amet consequat risus. </a:t>
            </a:r>
            <a:endParaRPr lang="en-US" sz="120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3733800" y="1971775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Reembed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3326061" y="3350172"/>
            <a:ext cx="403306" cy="400544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16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9" name="Freeform 32"/>
          <p:cNvSpPr/>
          <p:nvPr/>
        </p:nvSpPr>
        <p:spPr bwMode="auto">
          <a:xfrm>
            <a:off x="4954678" y="1925194"/>
            <a:ext cx="453844" cy="400938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838200" y="3338799"/>
            <a:ext cx="323691" cy="423290"/>
            <a:chOff x="812800" y="2401888"/>
            <a:chExt cx="206375" cy="269875"/>
          </a:xfrm>
          <a:solidFill>
            <a:schemeClr val="bg1"/>
          </a:solidFill>
        </p:grpSpPr>
        <p:sp>
          <p:nvSpPr>
            <p:cNvPr id="21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2783158" y="1887493"/>
            <a:ext cx="293417" cy="443002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24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7772400" y="2268578"/>
            <a:ext cx="377853" cy="375447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27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1" name="Freeform 54"/>
          <p:cNvSpPr>
            <a:spLocks noEditPoints="1"/>
          </p:cNvSpPr>
          <p:nvPr/>
        </p:nvSpPr>
        <p:spPr bwMode="auto">
          <a:xfrm>
            <a:off x="5791200" y="3377724"/>
            <a:ext cx="334645" cy="345440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447800" y="1955106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Finishing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257300" y="3396556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Planning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3867944" y="3396556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Constructing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248400" y="3396556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Quality Test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6324600" y="1971775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Service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/>
      <p:bldP spid="14" grpId="0"/>
      <p:bldP spid="19" grpId="0" animBg="1"/>
      <p:bldP spid="31" grpId="0" animBg="1"/>
      <p:bldP spid="32" grpId="0"/>
      <p:bldP spid="33" grpId="0"/>
      <p:bldP spid="34" grpId="0"/>
      <p:bldP spid="35" grpId="0"/>
      <p:bldP spid="36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58099" y="361950"/>
            <a:ext cx="235160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Step Forward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/>
          <p:nvPr/>
        </p:nvSpPr>
        <p:spPr bwMode="auto">
          <a:xfrm>
            <a:off x="608013" y="4012754"/>
            <a:ext cx="1978583" cy="610046"/>
          </a:xfrm>
          <a:custGeom>
            <a:avLst/>
            <a:gdLst>
              <a:gd name="T0" fmla="*/ 0 w 973"/>
              <a:gd name="T1" fmla="*/ 300 h 300"/>
              <a:gd name="T2" fmla="*/ 0 w 973"/>
              <a:gd name="T3" fmla="*/ 0 h 300"/>
              <a:gd name="T4" fmla="*/ 973 w 973"/>
              <a:gd name="T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3" h="300">
                <a:moveTo>
                  <a:pt x="0" y="300"/>
                </a:moveTo>
                <a:lnTo>
                  <a:pt x="0" y="0"/>
                </a:lnTo>
                <a:lnTo>
                  <a:pt x="973" y="0"/>
                </a:lnTo>
              </a:path>
            </a:pathLst>
          </a:custGeom>
          <a:noFill/>
          <a:ln w="57150" cap="flat">
            <a:solidFill>
              <a:srgbClr val="0E7FB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Freeform 6"/>
          <p:cNvSpPr/>
          <p:nvPr/>
        </p:nvSpPr>
        <p:spPr bwMode="auto">
          <a:xfrm>
            <a:off x="2586596" y="3408809"/>
            <a:ext cx="1978583" cy="610046"/>
          </a:xfrm>
          <a:custGeom>
            <a:avLst/>
            <a:gdLst>
              <a:gd name="T0" fmla="*/ 0 w 973"/>
              <a:gd name="T1" fmla="*/ 300 h 300"/>
              <a:gd name="T2" fmla="*/ 0 w 973"/>
              <a:gd name="T3" fmla="*/ 0 h 300"/>
              <a:gd name="T4" fmla="*/ 973 w 973"/>
              <a:gd name="T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3" h="300">
                <a:moveTo>
                  <a:pt x="0" y="300"/>
                </a:moveTo>
                <a:lnTo>
                  <a:pt x="0" y="0"/>
                </a:lnTo>
                <a:lnTo>
                  <a:pt x="973" y="0"/>
                </a:lnTo>
              </a:path>
            </a:pathLst>
          </a:custGeom>
          <a:noFill/>
          <a:ln w="57150" cap="flat">
            <a:solidFill>
              <a:srgbClr val="45C1A4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7"/>
          <p:cNvSpPr/>
          <p:nvPr/>
        </p:nvSpPr>
        <p:spPr bwMode="auto">
          <a:xfrm>
            <a:off x="4569245" y="2800796"/>
            <a:ext cx="1982650" cy="608013"/>
          </a:xfrm>
          <a:custGeom>
            <a:avLst/>
            <a:gdLst>
              <a:gd name="T0" fmla="*/ 0 w 975"/>
              <a:gd name="T1" fmla="*/ 299 h 299"/>
              <a:gd name="T2" fmla="*/ 0 w 975"/>
              <a:gd name="T3" fmla="*/ 0 h 299"/>
              <a:gd name="T4" fmla="*/ 975 w 975"/>
              <a:gd name="T5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5" h="299">
                <a:moveTo>
                  <a:pt x="0" y="299"/>
                </a:moveTo>
                <a:lnTo>
                  <a:pt x="0" y="0"/>
                </a:lnTo>
                <a:lnTo>
                  <a:pt x="975" y="0"/>
                </a:lnTo>
              </a:path>
            </a:pathLst>
          </a:custGeom>
          <a:noFill/>
          <a:ln w="57150" cap="flat">
            <a:solidFill>
              <a:srgbClr val="B9D51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8"/>
          <p:cNvSpPr/>
          <p:nvPr/>
        </p:nvSpPr>
        <p:spPr bwMode="auto">
          <a:xfrm>
            <a:off x="6551895" y="2190750"/>
            <a:ext cx="1978583" cy="610046"/>
          </a:xfrm>
          <a:custGeom>
            <a:avLst/>
            <a:gdLst>
              <a:gd name="T0" fmla="*/ 0 w 973"/>
              <a:gd name="T1" fmla="*/ 300 h 300"/>
              <a:gd name="T2" fmla="*/ 0 w 973"/>
              <a:gd name="T3" fmla="*/ 0 h 300"/>
              <a:gd name="T4" fmla="*/ 973 w 973"/>
              <a:gd name="T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3" h="300">
                <a:moveTo>
                  <a:pt x="0" y="300"/>
                </a:moveTo>
                <a:lnTo>
                  <a:pt x="0" y="0"/>
                </a:lnTo>
                <a:lnTo>
                  <a:pt x="973" y="0"/>
                </a:lnTo>
              </a:path>
            </a:pathLst>
          </a:custGeom>
          <a:noFill/>
          <a:ln w="57150" cap="flat">
            <a:solidFill>
              <a:srgbClr val="F2685A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4724400" y="2899381"/>
            <a:ext cx="1827495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Rule Out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704295" y="2266950"/>
            <a:ext cx="1827495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Seven Concept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09600" y="2536016"/>
            <a:ext cx="1827495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Grid Plan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589495" y="1903585"/>
            <a:ext cx="1827495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Future Model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54" t="8440" r="6203" b="10137"/>
          <a:stretch>
            <a:fillRect/>
          </a:stretch>
        </p:blipFill>
        <p:spPr>
          <a:xfrm>
            <a:off x="3769078" y="2266950"/>
            <a:ext cx="1442056" cy="1784416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221" t="29398" r="17922" b="13718"/>
          <a:stretch>
            <a:fillRect/>
          </a:stretch>
        </p:blipFill>
        <p:spPr>
          <a:xfrm>
            <a:off x="5896934" y="2352151"/>
            <a:ext cx="2637466" cy="159119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134" t="10550" r="21733" b="13049"/>
          <a:stretch>
            <a:fillRect/>
          </a:stretch>
        </p:blipFill>
        <p:spPr bwMode="auto">
          <a:xfrm>
            <a:off x="953653" y="2266950"/>
            <a:ext cx="1830706" cy="1661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Elbow Connector 2"/>
          <p:cNvCxnSpPr>
            <a:stCxn id="4" idx="8"/>
            <a:endCxn id="10" idx="0"/>
          </p:cNvCxnSpPr>
          <p:nvPr/>
        </p:nvCxnSpPr>
        <p:spPr>
          <a:xfrm flipH="1">
            <a:off x="1869006" y="1657350"/>
            <a:ext cx="2041162" cy="609600"/>
          </a:xfrm>
          <a:prstGeom prst="bentConnector4">
            <a:avLst>
              <a:gd name="adj1" fmla="val -11200"/>
              <a:gd name="adj2" fmla="val 50000"/>
            </a:avLst>
          </a:prstGeom>
          <a:ln w="127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>
            <a:endCxn id="7" idx="0"/>
          </p:cNvCxnSpPr>
          <p:nvPr/>
        </p:nvCxnSpPr>
        <p:spPr>
          <a:xfrm>
            <a:off x="4490106" y="1308166"/>
            <a:ext cx="0" cy="958784"/>
          </a:xfrm>
          <a:prstGeom prst="straightConnector1">
            <a:avLst/>
          </a:prstGeom>
          <a:ln w="127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609600" y="3867150"/>
            <a:ext cx="2438400" cy="8463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Production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276600" y="3867150"/>
            <a:ext cx="2438400" cy="8463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Income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019800" y="3867150"/>
            <a:ext cx="2438400" cy="8463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Profit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cxnSp>
        <p:nvCxnSpPr>
          <p:cNvPr id="25" name="Elbow Connector 24"/>
          <p:cNvCxnSpPr/>
          <p:nvPr/>
        </p:nvCxnSpPr>
        <p:spPr>
          <a:xfrm>
            <a:off x="5105400" y="1657350"/>
            <a:ext cx="2041162" cy="609600"/>
          </a:xfrm>
          <a:prstGeom prst="bentConnector4">
            <a:avLst>
              <a:gd name="adj1" fmla="val -11200"/>
              <a:gd name="adj2" fmla="val 50000"/>
            </a:avLst>
          </a:prstGeom>
          <a:ln w="12700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Freeform 5"/>
          <p:cNvSpPr/>
          <p:nvPr/>
        </p:nvSpPr>
        <p:spPr bwMode="auto">
          <a:xfrm>
            <a:off x="3535852" y="361950"/>
            <a:ext cx="1903882" cy="1295400"/>
          </a:xfrm>
          <a:custGeom>
            <a:avLst/>
            <a:gdLst>
              <a:gd name="T0" fmla="*/ 1728 w 2004"/>
              <a:gd name="T1" fmla="*/ 592 h 1362"/>
              <a:gd name="T2" fmla="*/ 1744 w 2004"/>
              <a:gd name="T3" fmla="*/ 472 h 1362"/>
              <a:gd name="T4" fmla="*/ 1271 w 2004"/>
              <a:gd name="T5" fmla="*/ 0 h 1362"/>
              <a:gd name="T6" fmla="*/ 929 w 2004"/>
              <a:gd name="T7" fmla="*/ 230 h 1362"/>
              <a:gd name="T8" fmla="*/ 579 w 2004"/>
              <a:gd name="T9" fmla="*/ 100 h 1362"/>
              <a:gd name="T10" fmla="*/ 246 w 2004"/>
              <a:gd name="T11" fmla="*/ 506 h 1362"/>
              <a:gd name="T12" fmla="*/ 258 w 2004"/>
              <a:gd name="T13" fmla="*/ 598 h 1362"/>
              <a:gd name="T14" fmla="*/ 0 w 2004"/>
              <a:gd name="T15" fmla="*/ 968 h 1362"/>
              <a:gd name="T16" fmla="*/ 394 w 2004"/>
              <a:gd name="T17" fmla="*/ 1362 h 1362"/>
              <a:gd name="T18" fmla="*/ 1609 w 2004"/>
              <a:gd name="T19" fmla="*/ 1362 h 1362"/>
              <a:gd name="T20" fmla="*/ 2004 w 2004"/>
              <a:gd name="T21" fmla="*/ 968 h 1362"/>
              <a:gd name="T22" fmla="*/ 1728 w 2004"/>
              <a:gd name="T23" fmla="*/ 592 h 1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04" h="1362">
                <a:moveTo>
                  <a:pt x="1728" y="592"/>
                </a:moveTo>
                <a:cubicBezTo>
                  <a:pt x="1738" y="553"/>
                  <a:pt x="1744" y="513"/>
                  <a:pt x="1744" y="472"/>
                </a:cubicBezTo>
                <a:cubicBezTo>
                  <a:pt x="1744" y="211"/>
                  <a:pt x="1532" y="0"/>
                  <a:pt x="1271" y="0"/>
                </a:cubicBezTo>
                <a:cubicBezTo>
                  <a:pt x="969" y="0"/>
                  <a:pt x="929" y="230"/>
                  <a:pt x="929" y="230"/>
                </a:cubicBezTo>
                <a:cubicBezTo>
                  <a:pt x="929" y="230"/>
                  <a:pt x="802" y="73"/>
                  <a:pt x="579" y="100"/>
                </a:cubicBezTo>
                <a:cubicBezTo>
                  <a:pt x="377" y="140"/>
                  <a:pt x="246" y="321"/>
                  <a:pt x="246" y="506"/>
                </a:cubicBezTo>
                <a:cubicBezTo>
                  <a:pt x="246" y="538"/>
                  <a:pt x="250" y="568"/>
                  <a:pt x="258" y="598"/>
                </a:cubicBezTo>
                <a:cubicBezTo>
                  <a:pt x="108" y="653"/>
                  <a:pt x="0" y="798"/>
                  <a:pt x="0" y="968"/>
                </a:cubicBezTo>
                <a:cubicBezTo>
                  <a:pt x="0" y="1185"/>
                  <a:pt x="177" y="1362"/>
                  <a:pt x="394" y="1362"/>
                </a:cubicBezTo>
                <a:cubicBezTo>
                  <a:pt x="1609" y="1362"/>
                  <a:pt x="1609" y="1362"/>
                  <a:pt x="1609" y="1362"/>
                </a:cubicBezTo>
                <a:cubicBezTo>
                  <a:pt x="1827" y="1362"/>
                  <a:pt x="2004" y="1185"/>
                  <a:pt x="2004" y="968"/>
                </a:cubicBezTo>
                <a:cubicBezTo>
                  <a:pt x="2004" y="791"/>
                  <a:pt x="1888" y="642"/>
                  <a:pt x="1728" y="592"/>
                </a:cubicBez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6" name="Freeform 59"/>
          <p:cNvSpPr>
            <a:spLocks noEditPoints="1"/>
          </p:cNvSpPr>
          <p:nvPr/>
        </p:nvSpPr>
        <p:spPr bwMode="auto">
          <a:xfrm>
            <a:off x="1603029" y="2546011"/>
            <a:ext cx="530571" cy="711539"/>
          </a:xfrm>
          <a:custGeom>
            <a:avLst/>
            <a:gdLst>
              <a:gd name="T0" fmla="*/ 108 w 108"/>
              <a:gd name="T1" fmla="*/ 145 h 145"/>
              <a:gd name="T2" fmla="*/ 0 w 108"/>
              <a:gd name="T3" fmla="*/ 145 h 145"/>
              <a:gd name="T4" fmla="*/ 0 w 108"/>
              <a:gd name="T5" fmla="*/ 135 h 145"/>
              <a:gd name="T6" fmla="*/ 13 w 108"/>
              <a:gd name="T7" fmla="*/ 124 h 145"/>
              <a:gd name="T8" fmla="*/ 96 w 108"/>
              <a:gd name="T9" fmla="*/ 124 h 145"/>
              <a:gd name="T10" fmla="*/ 108 w 108"/>
              <a:gd name="T11" fmla="*/ 135 h 145"/>
              <a:gd name="T12" fmla="*/ 108 w 108"/>
              <a:gd name="T13" fmla="*/ 145 h 145"/>
              <a:gd name="T14" fmla="*/ 16 w 108"/>
              <a:gd name="T15" fmla="*/ 116 h 145"/>
              <a:gd name="T16" fmla="*/ 24 w 108"/>
              <a:gd name="T17" fmla="*/ 91 h 145"/>
              <a:gd name="T18" fmla="*/ 85 w 108"/>
              <a:gd name="T19" fmla="*/ 91 h 145"/>
              <a:gd name="T20" fmla="*/ 93 w 108"/>
              <a:gd name="T21" fmla="*/ 116 h 145"/>
              <a:gd name="T22" fmla="*/ 16 w 108"/>
              <a:gd name="T23" fmla="*/ 116 h 145"/>
              <a:gd name="T24" fmla="*/ 28 w 108"/>
              <a:gd name="T25" fmla="*/ 76 h 145"/>
              <a:gd name="T26" fmla="*/ 36 w 108"/>
              <a:gd name="T27" fmla="*/ 51 h 145"/>
              <a:gd name="T28" fmla="*/ 72 w 108"/>
              <a:gd name="T29" fmla="*/ 51 h 145"/>
              <a:gd name="T30" fmla="*/ 80 w 108"/>
              <a:gd name="T31" fmla="*/ 76 h 145"/>
              <a:gd name="T32" fmla="*/ 28 w 108"/>
              <a:gd name="T33" fmla="*/ 76 h 145"/>
              <a:gd name="T34" fmla="*/ 49 w 108"/>
              <a:gd name="T35" fmla="*/ 12 h 145"/>
              <a:gd name="T36" fmla="*/ 60 w 108"/>
              <a:gd name="T37" fmla="*/ 12 h 145"/>
              <a:gd name="T38" fmla="*/ 68 w 108"/>
              <a:gd name="T39" fmla="*/ 36 h 145"/>
              <a:gd name="T40" fmla="*/ 41 w 108"/>
              <a:gd name="T41" fmla="*/ 36 h 145"/>
              <a:gd name="T42" fmla="*/ 49 w 108"/>
              <a:gd name="T43" fmla="*/ 1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8" h="145">
                <a:moveTo>
                  <a:pt x="108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35"/>
                  <a:pt x="0" y="135"/>
                  <a:pt x="0" y="135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108" y="135"/>
                  <a:pt x="108" y="135"/>
                  <a:pt x="108" y="135"/>
                </a:cubicBezTo>
                <a:lnTo>
                  <a:pt x="108" y="145"/>
                </a:lnTo>
                <a:close/>
                <a:moveTo>
                  <a:pt x="16" y="116"/>
                </a:moveTo>
                <a:cubicBezTo>
                  <a:pt x="24" y="91"/>
                  <a:pt x="24" y="91"/>
                  <a:pt x="24" y="91"/>
                </a:cubicBezTo>
                <a:cubicBezTo>
                  <a:pt x="85" y="91"/>
                  <a:pt x="85" y="91"/>
                  <a:pt x="85" y="91"/>
                </a:cubicBezTo>
                <a:cubicBezTo>
                  <a:pt x="93" y="116"/>
                  <a:pt x="93" y="116"/>
                  <a:pt x="93" y="116"/>
                </a:cubicBezTo>
                <a:lnTo>
                  <a:pt x="16" y="116"/>
                </a:lnTo>
                <a:close/>
                <a:moveTo>
                  <a:pt x="28" y="76"/>
                </a:moveTo>
                <a:cubicBezTo>
                  <a:pt x="36" y="51"/>
                  <a:pt x="36" y="51"/>
                  <a:pt x="3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80" y="76"/>
                  <a:pt x="80" y="76"/>
                  <a:pt x="80" y="76"/>
                </a:cubicBezTo>
                <a:lnTo>
                  <a:pt x="28" y="76"/>
                </a:lnTo>
                <a:close/>
                <a:moveTo>
                  <a:pt x="49" y="12"/>
                </a:moveTo>
                <a:cubicBezTo>
                  <a:pt x="49" y="12"/>
                  <a:pt x="54" y="0"/>
                  <a:pt x="60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41" y="36"/>
                  <a:pt x="41" y="36"/>
                  <a:pt x="41" y="36"/>
                </a:cubicBezTo>
                <a:lnTo>
                  <a:pt x="49" y="12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27" name="Group 26"/>
          <p:cNvGrpSpPr/>
          <p:nvPr/>
        </p:nvGrpSpPr>
        <p:grpSpPr>
          <a:xfrm>
            <a:off x="4270862" y="729836"/>
            <a:ext cx="495810" cy="492653"/>
            <a:chOff x="744538" y="3198813"/>
            <a:chExt cx="249237" cy="247650"/>
          </a:xfrm>
          <a:solidFill>
            <a:schemeClr val="bg1"/>
          </a:solidFill>
        </p:grpSpPr>
        <p:sp>
          <p:nvSpPr>
            <p:cNvPr id="28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224215" y="2757719"/>
            <a:ext cx="531783" cy="802879"/>
            <a:chOff x="549275" y="4406901"/>
            <a:chExt cx="161926" cy="244475"/>
          </a:xfrm>
          <a:solidFill>
            <a:srgbClr val="45C1A4"/>
          </a:solidFill>
        </p:grpSpPr>
        <p:sp>
          <p:nvSpPr>
            <p:cNvPr id="3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5" name="Freeform 58"/>
          <p:cNvSpPr/>
          <p:nvPr/>
        </p:nvSpPr>
        <p:spPr bwMode="auto">
          <a:xfrm>
            <a:off x="6872511" y="2777051"/>
            <a:ext cx="686312" cy="711417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3879504" y="1222489"/>
            <a:ext cx="1143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bg1"/>
                </a:solidFill>
                <a:ea typeface="Open Sans" pitchFamily="34" charset="0"/>
                <a:cs typeface="Open Sans" pitchFamily="34" charset="0"/>
              </a:rPr>
              <a:t>Profit</a:t>
            </a:r>
            <a:endParaRPr lang="en-US" sz="105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4" grpId="0" animBg="1"/>
      <p:bldP spid="26" grpId="0" animBg="1"/>
      <p:bldP spid="35" grpId="0" animBg="1"/>
      <p:bldP spid="36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983285" y="361950"/>
            <a:ext cx="310123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Research Strategy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 rot="18947363">
            <a:off x="2926711" y="1612734"/>
            <a:ext cx="2130425" cy="3407874"/>
          </a:xfrm>
          <a:custGeom>
            <a:avLst/>
            <a:gdLst>
              <a:gd name="T0" fmla="*/ 282 w 564"/>
              <a:gd name="T1" fmla="*/ 0 h 904"/>
              <a:gd name="T2" fmla="*/ 564 w 564"/>
              <a:gd name="T3" fmla="*/ 282 h 904"/>
              <a:gd name="T4" fmla="*/ 323 w 564"/>
              <a:gd name="T5" fmla="*/ 560 h 904"/>
              <a:gd name="T6" fmla="*/ 323 w 564"/>
              <a:gd name="T7" fmla="*/ 627 h 904"/>
              <a:gd name="T8" fmla="*/ 333 w 564"/>
              <a:gd name="T9" fmla="*/ 627 h 904"/>
              <a:gd name="T10" fmla="*/ 333 w 564"/>
              <a:gd name="T11" fmla="*/ 904 h 904"/>
              <a:gd name="T12" fmla="*/ 234 w 564"/>
              <a:gd name="T13" fmla="*/ 904 h 904"/>
              <a:gd name="T14" fmla="*/ 234 w 564"/>
              <a:gd name="T15" fmla="*/ 627 h 904"/>
              <a:gd name="T16" fmla="*/ 245 w 564"/>
              <a:gd name="T17" fmla="*/ 627 h 904"/>
              <a:gd name="T18" fmla="*/ 245 w 564"/>
              <a:gd name="T19" fmla="*/ 561 h 904"/>
              <a:gd name="T20" fmla="*/ 0 w 564"/>
              <a:gd name="T21" fmla="*/ 282 h 904"/>
              <a:gd name="T22" fmla="*/ 282 w 564"/>
              <a:gd name="T23" fmla="*/ 0 h 904"/>
              <a:gd name="T24" fmla="*/ 282 w 564"/>
              <a:gd name="T25" fmla="*/ 41 h 904"/>
              <a:gd name="T26" fmla="*/ 523 w 564"/>
              <a:gd name="T27" fmla="*/ 282 h 904"/>
              <a:gd name="T28" fmla="*/ 282 w 564"/>
              <a:gd name="T29" fmla="*/ 522 h 904"/>
              <a:gd name="T30" fmla="*/ 41 w 564"/>
              <a:gd name="T31" fmla="*/ 282 h 904"/>
              <a:gd name="T32" fmla="*/ 282 w 564"/>
              <a:gd name="T33" fmla="*/ 41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64" h="904">
                <a:moveTo>
                  <a:pt x="282" y="0"/>
                </a:moveTo>
                <a:cubicBezTo>
                  <a:pt x="438" y="0"/>
                  <a:pt x="564" y="126"/>
                  <a:pt x="564" y="282"/>
                </a:cubicBezTo>
                <a:cubicBezTo>
                  <a:pt x="564" y="423"/>
                  <a:pt x="459" y="541"/>
                  <a:pt x="323" y="560"/>
                </a:cubicBezTo>
                <a:cubicBezTo>
                  <a:pt x="323" y="627"/>
                  <a:pt x="323" y="627"/>
                  <a:pt x="323" y="627"/>
                </a:cubicBezTo>
                <a:cubicBezTo>
                  <a:pt x="333" y="627"/>
                  <a:pt x="333" y="627"/>
                  <a:pt x="333" y="627"/>
                </a:cubicBezTo>
                <a:cubicBezTo>
                  <a:pt x="333" y="904"/>
                  <a:pt x="333" y="904"/>
                  <a:pt x="333" y="904"/>
                </a:cubicBezTo>
                <a:cubicBezTo>
                  <a:pt x="234" y="904"/>
                  <a:pt x="234" y="904"/>
                  <a:pt x="234" y="904"/>
                </a:cubicBezTo>
                <a:cubicBezTo>
                  <a:pt x="234" y="627"/>
                  <a:pt x="234" y="627"/>
                  <a:pt x="234" y="627"/>
                </a:cubicBezTo>
                <a:cubicBezTo>
                  <a:pt x="245" y="627"/>
                  <a:pt x="245" y="627"/>
                  <a:pt x="245" y="627"/>
                </a:cubicBezTo>
                <a:cubicBezTo>
                  <a:pt x="245" y="561"/>
                  <a:pt x="245" y="561"/>
                  <a:pt x="245" y="561"/>
                </a:cubicBezTo>
                <a:cubicBezTo>
                  <a:pt x="107" y="543"/>
                  <a:pt x="0" y="425"/>
                  <a:pt x="0" y="282"/>
                </a:cubicBezTo>
                <a:cubicBezTo>
                  <a:pt x="0" y="126"/>
                  <a:pt x="126" y="0"/>
                  <a:pt x="282" y="0"/>
                </a:cubicBezTo>
                <a:close/>
                <a:moveTo>
                  <a:pt x="282" y="41"/>
                </a:moveTo>
                <a:cubicBezTo>
                  <a:pt x="415" y="41"/>
                  <a:pt x="523" y="149"/>
                  <a:pt x="523" y="282"/>
                </a:cubicBezTo>
                <a:cubicBezTo>
                  <a:pt x="523" y="415"/>
                  <a:pt x="415" y="522"/>
                  <a:pt x="282" y="522"/>
                </a:cubicBezTo>
                <a:cubicBezTo>
                  <a:pt x="149" y="522"/>
                  <a:pt x="41" y="415"/>
                  <a:pt x="41" y="282"/>
                </a:cubicBezTo>
                <a:cubicBezTo>
                  <a:pt x="41" y="149"/>
                  <a:pt x="149" y="41"/>
                  <a:pt x="282" y="4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4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Freeform 6"/>
          <p:cNvSpPr/>
          <p:nvPr/>
        </p:nvSpPr>
        <p:spPr bwMode="auto">
          <a:xfrm rot="18947363">
            <a:off x="2500276" y="2418161"/>
            <a:ext cx="865045" cy="863034"/>
          </a:xfrm>
          <a:custGeom>
            <a:avLst/>
            <a:gdLst>
              <a:gd name="T0" fmla="*/ 222 w 229"/>
              <a:gd name="T1" fmla="*/ 0 h 229"/>
              <a:gd name="T2" fmla="*/ 229 w 229"/>
              <a:gd name="T3" fmla="*/ 0 h 229"/>
              <a:gd name="T4" fmla="*/ 229 w 229"/>
              <a:gd name="T5" fmla="*/ 229 h 229"/>
              <a:gd name="T6" fmla="*/ 0 w 229"/>
              <a:gd name="T7" fmla="*/ 229 h 229"/>
              <a:gd name="T8" fmla="*/ 0 w 229"/>
              <a:gd name="T9" fmla="*/ 227 h 229"/>
              <a:gd name="T10" fmla="*/ 222 w 229"/>
              <a:gd name="T11" fmla="*/ 0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9" h="229">
                <a:moveTo>
                  <a:pt x="222" y="0"/>
                </a:moveTo>
                <a:cubicBezTo>
                  <a:pt x="224" y="0"/>
                  <a:pt x="227" y="0"/>
                  <a:pt x="229" y="0"/>
                </a:cubicBezTo>
                <a:cubicBezTo>
                  <a:pt x="229" y="229"/>
                  <a:pt x="229" y="229"/>
                  <a:pt x="229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28"/>
                  <a:pt x="0" y="228"/>
                  <a:pt x="0" y="227"/>
                </a:cubicBezTo>
                <a:cubicBezTo>
                  <a:pt x="0" y="102"/>
                  <a:pt x="99" y="0"/>
                  <a:pt x="222" y="0"/>
                </a:cubicBezTo>
                <a:close/>
              </a:path>
            </a:pathLst>
          </a:custGeom>
          <a:solidFill>
            <a:srgbClr val="F2685A"/>
          </a:solidFill>
          <a:ln w="4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7"/>
          <p:cNvSpPr/>
          <p:nvPr/>
        </p:nvSpPr>
        <p:spPr bwMode="auto">
          <a:xfrm rot="18947363">
            <a:off x="3101365" y="3037051"/>
            <a:ext cx="865045" cy="861021"/>
          </a:xfrm>
          <a:custGeom>
            <a:avLst/>
            <a:gdLst>
              <a:gd name="T0" fmla="*/ 222 w 229"/>
              <a:gd name="T1" fmla="*/ 228 h 228"/>
              <a:gd name="T2" fmla="*/ 229 w 229"/>
              <a:gd name="T3" fmla="*/ 228 h 228"/>
              <a:gd name="T4" fmla="*/ 229 w 229"/>
              <a:gd name="T5" fmla="*/ 0 h 228"/>
              <a:gd name="T6" fmla="*/ 0 w 229"/>
              <a:gd name="T7" fmla="*/ 0 h 228"/>
              <a:gd name="T8" fmla="*/ 0 w 229"/>
              <a:gd name="T9" fmla="*/ 1 h 228"/>
              <a:gd name="T10" fmla="*/ 222 w 229"/>
              <a:gd name="T11" fmla="*/ 22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9" h="228">
                <a:moveTo>
                  <a:pt x="222" y="228"/>
                </a:moveTo>
                <a:cubicBezTo>
                  <a:pt x="224" y="228"/>
                  <a:pt x="227" y="228"/>
                  <a:pt x="229" y="228"/>
                </a:cubicBezTo>
                <a:cubicBezTo>
                  <a:pt x="229" y="0"/>
                  <a:pt x="229" y="0"/>
                  <a:pt x="22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26"/>
                  <a:pt x="99" y="228"/>
                  <a:pt x="222" y="228"/>
                </a:cubicBezTo>
                <a:close/>
              </a:path>
            </a:pathLst>
          </a:custGeom>
          <a:solidFill>
            <a:srgbClr val="B9D51F"/>
          </a:solidFill>
          <a:ln w="4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8"/>
          <p:cNvSpPr/>
          <p:nvPr/>
        </p:nvSpPr>
        <p:spPr bwMode="auto">
          <a:xfrm rot="18947363">
            <a:off x="3120039" y="1814265"/>
            <a:ext cx="867057" cy="863034"/>
          </a:xfrm>
          <a:custGeom>
            <a:avLst/>
            <a:gdLst>
              <a:gd name="T0" fmla="*/ 7 w 229"/>
              <a:gd name="T1" fmla="*/ 0 h 229"/>
              <a:gd name="T2" fmla="*/ 0 w 229"/>
              <a:gd name="T3" fmla="*/ 0 h 229"/>
              <a:gd name="T4" fmla="*/ 0 w 229"/>
              <a:gd name="T5" fmla="*/ 229 h 229"/>
              <a:gd name="T6" fmla="*/ 229 w 229"/>
              <a:gd name="T7" fmla="*/ 229 h 229"/>
              <a:gd name="T8" fmla="*/ 229 w 229"/>
              <a:gd name="T9" fmla="*/ 227 h 229"/>
              <a:gd name="T10" fmla="*/ 7 w 229"/>
              <a:gd name="T11" fmla="*/ 0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9" h="229">
                <a:moveTo>
                  <a:pt x="7" y="0"/>
                </a:moveTo>
                <a:cubicBezTo>
                  <a:pt x="5" y="0"/>
                  <a:pt x="2" y="0"/>
                  <a:pt x="0" y="0"/>
                </a:cubicBezTo>
                <a:cubicBezTo>
                  <a:pt x="0" y="229"/>
                  <a:pt x="0" y="229"/>
                  <a:pt x="0" y="229"/>
                </a:cubicBezTo>
                <a:cubicBezTo>
                  <a:pt x="229" y="229"/>
                  <a:pt x="229" y="229"/>
                  <a:pt x="229" y="229"/>
                </a:cubicBezTo>
                <a:cubicBezTo>
                  <a:pt x="229" y="228"/>
                  <a:pt x="229" y="228"/>
                  <a:pt x="229" y="227"/>
                </a:cubicBezTo>
                <a:cubicBezTo>
                  <a:pt x="229" y="102"/>
                  <a:pt x="129" y="0"/>
                  <a:pt x="7" y="0"/>
                </a:cubicBezTo>
                <a:close/>
              </a:path>
            </a:pathLst>
          </a:custGeom>
          <a:solidFill>
            <a:srgbClr val="0E7FB7"/>
          </a:solidFill>
          <a:ln w="4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Freeform 9"/>
          <p:cNvSpPr/>
          <p:nvPr/>
        </p:nvSpPr>
        <p:spPr bwMode="auto">
          <a:xfrm rot="18947363">
            <a:off x="3721128" y="2433156"/>
            <a:ext cx="867057" cy="861021"/>
          </a:xfrm>
          <a:custGeom>
            <a:avLst/>
            <a:gdLst>
              <a:gd name="T0" fmla="*/ 7 w 229"/>
              <a:gd name="T1" fmla="*/ 228 h 228"/>
              <a:gd name="T2" fmla="*/ 0 w 229"/>
              <a:gd name="T3" fmla="*/ 228 h 228"/>
              <a:gd name="T4" fmla="*/ 0 w 229"/>
              <a:gd name="T5" fmla="*/ 0 h 228"/>
              <a:gd name="T6" fmla="*/ 229 w 229"/>
              <a:gd name="T7" fmla="*/ 0 h 228"/>
              <a:gd name="T8" fmla="*/ 229 w 229"/>
              <a:gd name="T9" fmla="*/ 1 h 228"/>
              <a:gd name="T10" fmla="*/ 7 w 229"/>
              <a:gd name="T11" fmla="*/ 22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9" h="228">
                <a:moveTo>
                  <a:pt x="7" y="228"/>
                </a:moveTo>
                <a:cubicBezTo>
                  <a:pt x="5" y="228"/>
                  <a:pt x="2" y="228"/>
                  <a:pt x="0" y="228"/>
                </a:cubicBezTo>
                <a:cubicBezTo>
                  <a:pt x="0" y="0"/>
                  <a:pt x="0" y="0"/>
                  <a:pt x="0" y="0"/>
                </a:cubicBezTo>
                <a:cubicBezTo>
                  <a:pt x="229" y="0"/>
                  <a:pt x="229" y="0"/>
                  <a:pt x="229" y="0"/>
                </a:cubicBezTo>
                <a:cubicBezTo>
                  <a:pt x="229" y="0"/>
                  <a:pt x="229" y="1"/>
                  <a:pt x="229" y="1"/>
                </a:cubicBezTo>
                <a:cubicBezTo>
                  <a:pt x="229" y="126"/>
                  <a:pt x="129" y="228"/>
                  <a:pt x="7" y="228"/>
                </a:cubicBezTo>
                <a:close/>
              </a:path>
            </a:pathLst>
          </a:custGeom>
          <a:solidFill>
            <a:srgbClr val="45C1A4"/>
          </a:solidFill>
          <a:ln w="4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64440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Setting System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440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Brain Composing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4440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Branding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4440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Market Deep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57479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57479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57479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57479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 Box 7"/>
          <p:cNvSpPr txBox="1">
            <a:spLocks noChangeArrowheads="1"/>
          </p:cNvSpPr>
          <p:nvPr/>
        </p:nvSpPr>
        <p:spPr bwMode="auto">
          <a:xfrm>
            <a:off x="609600" y="2387590"/>
            <a:ext cx="1600200" cy="152349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defTabSz="1087755"/>
            <a:r>
              <a:rPr lang="en-US" sz="12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</a:t>
            </a:r>
            <a:endParaRPr lang="en-US" sz="12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3797131" y="2754775"/>
            <a:ext cx="389584" cy="212213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22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2941926" y="2722846"/>
            <a:ext cx="225311" cy="281639"/>
            <a:chOff x="6751638" y="2265363"/>
            <a:chExt cx="158750" cy="198438"/>
          </a:xfrm>
          <a:solidFill>
            <a:schemeClr val="bg1"/>
          </a:solidFill>
        </p:grpSpPr>
        <p:sp>
          <p:nvSpPr>
            <p:cNvPr id="26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3343407" y="2231787"/>
            <a:ext cx="380960" cy="260776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31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3" name="Freeform 32"/>
          <p:cNvSpPr/>
          <p:nvPr/>
        </p:nvSpPr>
        <p:spPr bwMode="auto">
          <a:xfrm>
            <a:off x="3333569" y="3228910"/>
            <a:ext cx="327304" cy="289151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/>
      <p:bldP spid="14" grpId="0"/>
      <p:bldP spid="15" grpId="0"/>
      <p:bldP spid="16" grpId="0" animBg="1"/>
      <p:bldP spid="17" grpId="0" animBg="1"/>
      <p:bldP spid="18" grpId="0" animBg="1"/>
      <p:bldP spid="19" grpId="0" animBg="1"/>
      <p:bldP spid="20" grpId="0"/>
      <p:bldP spid="33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882875" y="361950"/>
            <a:ext cx="3302058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Corporate Expense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830957" y="1724026"/>
            <a:ext cx="1220787" cy="1493604"/>
          </a:xfrm>
          <a:custGeom>
            <a:avLst/>
            <a:gdLst>
              <a:gd name="T0" fmla="*/ 1132 w 1132"/>
              <a:gd name="T1" fmla="*/ 1380 h 1385"/>
              <a:gd name="T2" fmla="*/ 0 w 1132"/>
              <a:gd name="T3" fmla="*/ 1385 h 1385"/>
              <a:gd name="T4" fmla="*/ 103 w 1132"/>
              <a:gd name="T5" fmla="*/ 461 h 1385"/>
              <a:gd name="T6" fmla="*/ 333 w 1132"/>
              <a:gd name="T7" fmla="*/ 543 h 1385"/>
              <a:gd name="T8" fmla="*/ 353 w 1132"/>
              <a:gd name="T9" fmla="*/ 243 h 1385"/>
              <a:gd name="T10" fmla="*/ 411 w 1132"/>
              <a:gd name="T11" fmla="*/ 87 h 1385"/>
              <a:gd name="T12" fmla="*/ 466 w 1132"/>
              <a:gd name="T13" fmla="*/ 21 h 1385"/>
              <a:gd name="T14" fmla="*/ 556 w 1132"/>
              <a:gd name="T15" fmla="*/ 20 h 1385"/>
              <a:gd name="T16" fmla="*/ 658 w 1132"/>
              <a:gd name="T17" fmla="*/ 149 h 1385"/>
              <a:gd name="T18" fmla="*/ 727 w 1132"/>
              <a:gd name="T19" fmla="*/ 295 h 1385"/>
              <a:gd name="T20" fmla="*/ 797 w 1132"/>
              <a:gd name="T21" fmla="*/ 477 h 1385"/>
              <a:gd name="T22" fmla="*/ 1020 w 1132"/>
              <a:gd name="T23" fmla="*/ 392 h 1385"/>
              <a:gd name="T24" fmla="*/ 1132 w 1132"/>
              <a:gd name="T25" fmla="*/ 1380 h 1385"/>
              <a:gd name="T26" fmla="*/ 386 w 1132"/>
              <a:gd name="T27" fmla="*/ 554 h 1385"/>
              <a:gd name="T28" fmla="*/ 562 w 1132"/>
              <a:gd name="T29" fmla="*/ 557 h 1385"/>
              <a:gd name="T30" fmla="*/ 792 w 1132"/>
              <a:gd name="T31" fmla="*/ 479 h 1385"/>
              <a:gd name="T32" fmla="*/ 715 w 1132"/>
              <a:gd name="T33" fmla="*/ 301 h 1385"/>
              <a:gd name="T34" fmla="*/ 641 w 1132"/>
              <a:gd name="T35" fmla="*/ 159 h 1385"/>
              <a:gd name="T36" fmla="*/ 542 w 1132"/>
              <a:gd name="T37" fmla="*/ 43 h 1385"/>
              <a:gd name="T38" fmla="*/ 484 w 1132"/>
              <a:gd name="T39" fmla="*/ 45 h 1385"/>
              <a:gd name="T40" fmla="*/ 440 w 1132"/>
              <a:gd name="T41" fmla="*/ 103 h 1385"/>
              <a:gd name="T42" fmla="*/ 392 w 1132"/>
              <a:gd name="T43" fmla="*/ 249 h 1385"/>
              <a:gd name="T44" fmla="*/ 386 w 1132"/>
              <a:gd name="T45" fmla="*/ 554 h 1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32" h="1385">
                <a:moveTo>
                  <a:pt x="1132" y="1380"/>
                </a:moveTo>
                <a:cubicBezTo>
                  <a:pt x="755" y="1381"/>
                  <a:pt x="377" y="1383"/>
                  <a:pt x="0" y="1385"/>
                </a:cubicBezTo>
                <a:cubicBezTo>
                  <a:pt x="7" y="1062"/>
                  <a:pt x="90" y="766"/>
                  <a:pt x="103" y="461"/>
                </a:cubicBezTo>
                <a:cubicBezTo>
                  <a:pt x="180" y="493"/>
                  <a:pt x="256" y="524"/>
                  <a:pt x="333" y="543"/>
                </a:cubicBezTo>
                <a:cubicBezTo>
                  <a:pt x="334" y="444"/>
                  <a:pt x="333" y="343"/>
                  <a:pt x="353" y="243"/>
                </a:cubicBezTo>
                <a:cubicBezTo>
                  <a:pt x="364" y="188"/>
                  <a:pt x="382" y="135"/>
                  <a:pt x="411" y="87"/>
                </a:cubicBezTo>
                <a:cubicBezTo>
                  <a:pt x="426" y="63"/>
                  <a:pt x="441" y="40"/>
                  <a:pt x="466" y="21"/>
                </a:cubicBezTo>
                <a:cubicBezTo>
                  <a:pt x="491" y="0"/>
                  <a:pt x="532" y="2"/>
                  <a:pt x="556" y="20"/>
                </a:cubicBezTo>
                <a:cubicBezTo>
                  <a:pt x="605" y="54"/>
                  <a:pt x="632" y="102"/>
                  <a:pt x="658" y="149"/>
                </a:cubicBezTo>
                <a:cubicBezTo>
                  <a:pt x="684" y="197"/>
                  <a:pt x="706" y="246"/>
                  <a:pt x="727" y="295"/>
                </a:cubicBezTo>
                <a:cubicBezTo>
                  <a:pt x="753" y="355"/>
                  <a:pt x="774" y="416"/>
                  <a:pt x="797" y="477"/>
                </a:cubicBezTo>
                <a:cubicBezTo>
                  <a:pt x="870" y="445"/>
                  <a:pt x="944" y="412"/>
                  <a:pt x="1020" y="392"/>
                </a:cubicBezTo>
                <a:cubicBezTo>
                  <a:pt x="1036" y="721"/>
                  <a:pt x="1122" y="1043"/>
                  <a:pt x="1132" y="1380"/>
                </a:cubicBezTo>
                <a:close/>
                <a:moveTo>
                  <a:pt x="386" y="554"/>
                </a:moveTo>
                <a:cubicBezTo>
                  <a:pt x="445" y="565"/>
                  <a:pt x="504" y="567"/>
                  <a:pt x="562" y="557"/>
                </a:cubicBezTo>
                <a:cubicBezTo>
                  <a:pt x="641" y="543"/>
                  <a:pt x="717" y="512"/>
                  <a:pt x="792" y="479"/>
                </a:cubicBezTo>
                <a:cubicBezTo>
                  <a:pt x="767" y="419"/>
                  <a:pt x="743" y="359"/>
                  <a:pt x="715" y="301"/>
                </a:cubicBezTo>
                <a:cubicBezTo>
                  <a:pt x="693" y="252"/>
                  <a:pt x="668" y="204"/>
                  <a:pt x="641" y="159"/>
                </a:cubicBezTo>
                <a:cubicBezTo>
                  <a:pt x="614" y="115"/>
                  <a:pt x="583" y="68"/>
                  <a:pt x="542" y="43"/>
                </a:cubicBezTo>
                <a:cubicBezTo>
                  <a:pt x="522" y="31"/>
                  <a:pt x="501" y="31"/>
                  <a:pt x="484" y="45"/>
                </a:cubicBezTo>
                <a:cubicBezTo>
                  <a:pt x="467" y="58"/>
                  <a:pt x="452" y="82"/>
                  <a:pt x="440" y="103"/>
                </a:cubicBezTo>
                <a:cubicBezTo>
                  <a:pt x="415" y="148"/>
                  <a:pt x="400" y="198"/>
                  <a:pt x="392" y="249"/>
                </a:cubicBezTo>
                <a:cubicBezTo>
                  <a:pt x="377" y="348"/>
                  <a:pt x="382" y="450"/>
                  <a:pt x="386" y="554"/>
                </a:cubicBez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3079094" y="2190750"/>
            <a:ext cx="839313" cy="1026880"/>
          </a:xfrm>
          <a:custGeom>
            <a:avLst/>
            <a:gdLst>
              <a:gd name="T0" fmla="*/ 1132 w 1132"/>
              <a:gd name="T1" fmla="*/ 1380 h 1385"/>
              <a:gd name="T2" fmla="*/ 0 w 1132"/>
              <a:gd name="T3" fmla="*/ 1385 h 1385"/>
              <a:gd name="T4" fmla="*/ 103 w 1132"/>
              <a:gd name="T5" fmla="*/ 461 h 1385"/>
              <a:gd name="T6" fmla="*/ 333 w 1132"/>
              <a:gd name="T7" fmla="*/ 543 h 1385"/>
              <a:gd name="T8" fmla="*/ 353 w 1132"/>
              <a:gd name="T9" fmla="*/ 243 h 1385"/>
              <a:gd name="T10" fmla="*/ 411 w 1132"/>
              <a:gd name="T11" fmla="*/ 87 h 1385"/>
              <a:gd name="T12" fmla="*/ 466 w 1132"/>
              <a:gd name="T13" fmla="*/ 21 h 1385"/>
              <a:gd name="T14" fmla="*/ 556 w 1132"/>
              <a:gd name="T15" fmla="*/ 20 h 1385"/>
              <a:gd name="T16" fmla="*/ 658 w 1132"/>
              <a:gd name="T17" fmla="*/ 149 h 1385"/>
              <a:gd name="T18" fmla="*/ 727 w 1132"/>
              <a:gd name="T19" fmla="*/ 295 h 1385"/>
              <a:gd name="T20" fmla="*/ 797 w 1132"/>
              <a:gd name="T21" fmla="*/ 477 h 1385"/>
              <a:gd name="T22" fmla="*/ 1020 w 1132"/>
              <a:gd name="T23" fmla="*/ 392 h 1385"/>
              <a:gd name="T24" fmla="*/ 1132 w 1132"/>
              <a:gd name="T25" fmla="*/ 1380 h 1385"/>
              <a:gd name="T26" fmla="*/ 386 w 1132"/>
              <a:gd name="T27" fmla="*/ 554 h 1385"/>
              <a:gd name="T28" fmla="*/ 562 w 1132"/>
              <a:gd name="T29" fmla="*/ 557 h 1385"/>
              <a:gd name="T30" fmla="*/ 792 w 1132"/>
              <a:gd name="T31" fmla="*/ 479 h 1385"/>
              <a:gd name="T32" fmla="*/ 715 w 1132"/>
              <a:gd name="T33" fmla="*/ 301 h 1385"/>
              <a:gd name="T34" fmla="*/ 641 w 1132"/>
              <a:gd name="T35" fmla="*/ 159 h 1385"/>
              <a:gd name="T36" fmla="*/ 542 w 1132"/>
              <a:gd name="T37" fmla="*/ 43 h 1385"/>
              <a:gd name="T38" fmla="*/ 484 w 1132"/>
              <a:gd name="T39" fmla="*/ 45 h 1385"/>
              <a:gd name="T40" fmla="*/ 440 w 1132"/>
              <a:gd name="T41" fmla="*/ 103 h 1385"/>
              <a:gd name="T42" fmla="*/ 392 w 1132"/>
              <a:gd name="T43" fmla="*/ 249 h 1385"/>
              <a:gd name="T44" fmla="*/ 386 w 1132"/>
              <a:gd name="T45" fmla="*/ 554 h 1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32" h="1385">
                <a:moveTo>
                  <a:pt x="1132" y="1380"/>
                </a:moveTo>
                <a:cubicBezTo>
                  <a:pt x="755" y="1381"/>
                  <a:pt x="377" y="1383"/>
                  <a:pt x="0" y="1385"/>
                </a:cubicBezTo>
                <a:cubicBezTo>
                  <a:pt x="7" y="1062"/>
                  <a:pt x="90" y="766"/>
                  <a:pt x="103" y="461"/>
                </a:cubicBezTo>
                <a:cubicBezTo>
                  <a:pt x="180" y="493"/>
                  <a:pt x="256" y="524"/>
                  <a:pt x="333" y="543"/>
                </a:cubicBezTo>
                <a:cubicBezTo>
                  <a:pt x="334" y="444"/>
                  <a:pt x="333" y="343"/>
                  <a:pt x="353" y="243"/>
                </a:cubicBezTo>
                <a:cubicBezTo>
                  <a:pt x="364" y="188"/>
                  <a:pt x="382" y="135"/>
                  <a:pt x="411" y="87"/>
                </a:cubicBezTo>
                <a:cubicBezTo>
                  <a:pt x="426" y="63"/>
                  <a:pt x="441" y="40"/>
                  <a:pt x="466" y="21"/>
                </a:cubicBezTo>
                <a:cubicBezTo>
                  <a:pt x="491" y="0"/>
                  <a:pt x="532" y="2"/>
                  <a:pt x="556" y="20"/>
                </a:cubicBezTo>
                <a:cubicBezTo>
                  <a:pt x="605" y="54"/>
                  <a:pt x="632" y="102"/>
                  <a:pt x="658" y="149"/>
                </a:cubicBezTo>
                <a:cubicBezTo>
                  <a:pt x="684" y="197"/>
                  <a:pt x="706" y="246"/>
                  <a:pt x="727" y="295"/>
                </a:cubicBezTo>
                <a:cubicBezTo>
                  <a:pt x="753" y="355"/>
                  <a:pt x="774" y="416"/>
                  <a:pt x="797" y="477"/>
                </a:cubicBezTo>
                <a:cubicBezTo>
                  <a:pt x="870" y="445"/>
                  <a:pt x="944" y="412"/>
                  <a:pt x="1020" y="392"/>
                </a:cubicBezTo>
                <a:cubicBezTo>
                  <a:pt x="1036" y="721"/>
                  <a:pt x="1122" y="1043"/>
                  <a:pt x="1132" y="1380"/>
                </a:cubicBezTo>
                <a:close/>
                <a:moveTo>
                  <a:pt x="386" y="554"/>
                </a:moveTo>
                <a:cubicBezTo>
                  <a:pt x="445" y="565"/>
                  <a:pt x="504" y="567"/>
                  <a:pt x="562" y="557"/>
                </a:cubicBezTo>
                <a:cubicBezTo>
                  <a:pt x="641" y="543"/>
                  <a:pt x="717" y="512"/>
                  <a:pt x="792" y="479"/>
                </a:cubicBezTo>
                <a:cubicBezTo>
                  <a:pt x="767" y="419"/>
                  <a:pt x="743" y="359"/>
                  <a:pt x="715" y="301"/>
                </a:cubicBezTo>
                <a:cubicBezTo>
                  <a:pt x="693" y="252"/>
                  <a:pt x="668" y="204"/>
                  <a:pt x="641" y="159"/>
                </a:cubicBezTo>
                <a:cubicBezTo>
                  <a:pt x="614" y="115"/>
                  <a:pt x="583" y="68"/>
                  <a:pt x="542" y="43"/>
                </a:cubicBezTo>
                <a:cubicBezTo>
                  <a:pt x="522" y="31"/>
                  <a:pt x="501" y="31"/>
                  <a:pt x="484" y="45"/>
                </a:cubicBezTo>
                <a:cubicBezTo>
                  <a:pt x="467" y="58"/>
                  <a:pt x="452" y="82"/>
                  <a:pt x="440" y="103"/>
                </a:cubicBezTo>
                <a:cubicBezTo>
                  <a:pt x="415" y="148"/>
                  <a:pt x="400" y="198"/>
                  <a:pt x="392" y="249"/>
                </a:cubicBezTo>
                <a:cubicBezTo>
                  <a:pt x="377" y="348"/>
                  <a:pt x="382" y="450"/>
                  <a:pt x="386" y="554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4874598" y="1542955"/>
            <a:ext cx="1368784" cy="1674675"/>
          </a:xfrm>
          <a:custGeom>
            <a:avLst/>
            <a:gdLst>
              <a:gd name="T0" fmla="*/ 1132 w 1132"/>
              <a:gd name="T1" fmla="*/ 1380 h 1385"/>
              <a:gd name="T2" fmla="*/ 0 w 1132"/>
              <a:gd name="T3" fmla="*/ 1385 h 1385"/>
              <a:gd name="T4" fmla="*/ 103 w 1132"/>
              <a:gd name="T5" fmla="*/ 461 h 1385"/>
              <a:gd name="T6" fmla="*/ 333 w 1132"/>
              <a:gd name="T7" fmla="*/ 543 h 1385"/>
              <a:gd name="T8" fmla="*/ 353 w 1132"/>
              <a:gd name="T9" fmla="*/ 243 h 1385"/>
              <a:gd name="T10" fmla="*/ 411 w 1132"/>
              <a:gd name="T11" fmla="*/ 87 h 1385"/>
              <a:gd name="T12" fmla="*/ 466 w 1132"/>
              <a:gd name="T13" fmla="*/ 21 h 1385"/>
              <a:gd name="T14" fmla="*/ 556 w 1132"/>
              <a:gd name="T15" fmla="*/ 20 h 1385"/>
              <a:gd name="T16" fmla="*/ 658 w 1132"/>
              <a:gd name="T17" fmla="*/ 149 h 1385"/>
              <a:gd name="T18" fmla="*/ 727 w 1132"/>
              <a:gd name="T19" fmla="*/ 295 h 1385"/>
              <a:gd name="T20" fmla="*/ 797 w 1132"/>
              <a:gd name="T21" fmla="*/ 477 h 1385"/>
              <a:gd name="T22" fmla="*/ 1020 w 1132"/>
              <a:gd name="T23" fmla="*/ 392 h 1385"/>
              <a:gd name="T24" fmla="*/ 1132 w 1132"/>
              <a:gd name="T25" fmla="*/ 1380 h 1385"/>
              <a:gd name="T26" fmla="*/ 386 w 1132"/>
              <a:gd name="T27" fmla="*/ 554 h 1385"/>
              <a:gd name="T28" fmla="*/ 562 w 1132"/>
              <a:gd name="T29" fmla="*/ 557 h 1385"/>
              <a:gd name="T30" fmla="*/ 792 w 1132"/>
              <a:gd name="T31" fmla="*/ 479 h 1385"/>
              <a:gd name="T32" fmla="*/ 715 w 1132"/>
              <a:gd name="T33" fmla="*/ 301 h 1385"/>
              <a:gd name="T34" fmla="*/ 641 w 1132"/>
              <a:gd name="T35" fmla="*/ 159 h 1385"/>
              <a:gd name="T36" fmla="*/ 542 w 1132"/>
              <a:gd name="T37" fmla="*/ 43 h 1385"/>
              <a:gd name="T38" fmla="*/ 484 w 1132"/>
              <a:gd name="T39" fmla="*/ 45 h 1385"/>
              <a:gd name="T40" fmla="*/ 440 w 1132"/>
              <a:gd name="T41" fmla="*/ 103 h 1385"/>
              <a:gd name="T42" fmla="*/ 392 w 1132"/>
              <a:gd name="T43" fmla="*/ 249 h 1385"/>
              <a:gd name="T44" fmla="*/ 386 w 1132"/>
              <a:gd name="T45" fmla="*/ 554 h 1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32" h="1385">
                <a:moveTo>
                  <a:pt x="1132" y="1380"/>
                </a:moveTo>
                <a:cubicBezTo>
                  <a:pt x="755" y="1381"/>
                  <a:pt x="377" y="1383"/>
                  <a:pt x="0" y="1385"/>
                </a:cubicBezTo>
                <a:cubicBezTo>
                  <a:pt x="7" y="1062"/>
                  <a:pt x="90" y="766"/>
                  <a:pt x="103" y="461"/>
                </a:cubicBezTo>
                <a:cubicBezTo>
                  <a:pt x="180" y="493"/>
                  <a:pt x="256" y="524"/>
                  <a:pt x="333" y="543"/>
                </a:cubicBezTo>
                <a:cubicBezTo>
                  <a:pt x="334" y="444"/>
                  <a:pt x="333" y="343"/>
                  <a:pt x="353" y="243"/>
                </a:cubicBezTo>
                <a:cubicBezTo>
                  <a:pt x="364" y="188"/>
                  <a:pt x="382" y="135"/>
                  <a:pt x="411" y="87"/>
                </a:cubicBezTo>
                <a:cubicBezTo>
                  <a:pt x="426" y="63"/>
                  <a:pt x="441" y="40"/>
                  <a:pt x="466" y="21"/>
                </a:cubicBezTo>
                <a:cubicBezTo>
                  <a:pt x="491" y="0"/>
                  <a:pt x="532" y="2"/>
                  <a:pt x="556" y="20"/>
                </a:cubicBezTo>
                <a:cubicBezTo>
                  <a:pt x="605" y="54"/>
                  <a:pt x="632" y="102"/>
                  <a:pt x="658" y="149"/>
                </a:cubicBezTo>
                <a:cubicBezTo>
                  <a:pt x="684" y="197"/>
                  <a:pt x="706" y="246"/>
                  <a:pt x="727" y="295"/>
                </a:cubicBezTo>
                <a:cubicBezTo>
                  <a:pt x="753" y="355"/>
                  <a:pt x="774" y="416"/>
                  <a:pt x="797" y="477"/>
                </a:cubicBezTo>
                <a:cubicBezTo>
                  <a:pt x="870" y="445"/>
                  <a:pt x="944" y="412"/>
                  <a:pt x="1020" y="392"/>
                </a:cubicBezTo>
                <a:cubicBezTo>
                  <a:pt x="1036" y="721"/>
                  <a:pt x="1122" y="1043"/>
                  <a:pt x="1132" y="1380"/>
                </a:cubicBezTo>
                <a:close/>
                <a:moveTo>
                  <a:pt x="386" y="554"/>
                </a:moveTo>
                <a:cubicBezTo>
                  <a:pt x="445" y="565"/>
                  <a:pt x="504" y="567"/>
                  <a:pt x="562" y="557"/>
                </a:cubicBezTo>
                <a:cubicBezTo>
                  <a:pt x="641" y="543"/>
                  <a:pt x="717" y="512"/>
                  <a:pt x="792" y="479"/>
                </a:cubicBezTo>
                <a:cubicBezTo>
                  <a:pt x="767" y="419"/>
                  <a:pt x="743" y="359"/>
                  <a:pt x="715" y="301"/>
                </a:cubicBezTo>
                <a:cubicBezTo>
                  <a:pt x="693" y="252"/>
                  <a:pt x="668" y="204"/>
                  <a:pt x="641" y="159"/>
                </a:cubicBezTo>
                <a:cubicBezTo>
                  <a:pt x="614" y="115"/>
                  <a:pt x="583" y="68"/>
                  <a:pt x="542" y="43"/>
                </a:cubicBezTo>
                <a:cubicBezTo>
                  <a:pt x="522" y="31"/>
                  <a:pt x="501" y="31"/>
                  <a:pt x="484" y="45"/>
                </a:cubicBezTo>
                <a:cubicBezTo>
                  <a:pt x="467" y="58"/>
                  <a:pt x="452" y="82"/>
                  <a:pt x="440" y="103"/>
                </a:cubicBezTo>
                <a:cubicBezTo>
                  <a:pt x="415" y="148"/>
                  <a:pt x="400" y="198"/>
                  <a:pt x="392" y="249"/>
                </a:cubicBezTo>
                <a:cubicBezTo>
                  <a:pt x="377" y="348"/>
                  <a:pt x="382" y="450"/>
                  <a:pt x="386" y="554"/>
                </a:cubicBez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7079385" y="1885950"/>
            <a:ext cx="1088440" cy="1331680"/>
          </a:xfrm>
          <a:custGeom>
            <a:avLst/>
            <a:gdLst>
              <a:gd name="T0" fmla="*/ 1132 w 1132"/>
              <a:gd name="T1" fmla="*/ 1380 h 1385"/>
              <a:gd name="T2" fmla="*/ 0 w 1132"/>
              <a:gd name="T3" fmla="*/ 1385 h 1385"/>
              <a:gd name="T4" fmla="*/ 103 w 1132"/>
              <a:gd name="T5" fmla="*/ 461 h 1385"/>
              <a:gd name="T6" fmla="*/ 333 w 1132"/>
              <a:gd name="T7" fmla="*/ 543 h 1385"/>
              <a:gd name="T8" fmla="*/ 353 w 1132"/>
              <a:gd name="T9" fmla="*/ 243 h 1385"/>
              <a:gd name="T10" fmla="*/ 411 w 1132"/>
              <a:gd name="T11" fmla="*/ 87 h 1385"/>
              <a:gd name="T12" fmla="*/ 466 w 1132"/>
              <a:gd name="T13" fmla="*/ 21 h 1385"/>
              <a:gd name="T14" fmla="*/ 556 w 1132"/>
              <a:gd name="T15" fmla="*/ 20 h 1385"/>
              <a:gd name="T16" fmla="*/ 658 w 1132"/>
              <a:gd name="T17" fmla="*/ 149 h 1385"/>
              <a:gd name="T18" fmla="*/ 727 w 1132"/>
              <a:gd name="T19" fmla="*/ 295 h 1385"/>
              <a:gd name="T20" fmla="*/ 797 w 1132"/>
              <a:gd name="T21" fmla="*/ 477 h 1385"/>
              <a:gd name="T22" fmla="*/ 1020 w 1132"/>
              <a:gd name="T23" fmla="*/ 392 h 1385"/>
              <a:gd name="T24" fmla="*/ 1132 w 1132"/>
              <a:gd name="T25" fmla="*/ 1380 h 1385"/>
              <a:gd name="T26" fmla="*/ 386 w 1132"/>
              <a:gd name="T27" fmla="*/ 554 h 1385"/>
              <a:gd name="T28" fmla="*/ 562 w 1132"/>
              <a:gd name="T29" fmla="*/ 557 h 1385"/>
              <a:gd name="T30" fmla="*/ 792 w 1132"/>
              <a:gd name="T31" fmla="*/ 479 h 1385"/>
              <a:gd name="T32" fmla="*/ 715 w 1132"/>
              <a:gd name="T33" fmla="*/ 301 h 1385"/>
              <a:gd name="T34" fmla="*/ 641 w 1132"/>
              <a:gd name="T35" fmla="*/ 159 h 1385"/>
              <a:gd name="T36" fmla="*/ 542 w 1132"/>
              <a:gd name="T37" fmla="*/ 43 h 1385"/>
              <a:gd name="T38" fmla="*/ 484 w 1132"/>
              <a:gd name="T39" fmla="*/ 45 h 1385"/>
              <a:gd name="T40" fmla="*/ 440 w 1132"/>
              <a:gd name="T41" fmla="*/ 103 h 1385"/>
              <a:gd name="T42" fmla="*/ 392 w 1132"/>
              <a:gd name="T43" fmla="*/ 249 h 1385"/>
              <a:gd name="T44" fmla="*/ 386 w 1132"/>
              <a:gd name="T45" fmla="*/ 554 h 1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32" h="1385">
                <a:moveTo>
                  <a:pt x="1132" y="1380"/>
                </a:moveTo>
                <a:cubicBezTo>
                  <a:pt x="755" y="1381"/>
                  <a:pt x="377" y="1383"/>
                  <a:pt x="0" y="1385"/>
                </a:cubicBezTo>
                <a:cubicBezTo>
                  <a:pt x="7" y="1062"/>
                  <a:pt x="90" y="766"/>
                  <a:pt x="103" y="461"/>
                </a:cubicBezTo>
                <a:cubicBezTo>
                  <a:pt x="180" y="493"/>
                  <a:pt x="256" y="524"/>
                  <a:pt x="333" y="543"/>
                </a:cubicBezTo>
                <a:cubicBezTo>
                  <a:pt x="334" y="444"/>
                  <a:pt x="333" y="343"/>
                  <a:pt x="353" y="243"/>
                </a:cubicBezTo>
                <a:cubicBezTo>
                  <a:pt x="364" y="188"/>
                  <a:pt x="382" y="135"/>
                  <a:pt x="411" y="87"/>
                </a:cubicBezTo>
                <a:cubicBezTo>
                  <a:pt x="426" y="63"/>
                  <a:pt x="441" y="40"/>
                  <a:pt x="466" y="21"/>
                </a:cubicBezTo>
                <a:cubicBezTo>
                  <a:pt x="491" y="0"/>
                  <a:pt x="532" y="2"/>
                  <a:pt x="556" y="20"/>
                </a:cubicBezTo>
                <a:cubicBezTo>
                  <a:pt x="605" y="54"/>
                  <a:pt x="632" y="102"/>
                  <a:pt x="658" y="149"/>
                </a:cubicBezTo>
                <a:cubicBezTo>
                  <a:pt x="684" y="197"/>
                  <a:pt x="706" y="246"/>
                  <a:pt x="727" y="295"/>
                </a:cubicBezTo>
                <a:cubicBezTo>
                  <a:pt x="753" y="355"/>
                  <a:pt x="774" y="416"/>
                  <a:pt x="797" y="477"/>
                </a:cubicBezTo>
                <a:cubicBezTo>
                  <a:pt x="870" y="445"/>
                  <a:pt x="944" y="412"/>
                  <a:pt x="1020" y="392"/>
                </a:cubicBezTo>
                <a:cubicBezTo>
                  <a:pt x="1036" y="721"/>
                  <a:pt x="1122" y="1043"/>
                  <a:pt x="1132" y="1380"/>
                </a:cubicBezTo>
                <a:close/>
                <a:moveTo>
                  <a:pt x="386" y="554"/>
                </a:moveTo>
                <a:cubicBezTo>
                  <a:pt x="445" y="565"/>
                  <a:pt x="504" y="567"/>
                  <a:pt x="562" y="557"/>
                </a:cubicBezTo>
                <a:cubicBezTo>
                  <a:pt x="641" y="543"/>
                  <a:pt x="717" y="512"/>
                  <a:pt x="792" y="479"/>
                </a:cubicBezTo>
                <a:cubicBezTo>
                  <a:pt x="767" y="419"/>
                  <a:pt x="743" y="359"/>
                  <a:pt x="715" y="301"/>
                </a:cubicBezTo>
                <a:cubicBezTo>
                  <a:pt x="693" y="252"/>
                  <a:pt x="668" y="204"/>
                  <a:pt x="641" y="159"/>
                </a:cubicBezTo>
                <a:cubicBezTo>
                  <a:pt x="614" y="115"/>
                  <a:pt x="583" y="68"/>
                  <a:pt x="542" y="43"/>
                </a:cubicBezTo>
                <a:cubicBezTo>
                  <a:pt x="522" y="31"/>
                  <a:pt x="501" y="31"/>
                  <a:pt x="484" y="45"/>
                </a:cubicBezTo>
                <a:cubicBezTo>
                  <a:pt x="467" y="58"/>
                  <a:pt x="452" y="82"/>
                  <a:pt x="440" y="103"/>
                </a:cubicBezTo>
                <a:cubicBezTo>
                  <a:pt x="415" y="148"/>
                  <a:pt x="400" y="198"/>
                  <a:pt x="392" y="249"/>
                </a:cubicBezTo>
                <a:cubicBezTo>
                  <a:pt x="377" y="348"/>
                  <a:pt x="382" y="450"/>
                  <a:pt x="386" y="554"/>
                </a:cubicBez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52050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Labor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57790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Power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638141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Tax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702756" y="33742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Acquisition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888900" y="2591549"/>
            <a:ext cx="110489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65%</a:t>
            </a:r>
            <a:endParaRPr lang="en-US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2946300" y="2724150"/>
            <a:ext cx="110489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30%</a:t>
            </a:r>
            <a:endParaRPr lang="en-US" sz="14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006540" y="2591549"/>
            <a:ext cx="110489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75%</a:t>
            </a:r>
            <a:endParaRPr lang="en-US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079385" y="2591549"/>
            <a:ext cx="110489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50%</a:t>
            </a:r>
            <a:endParaRPr lang="en-US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009447" y="361950"/>
            <a:ext cx="3048913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Corporate Energy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2110582" y="2112051"/>
            <a:ext cx="1203876" cy="1145499"/>
          </a:xfrm>
          <a:custGeom>
            <a:avLst/>
            <a:gdLst>
              <a:gd name="T0" fmla="*/ 225 w 278"/>
              <a:gd name="T1" fmla="*/ 94 h 263"/>
              <a:gd name="T2" fmla="*/ 149 w 278"/>
              <a:gd name="T3" fmla="*/ 142 h 263"/>
              <a:gd name="T4" fmla="*/ 140 w 278"/>
              <a:gd name="T5" fmla="*/ 179 h 263"/>
              <a:gd name="T6" fmla="*/ 140 w 278"/>
              <a:gd name="T7" fmla="*/ 182 h 263"/>
              <a:gd name="T8" fmla="*/ 143 w 278"/>
              <a:gd name="T9" fmla="*/ 201 h 263"/>
              <a:gd name="T10" fmla="*/ 155 w 278"/>
              <a:gd name="T11" fmla="*/ 227 h 263"/>
              <a:gd name="T12" fmla="*/ 225 w 278"/>
              <a:gd name="T13" fmla="*/ 263 h 263"/>
              <a:gd name="T14" fmla="*/ 278 w 278"/>
              <a:gd name="T15" fmla="*/ 244 h 263"/>
              <a:gd name="T16" fmla="*/ 278 w 278"/>
              <a:gd name="T17" fmla="*/ 113 h 263"/>
              <a:gd name="T18" fmla="*/ 225 w 278"/>
              <a:gd name="T19" fmla="*/ 94 h 263"/>
              <a:gd name="T20" fmla="*/ 273 w 278"/>
              <a:gd name="T21" fmla="*/ 179 h 263"/>
              <a:gd name="T22" fmla="*/ 273 w 278"/>
              <a:gd name="T23" fmla="*/ 182 h 263"/>
              <a:gd name="T24" fmla="*/ 267 w 278"/>
              <a:gd name="T25" fmla="*/ 201 h 263"/>
              <a:gd name="T26" fmla="*/ 229 w 278"/>
              <a:gd name="T27" fmla="*/ 227 h 263"/>
              <a:gd name="T28" fmla="*/ 225 w 278"/>
              <a:gd name="T29" fmla="*/ 227 h 263"/>
              <a:gd name="T30" fmla="*/ 221 w 278"/>
              <a:gd name="T31" fmla="*/ 227 h 263"/>
              <a:gd name="T32" fmla="*/ 182 w 278"/>
              <a:gd name="T33" fmla="*/ 201 h 263"/>
              <a:gd name="T34" fmla="*/ 177 w 278"/>
              <a:gd name="T35" fmla="*/ 182 h 263"/>
              <a:gd name="T36" fmla="*/ 176 w 278"/>
              <a:gd name="T37" fmla="*/ 179 h 263"/>
              <a:gd name="T38" fmla="*/ 194 w 278"/>
              <a:gd name="T39" fmla="*/ 142 h 263"/>
              <a:gd name="T40" fmla="*/ 225 w 278"/>
              <a:gd name="T41" fmla="*/ 130 h 263"/>
              <a:gd name="T42" fmla="*/ 256 w 278"/>
              <a:gd name="T43" fmla="*/ 142 h 263"/>
              <a:gd name="T44" fmla="*/ 273 w 278"/>
              <a:gd name="T45" fmla="*/ 179 h 263"/>
              <a:gd name="T46" fmla="*/ 119 w 278"/>
              <a:gd name="T47" fmla="*/ 182 h 263"/>
              <a:gd name="T48" fmla="*/ 119 w 278"/>
              <a:gd name="T49" fmla="*/ 179 h 263"/>
              <a:gd name="T50" fmla="*/ 126 w 278"/>
              <a:gd name="T51" fmla="*/ 142 h 263"/>
              <a:gd name="T52" fmla="*/ 178 w 278"/>
              <a:gd name="T53" fmla="*/ 84 h 263"/>
              <a:gd name="T54" fmla="*/ 225 w 278"/>
              <a:gd name="T55" fmla="*/ 73 h 263"/>
              <a:gd name="T56" fmla="*/ 271 w 278"/>
              <a:gd name="T57" fmla="*/ 84 h 263"/>
              <a:gd name="T58" fmla="*/ 278 w 278"/>
              <a:gd name="T59" fmla="*/ 88 h 263"/>
              <a:gd name="T60" fmla="*/ 278 w 278"/>
              <a:gd name="T61" fmla="*/ 0 h 263"/>
              <a:gd name="T62" fmla="*/ 60 w 278"/>
              <a:gd name="T63" fmla="*/ 43 h 263"/>
              <a:gd name="T64" fmla="*/ 32 w 278"/>
              <a:gd name="T65" fmla="*/ 83 h 263"/>
              <a:gd name="T66" fmla="*/ 33 w 278"/>
              <a:gd name="T67" fmla="*/ 84 h 263"/>
              <a:gd name="T68" fmla="*/ 20 w 278"/>
              <a:gd name="T69" fmla="*/ 84 h 263"/>
              <a:gd name="T70" fmla="*/ 20 w 278"/>
              <a:gd name="T71" fmla="*/ 182 h 263"/>
              <a:gd name="T72" fmla="*/ 119 w 278"/>
              <a:gd name="T73" fmla="*/ 182 h 263"/>
              <a:gd name="T74" fmla="*/ 57 w 278"/>
              <a:gd name="T75" fmla="*/ 62 h 263"/>
              <a:gd name="T76" fmla="*/ 82 w 278"/>
              <a:gd name="T77" fmla="*/ 52 h 263"/>
              <a:gd name="T78" fmla="*/ 79 w 278"/>
              <a:gd name="T79" fmla="*/ 78 h 263"/>
              <a:gd name="T80" fmla="*/ 74 w 278"/>
              <a:gd name="T81" fmla="*/ 84 h 263"/>
              <a:gd name="T82" fmla="*/ 55 w 278"/>
              <a:gd name="T83" fmla="*/ 88 h 263"/>
              <a:gd name="T84" fmla="*/ 52 w 278"/>
              <a:gd name="T85" fmla="*/ 84 h 263"/>
              <a:gd name="T86" fmla="*/ 57 w 278"/>
              <a:gd name="T87" fmla="*/ 62 h 263"/>
              <a:gd name="T88" fmla="*/ 33 w 278"/>
              <a:gd name="T89" fmla="*/ 190 h 263"/>
              <a:gd name="T90" fmla="*/ 20 w 278"/>
              <a:gd name="T91" fmla="*/ 197 h 263"/>
              <a:gd name="T92" fmla="*/ 33 w 278"/>
              <a:gd name="T93" fmla="*/ 204 h 263"/>
              <a:gd name="T94" fmla="*/ 131 w 278"/>
              <a:gd name="T95" fmla="*/ 204 h 263"/>
              <a:gd name="T96" fmla="*/ 121 w 278"/>
              <a:gd name="T97" fmla="*/ 190 h 263"/>
              <a:gd name="T98" fmla="*/ 33 w 278"/>
              <a:gd name="T99" fmla="*/ 19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8" h="263">
                <a:moveTo>
                  <a:pt x="225" y="94"/>
                </a:moveTo>
                <a:cubicBezTo>
                  <a:pt x="191" y="94"/>
                  <a:pt x="162" y="114"/>
                  <a:pt x="149" y="142"/>
                </a:cubicBezTo>
                <a:cubicBezTo>
                  <a:pt x="143" y="153"/>
                  <a:pt x="140" y="166"/>
                  <a:pt x="140" y="179"/>
                </a:cubicBezTo>
                <a:cubicBezTo>
                  <a:pt x="140" y="180"/>
                  <a:pt x="140" y="181"/>
                  <a:pt x="140" y="182"/>
                </a:cubicBezTo>
                <a:cubicBezTo>
                  <a:pt x="140" y="189"/>
                  <a:pt x="142" y="195"/>
                  <a:pt x="143" y="201"/>
                </a:cubicBezTo>
                <a:cubicBezTo>
                  <a:pt x="146" y="210"/>
                  <a:pt x="150" y="219"/>
                  <a:pt x="155" y="227"/>
                </a:cubicBezTo>
                <a:cubicBezTo>
                  <a:pt x="170" y="249"/>
                  <a:pt x="196" y="263"/>
                  <a:pt x="225" y="263"/>
                </a:cubicBezTo>
                <a:cubicBezTo>
                  <a:pt x="245" y="263"/>
                  <a:pt x="264" y="256"/>
                  <a:pt x="278" y="244"/>
                </a:cubicBezTo>
                <a:cubicBezTo>
                  <a:pt x="278" y="113"/>
                  <a:pt x="278" y="113"/>
                  <a:pt x="278" y="113"/>
                </a:cubicBezTo>
                <a:cubicBezTo>
                  <a:pt x="264" y="101"/>
                  <a:pt x="245" y="94"/>
                  <a:pt x="225" y="94"/>
                </a:cubicBezTo>
                <a:close/>
                <a:moveTo>
                  <a:pt x="273" y="179"/>
                </a:moveTo>
                <a:cubicBezTo>
                  <a:pt x="273" y="180"/>
                  <a:pt x="273" y="181"/>
                  <a:pt x="273" y="182"/>
                </a:cubicBezTo>
                <a:cubicBezTo>
                  <a:pt x="272" y="189"/>
                  <a:pt x="270" y="195"/>
                  <a:pt x="267" y="201"/>
                </a:cubicBezTo>
                <a:cubicBezTo>
                  <a:pt x="260" y="215"/>
                  <a:pt x="246" y="225"/>
                  <a:pt x="229" y="227"/>
                </a:cubicBezTo>
                <a:cubicBezTo>
                  <a:pt x="228" y="227"/>
                  <a:pt x="226" y="227"/>
                  <a:pt x="225" y="227"/>
                </a:cubicBezTo>
                <a:cubicBezTo>
                  <a:pt x="223" y="227"/>
                  <a:pt x="222" y="227"/>
                  <a:pt x="221" y="227"/>
                </a:cubicBezTo>
                <a:cubicBezTo>
                  <a:pt x="204" y="225"/>
                  <a:pt x="190" y="215"/>
                  <a:pt x="182" y="201"/>
                </a:cubicBezTo>
                <a:cubicBezTo>
                  <a:pt x="179" y="195"/>
                  <a:pt x="177" y="189"/>
                  <a:pt x="177" y="182"/>
                </a:cubicBezTo>
                <a:cubicBezTo>
                  <a:pt x="177" y="181"/>
                  <a:pt x="176" y="180"/>
                  <a:pt x="176" y="179"/>
                </a:cubicBezTo>
                <a:cubicBezTo>
                  <a:pt x="176" y="164"/>
                  <a:pt x="183" y="151"/>
                  <a:pt x="194" y="142"/>
                </a:cubicBezTo>
                <a:cubicBezTo>
                  <a:pt x="202" y="135"/>
                  <a:pt x="213" y="130"/>
                  <a:pt x="225" y="130"/>
                </a:cubicBezTo>
                <a:cubicBezTo>
                  <a:pt x="237" y="130"/>
                  <a:pt x="247" y="135"/>
                  <a:pt x="256" y="142"/>
                </a:cubicBezTo>
                <a:cubicBezTo>
                  <a:pt x="266" y="151"/>
                  <a:pt x="273" y="164"/>
                  <a:pt x="273" y="179"/>
                </a:cubicBezTo>
                <a:close/>
                <a:moveTo>
                  <a:pt x="119" y="182"/>
                </a:moveTo>
                <a:cubicBezTo>
                  <a:pt x="119" y="181"/>
                  <a:pt x="119" y="180"/>
                  <a:pt x="119" y="179"/>
                </a:cubicBezTo>
                <a:cubicBezTo>
                  <a:pt x="119" y="166"/>
                  <a:pt x="121" y="153"/>
                  <a:pt x="126" y="142"/>
                </a:cubicBezTo>
                <a:cubicBezTo>
                  <a:pt x="135" y="117"/>
                  <a:pt x="154" y="96"/>
                  <a:pt x="178" y="84"/>
                </a:cubicBezTo>
                <a:cubicBezTo>
                  <a:pt x="192" y="77"/>
                  <a:pt x="208" y="73"/>
                  <a:pt x="225" y="73"/>
                </a:cubicBezTo>
                <a:cubicBezTo>
                  <a:pt x="242" y="73"/>
                  <a:pt x="257" y="77"/>
                  <a:pt x="271" y="84"/>
                </a:cubicBezTo>
                <a:cubicBezTo>
                  <a:pt x="274" y="85"/>
                  <a:pt x="276" y="86"/>
                  <a:pt x="278" y="88"/>
                </a:cubicBezTo>
                <a:cubicBezTo>
                  <a:pt x="278" y="0"/>
                  <a:pt x="278" y="0"/>
                  <a:pt x="278" y="0"/>
                </a:cubicBezTo>
                <a:cubicBezTo>
                  <a:pt x="143" y="11"/>
                  <a:pt x="78" y="36"/>
                  <a:pt x="60" y="43"/>
                </a:cubicBezTo>
                <a:cubicBezTo>
                  <a:pt x="42" y="50"/>
                  <a:pt x="32" y="83"/>
                  <a:pt x="32" y="83"/>
                </a:cubicBezTo>
                <a:cubicBezTo>
                  <a:pt x="33" y="84"/>
                  <a:pt x="33" y="84"/>
                  <a:pt x="33" y="84"/>
                </a:cubicBezTo>
                <a:cubicBezTo>
                  <a:pt x="20" y="84"/>
                  <a:pt x="20" y="84"/>
                  <a:pt x="20" y="84"/>
                </a:cubicBezTo>
                <a:cubicBezTo>
                  <a:pt x="0" y="106"/>
                  <a:pt x="0" y="160"/>
                  <a:pt x="20" y="182"/>
                </a:cubicBezTo>
                <a:lnTo>
                  <a:pt x="119" y="182"/>
                </a:lnTo>
                <a:close/>
                <a:moveTo>
                  <a:pt x="57" y="62"/>
                </a:moveTo>
                <a:cubicBezTo>
                  <a:pt x="65" y="52"/>
                  <a:pt x="75" y="48"/>
                  <a:pt x="82" y="52"/>
                </a:cubicBezTo>
                <a:cubicBezTo>
                  <a:pt x="88" y="56"/>
                  <a:pt x="87" y="68"/>
                  <a:pt x="79" y="78"/>
                </a:cubicBezTo>
                <a:cubicBezTo>
                  <a:pt x="78" y="80"/>
                  <a:pt x="76" y="82"/>
                  <a:pt x="74" y="84"/>
                </a:cubicBezTo>
                <a:cubicBezTo>
                  <a:pt x="67" y="90"/>
                  <a:pt x="60" y="92"/>
                  <a:pt x="55" y="88"/>
                </a:cubicBezTo>
                <a:cubicBezTo>
                  <a:pt x="54" y="87"/>
                  <a:pt x="53" y="86"/>
                  <a:pt x="52" y="84"/>
                </a:cubicBezTo>
                <a:cubicBezTo>
                  <a:pt x="50" y="79"/>
                  <a:pt x="52" y="70"/>
                  <a:pt x="57" y="62"/>
                </a:cubicBezTo>
                <a:close/>
                <a:moveTo>
                  <a:pt x="33" y="190"/>
                </a:moveTo>
                <a:cubicBezTo>
                  <a:pt x="25" y="190"/>
                  <a:pt x="20" y="193"/>
                  <a:pt x="20" y="197"/>
                </a:cubicBezTo>
                <a:cubicBezTo>
                  <a:pt x="20" y="200"/>
                  <a:pt x="25" y="204"/>
                  <a:pt x="33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27" y="199"/>
                  <a:pt x="123" y="195"/>
                  <a:pt x="121" y="190"/>
                </a:cubicBezTo>
                <a:lnTo>
                  <a:pt x="33" y="190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3314458" y="1667084"/>
            <a:ext cx="1220741" cy="1507439"/>
          </a:xfrm>
          <a:custGeom>
            <a:avLst/>
            <a:gdLst>
              <a:gd name="T0" fmla="*/ 0 w 282"/>
              <a:gd name="T1" fmla="*/ 346 h 346"/>
              <a:gd name="T2" fmla="*/ 17 w 282"/>
              <a:gd name="T3" fmla="*/ 329 h 346"/>
              <a:gd name="T4" fmla="*/ 29 w 282"/>
              <a:gd name="T5" fmla="*/ 303 h 346"/>
              <a:gd name="T6" fmla="*/ 31 w 282"/>
              <a:gd name="T7" fmla="*/ 284 h 346"/>
              <a:gd name="T8" fmla="*/ 32 w 282"/>
              <a:gd name="T9" fmla="*/ 281 h 346"/>
              <a:gd name="T10" fmla="*/ 23 w 282"/>
              <a:gd name="T11" fmla="*/ 244 h 346"/>
              <a:gd name="T12" fmla="*/ 0 w 282"/>
              <a:gd name="T13" fmla="*/ 215 h 346"/>
              <a:gd name="T14" fmla="*/ 0 w 282"/>
              <a:gd name="T15" fmla="*/ 346 h 346"/>
              <a:gd name="T16" fmla="*/ 0 w 282"/>
              <a:gd name="T17" fmla="*/ 190 h 346"/>
              <a:gd name="T18" fmla="*/ 46 w 282"/>
              <a:gd name="T19" fmla="*/ 244 h 346"/>
              <a:gd name="T20" fmla="*/ 53 w 282"/>
              <a:gd name="T21" fmla="*/ 281 h 346"/>
              <a:gd name="T22" fmla="*/ 53 w 282"/>
              <a:gd name="T23" fmla="*/ 284 h 346"/>
              <a:gd name="T24" fmla="*/ 71 w 282"/>
              <a:gd name="T25" fmla="*/ 284 h 346"/>
              <a:gd name="T26" fmla="*/ 81 w 282"/>
              <a:gd name="T27" fmla="*/ 284 h 346"/>
              <a:gd name="T28" fmla="*/ 282 w 282"/>
              <a:gd name="T29" fmla="*/ 284 h 346"/>
              <a:gd name="T30" fmla="*/ 282 w 282"/>
              <a:gd name="T31" fmla="*/ 106 h 346"/>
              <a:gd name="T32" fmla="*/ 172 w 282"/>
              <a:gd name="T33" fmla="*/ 112 h 346"/>
              <a:gd name="T34" fmla="*/ 162 w 282"/>
              <a:gd name="T35" fmla="*/ 103 h 346"/>
              <a:gd name="T36" fmla="*/ 160 w 282"/>
              <a:gd name="T37" fmla="*/ 74 h 346"/>
              <a:gd name="T38" fmla="*/ 168 w 282"/>
              <a:gd name="T39" fmla="*/ 59 h 346"/>
              <a:gd name="T40" fmla="*/ 230 w 282"/>
              <a:gd name="T41" fmla="*/ 33 h 346"/>
              <a:gd name="T42" fmla="*/ 282 w 282"/>
              <a:gd name="T43" fmla="*/ 24 h 346"/>
              <a:gd name="T44" fmla="*/ 282 w 282"/>
              <a:gd name="T45" fmla="*/ 0 h 346"/>
              <a:gd name="T46" fmla="*/ 195 w 282"/>
              <a:gd name="T47" fmla="*/ 16 h 346"/>
              <a:gd name="T48" fmla="*/ 39 w 282"/>
              <a:gd name="T49" fmla="*/ 99 h 346"/>
              <a:gd name="T50" fmla="*/ 0 w 282"/>
              <a:gd name="T51" fmla="*/ 102 h 346"/>
              <a:gd name="T52" fmla="*/ 0 w 282"/>
              <a:gd name="T53" fmla="*/ 190 h 346"/>
              <a:gd name="T54" fmla="*/ 96 w 282"/>
              <a:gd name="T55" fmla="*/ 111 h 346"/>
              <a:gd name="T56" fmla="*/ 131 w 282"/>
              <a:gd name="T57" fmla="*/ 84 h 346"/>
              <a:gd name="T58" fmla="*/ 139 w 282"/>
              <a:gd name="T59" fmla="*/ 88 h 346"/>
              <a:gd name="T60" fmla="*/ 140 w 282"/>
              <a:gd name="T61" fmla="*/ 104 h 346"/>
              <a:gd name="T62" fmla="*/ 131 w 282"/>
              <a:gd name="T63" fmla="*/ 114 h 346"/>
              <a:gd name="T64" fmla="*/ 99 w 282"/>
              <a:gd name="T65" fmla="*/ 116 h 346"/>
              <a:gd name="T66" fmla="*/ 96 w 282"/>
              <a:gd name="T67" fmla="*/ 111 h 346"/>
              <a:gd name="T68" fmla="*/ 50 w 282"/>
              <a:gd name="T69" fmla="*/ 292 h 346"/>
              <a:gd name="T70" fmla="*/ 41 w 282"/>
              <a:gd name="T71" fmla="*/ 306 h 346"/>
              <a:gd name="T72" fmla="*/ 282 w 282"/>
              <a:gd name="T73" fmla="*/ 306 h 346"/>
              <a:gd name="T74" fmla="*/ 282 w 282"/>
              <a:gd name="T75" fmla="*/ 292 h 346"/>
              <a:gd name="T76" fmla="*/ 50 w 282"/>
              <a:gd name="T77" fmla="*/ 292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82" h="346">
                <a:moveTo>
                  <a:pt x="0" y="346"/>
                </a:moveTo>
                <a:cubicBezTo>
                  <a:pt x="7" y="341"/>
                  <a:pt x="12" y="335"/>
                  <a:pt x="17" y="329"/>
                </a:cubicBezTo>
                <a:cubicBezTo>
                  <a:pt x="22" y="321"/>
                  <a:pt x="26" y="312"/>
                  <a:pt x="29" y="303"/>
                </a:cubicBezTo>
                <a:cubicBezTo>
                  <a:pt x="30" y="297"/>
                  <a:pt x="31" y="291"/>
                  <a:pt x="31" y="284"/>
                </a:cubicBezTo>
                <a:cubicBezTo>
                  <a:pt x="32" y="283"/>
                  <a:pt x="32" y="282"/>
                  <a:pt x="32" y="281"/>
                </a:cubicBezTo>
                <a:cubicBezTo>
                  <a:pt x="32" y="268"/>
                  <a:pt x="28" y="255"/>
                  <a:pt x="23" y="244"/>
                </a:cubicBezTo>
                <a:cubicBezTo>
                  <a:pt x="18" y="233"/>
                  <a:pt x="10" y="223"/>
                  <a:pt x="0" y="215"/>
                </a:cubicBezTo>
                <a:lnTo>
                  <a:pt x="0" y="346"/>
                </a:lnTo>
                <a:close/>
                <a:moveTo>
                  <a:pt x="0" y="190"/>
                </a:moveTo>
                <a:cubicBezTo>
                  <a:pt x="21" y="202"/>
                  <a:pt x="38" y="221"/>
                  <a:pt x="46" y="244"/>
                </a:cubicBezTo>
                <a:cubicBezTo>
                  <a:pt x="50" y="255"/>
                  <a:pt x="53" y="268"/>
                  <a:pt x="53" y="281"/>
                </a:cubicBezTo>
                <a:cubicBezTo>
                  <a:pt x="53" y="282"/>
                  <a:pt x="53" y="283"/>
                  <a:pt x="53" y="284"/>
                </a:cubicBezTo>
                <a:cubicBezTo>
                  <a:pt x="71" y="284"/>
                  <a:pt x="71" y="284"/>
                  <a:pt x="71" y="284"/>
                </a:cubicBezTo>
                <a:cubicBezTo>
                  <a:pt x="81" y="284"/>
                  <a:pt x="81" y="284"/>
                  <a:pt x="81" y="284"/>
                </a:cubicBezTo>
                <a:cubicBezTo>
                  <a:pt x="282" y="284"/>
                  <a:pt x="282" y="284"/>
                  <a:pt x="282" y="284"/>
                </a:cubicBezTo>
                <a:cubicBezTo>
                  <a:pt x="282" y="106"/>
                  <a:pt x="282" y="106"/>
                  <a:pt x="282" y="106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67" y="112"/>
                  <a:pt x="163" y="108"/>
                  <a:pt x="162" y="103"/>
                </a:cubicBezTo>
                <a:cubicBezTo>
                  <a:pt x="160" y="74"/>
                  <a:pt x="160" y="74"/>
                  <a:pt x="160" y="74"/>
                </a:cubicBezTo>
                <a:cubicBezTo>
                  <a:pt x="159" y="68"/>
                  <a:pt x="162" y="63"/>
                  <a:pt x="168" y="59"/>
                </a:cubicBezTo>
                <a:cubicBezTo>
                  <a:pt x="188" y="47"/>
                  <a:pt x="210" y="37"/>
                  <a:pt x="230" y="33"/>
                </a:cubicBezTo>
                <a:cubicBezTo>
                  <a:pt x="245" y="29"/>
                  <a:pt x="263" y="26"/>
                  <a:pt x="282" y="24"/>
                </a:cubicBezTo>
                <a:cubicBezTo>
                  <a:pt x="282" y="0"/>
                  <a:pt x="282" y="0"/>
                  <a:pt x="282" y="0"/>
                </a:cubicBezTo>
                <a:cubicBezTo>
                  <a:pt x="240" y="5"/>
                  <a:pt x="209" y="12"/>
                  <a:pt x="195" y="16"/>
                </a:cubicBezTo>
                <a:cubicBezTo>
                  <a:pt x="148" y="29"/>
                  <a:pt x="51" y="99"/>
                  <a:pt x="39" y="99"/>
                </a:cubicBezTo>
                <a:cubicBezTo>
                  <a:pt x="25" y="100"/>
                  <a:pt x="13" y="101"/>
                  <a:pt x="0" y="102"/>
                </a:cubicBezTo>
                <a:lnTo>
                  <a:pt x="0" y="190"/>
                </a:lnTo>
                <a:close/>
                <a:moveTo>
                  <a:pt x="96" y="111"/>
                </a:moveTo>
                <a:cubicBezTo>
                  <a:pt x="104" y="105"/>
                  <a:pt x="116" y="95"/>
                  <a:pt x="131" y="84"/>
                </a:cubicBezTo>
                <a:cubicBezTo>
                  <a:pt x="134" y="81"/>
                  <a:pt x="139" y="84"/>
                  <a:pt x="139" y="88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110"/>
                  <a:pt x="136" y="114"/>
                  <a:pt x="131" y="114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6" y="116"/>
                  <a:pt x="94" y="113"/>
                  <a:pt x="96" y="111"/>
                </a:cubicBezTo>
                <a:close/>
                <a:moveTo>
                  <a:pt x="50" y="292"/>
                </a:moveTo>
                <a:cubicBezTo>
                  <a:pt x="48" y="297"/>
                  <a:pt x="45" y="301"/>
                  <a:pt x="41" y="306"/>
                </a:cubicBezTo>
                <a:cubicBezTo>
                  <a:pt x="282" y="306"/>
                  <a:pt x="282" y="306"/>
                  <a:pt x="282" y="306"/>
                </a:cubicBezTo>
                <a:cubicBezTo>
                  <a:pt x="282" y="292"/>
                  <a:pt x="282" y="292"/>
                  <a:pt x="282" y="292"/>
                </a:cubicBezTo>
                <a:lnTo>
                  <a:pt x="50" y="292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4535197" y="1619084"/>
            <a:ext cx="1222037" cy="1529494"/>
          </a:xfrm>
          <a:custGeom>
            <a:avLst/>
            <a:gdLst>
              <a:gd name="T0" fmla="*/ 282 w 282"/>
              <a:gd name="T1" fmla="*/ 233 h 351"/>
              <a:gd name="T2" fmla="*/ 267 w 282"/>
              <a:gd name="T3" fmla="*/ 255 h 351"/>
              <a:gd name="T4" fmla="*/ 258 w 282"/>
              <a:gd name="T5" fmla="*/ 292 h 351"/>
              <a:gd name="T6" fmla="*/ 258 w 282"/>
              <a:gd name="T7" fmla="*/ 295 h 351"/>
              <a:gd name="T8" fmla="*/ 261 w 282"/>
              <a:gd name="T9" fmla="*/ 314 h 351"/>
              <a:gd name="T10" fmla="*/ 273 w 282"/>
              <a:gd name="T11" fmla="*/ 340 h 351"/>
              <a:gd name="T12" fmla="*/ 282 w 282"/>
              <a:gd name="T13" fmla="*/ 351 h 351"/>
              <a:gd name="T14" fmla="*/ 282 w 282"/>
              <a:gd name="T15" fmla="*/ 233 h 351"/>
              <a:gd name="T16" fmla="*/ 0 w 282"/>
              <a:gd name="T17" fmla="*/ 295 h 351"/>
              <a:gd name="T18" fmla="*/ 237 w 282"/>
              <a:gd name="T19" fmla="*/ 295 h 351"/>
              <a:gd name="T20" fmla="*/ 237 w 282"/>
              <a:gd name="T21" fmla="*/ 292 h 351"/>
              <a:gd name="T22" fmla="*/ 244 w 282"/>
              <a:gd name="T23" fmla="*/ 255 h 351"/>
              <a:gd name="T24" fmla="*/ 282 w 282"/>
              <a:gd name="T25" fmla="*/ 205 h 351"/>
              <a:gd name="T26" fmla="*/ 282 w 282"/>
              <a:gd name="T27" fmla="*/ 35 h 351"/>
              <a:gd name="T28" fmla="*/ 0 w 282"/>
              <a:gd name="T29" fmla="*/ 11 h 351"/>
              <a:gd name="T30" fmla="*/ 0 w 282"/>
              <a:gd name="T31" fmla="*/ 35 h 351"/>
              <a:gd name="T32" fmla="*/ 24 w 282"/>
              <a:gd name="T33" fmla="*/ 32 h 351"/>
              <a:gd name="T34" fmla="*/ 32 w 282"/>
              <a:gd name="T35" fmla="*/ 40 h 351"/>
              <a:gd name="T36" fmla="*/ 31 w 282"/>
              <a:gd name="T37" fmla="*/ 106 h 351"/>
              <a:gd name="T38" fmla="*/ 21 w 282"/>
              <a:gd name="T39" fmla="*/ 116 h 351"/>
              <a:gd name="T40" fmla="*/ 0 w 282"/>
              <a:gd name="T41" fmla="*/ 117 h 351"/>
              <a:gd name="T42" fmla="*/ 0 w 282"/>
              <a:gd name="T43" fmla="*/ 295 h 351"/>
              <a:gd name="T44" fmla="*/ 73 w 282"/>
              <a:gd name="T45" fmla="*/ 29 h 351"/>
              <a:gd name="T46" fmla="*/ 253 w 282"/>
              <a:gd name="T47" fmla="*/ 69 h 351"/>
              <a:gd name="T48" fmla="*/ 259 w 282"/>
              <a:gd name="T49" fmla="*/ 82 h 351"/>
              <a:gd name="T50" fmla="*/ 255 w 282"/>
              <a:gd name="T51" fmla="*/ 93 h 351"/>
              <a:gd name="T52" fmla="*/ 243 w 282"/>
              <a:gd name="T53" fmla="*/ 103 h 351"/>
              <a:gd name="T54" fmla="*/ 85 w 282"/>
              <a:gd name="T55" fmla="*/ 112 h 351"/>
              <a:gd name="T56" fmla="*/ 75 w 282"/>
              <a:gd name="T57" fmla="*/ 103 h 351"/>
              <a:gd name="T58" fmla="*/ 65 w 282"/>
              <a:gd name="T59" fmla="*/ 39 h 351"/>
              <a:gd name="T60" fmla="*/ 73 w 282"/>
              <a:gd name="T61" fmla="*/ 29 h 351"/>
              <a:gd name="T62" fmla="*/ 0 w 282"/>
              <a:gd name="T63" fmla="*/ 317 h 351"/>
              <a:gd name="T64" fmla="*/ 249 w 282"/>
              <a:gd name="T65" fmla="*/ 317 h 351"/>
              <a:gd name="T66" fmla="*/ 239 w 282"/>
              <a:gd name="T67" fmla="*/ 303 h 351"/>
              <a:gd name="T68" fmla="*/ 0 w 282"/>
              <a:gd name="T69" fmla="*/ 303 h 351"/>
              <a:gd name="T70" fmla="*/ 0 w 282"/>
              <a:gd name="T71" fmla="*/ 317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2" h="351">
                <a:moveTo>
                  <a:pt x="282" y="233"/>
                </a:moveTo>
                <a:cubicBezTo>
                  <a:pt x="276" y="239"/>
                  <a:pt x="271" y="247"/>
                  <a:pt x="267" y="255"/>
                </a:cubicBezTo>
                <a:cubicBezTo>
                  <a:pt x="261" y="266"/>
                  <a:pt x="258" y="279"/>
                  <a:pt x="258" y="292"/>
                </a:cubicBezTo>
                <a:cubicBezTo>
                  <a:pt x="258" y="293"/>
                  <a:pt x="258" y="294"/>
                  <a:pt x="258" y="295"/>
                </a:cubicBezTo>
                <a:cubicBezTo>
                  <a:pt x="259" y="302"/>
                  <a:pt x="260" y="308"/>
                  <a:pt x="261" y="314"/>
                </a:cubicBezTo>
                <a:cubicBezTo>
                  <a:pt x="264" y="323"/>
                  <a:pt x="268" y="332"/>
                  <a:pt x="273" y="340"/>
                </a:cubicBezTo>
                <a:cubicBezTo>
                  <a:pt x="276" y="344"/>
                  <a:pt x="279" y="348"/>
                  <a:pt x="282" y="351"/>
                </a:cubicBezTo>
                <a:lnTo>
                  <a:pt x="282" y="233"/>
                </a:lnTo>
                <a:close/>
                <a:moveTo>
                  <a:pt x="0" y="295"/>
                </a:moveTo>
                <a:cubicBezTo>
                  <a:pt x="237" y="295"/>
                  <a:pt x="237" y="295"/>
                  <a:pt x="237" y="295"/>
                </a:cubicBezTo>
                <a:cubicBezTo>
                  <a:pt x="237" y="294"/>
                  <a:pt x="237" y="293"/>
                  <a:pt x="237" y="292"/>
                </a:cubicBezTo>
                <a:cubicBezTo>
                  <a:pt x="237" y="279"/>
                  <a:pt x="239" y="266"/>
                  <a:pt x="244" y="255"/>
                </a:cubicBezTo>
                <a:cubicBezTo>
                  <a:pt x="251" y="235"/>
                  <a:pt x="265" y="217"/>
                  <a:pt x="282" y="205"/>
                </a:cubicBezTo>
                <a:cubicBezTo>
                  <a:pt x="282" y="35"/>
                  <a:pt x="282" y="35"/>
                  <a:pt x="282" y="35"/>
                </a:cubicBezTo>
                <a:cubicBezTo>
                  <a:pt x="176" y="0"/>
                  <a:pt x="72" y="2"/>
                  <a:pt x="0" y="11"/>
                </a:cubicBezTo>
                <a:cubicBezTo>
                  <a:pt x="0" y="35"/>
                  <a:pt x="0" y="35"/>
                  <a:pt x="0" y="35"/>
                </a:cubicBezTo>
                <a:cubicBezTo>
                  <a:pt x="8" y="34"/>
                  <a:pt x="16" y="33"/>
                  <a:pt x="24" y="32"/>
                </a:cubicBezTo>
                <a:cubicBezTo>
                  <a:pt x="28" y="31"/>
                  <a:pt x="32" y="35"/>
                  <a:pt x="32" y="40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1" y="111"/>
                  <a:pt x="27" y="115"/>
                  <a:pt x="21" y="116"/>
                </a:cubicBezTo>
                <a:cubicBezTo>
                  <a:pt x="0" y="117"/>
                  <a:pt x="0" y="117"/>
                  <a:pt x="0" y="117"/>
                </a:cubicBezTo>
                <a:lnTo>
                  <a:pt x="0" y="295"/>
                </a:lnTo>
                <a:close/>
                <a:moveTo>
                  <a:pt x="73" y="29"/>
                </a:moveTo>
                <a:cubicBezTo>
                  <a:pt x="131" y="28"/>
                  <a:pt x="194" y="37"/>
                  <a:pt x="253" y="69"/>
                </a:cubicBezTo>
                <a:cubicBezTo>
                  <a:pt x="258" y="71"/>
                  <a:pt x="261" y="77"/>
                  <a:pt x="259" y="82"/>
                </a:cubicBezTo>
                <a:cubicBezTo>
                  <a:pt x="255" y="93"/>
                  <a:pt x="255" y="93"/>
                  <a:pt x="255" y="93"/>
                </a:cubicBezTo>
                <a:cubicBezTo>
                  <a:pt x="253" y="99"/>
                  <a:pt x="248" y="103"/>
                  <a:pt x="243" y="103"/>
                </a:cubicBezTo>
                <a:cubicBezTo>
                  <a:pt x="85" y="112"/>
                  <a:pt x="85" y="112"/>
                  <a:pt x="85" y="112"/>
                </a:cubicBezTo>
                <a:cubicBezTo>
                  <a:pt x="80" y="112"/>
                  <a:pt x="75" y="108"/>
                  <a:pt x="75" y="103"/>
                </a:cubicBezTo>
                <a:cubicBezTo>
                  <a:pt x="65" y="39"/>
                  <a:pt x="65" y="39"/>
                  <a:pt x="65" y="39"/>
                </a:cubicBezTo>
                <a:cubicBezTo>
                  <a:pt x="65" y="34"/>
                  <a:pt x="68" y="29"/>
                  <a:pt x="73" y="29"/>
                </a:cubicBezTo>
                <a:close/>
                <a:moveTo>
                  <a:pt x="0" y="317"/>
                </a:moveTo>
                <a:cubicBezTo>
                  <a:pt x="249" y="317"/>
                  <a:pt x="249" y="317"/>
                  <a:pt x="249" y="317"/>
                </a:cubicBezTo>
                <a:cubicBezTo>
                  <a:pt x="245" y="312"/>
                  <a:pt x="241" y="308"/>
                  <a:pt x="239" y="303"/>
                </a:cubicBezTo>
                <a:cubicBezTo>
                  <a:pt x="0" y="303"/>
                  <a:pt x="0" y="303"/>
                  <a:pt x="0" y="303"/>
                </a:cubicBezTo>
                <a:lnTo>
                  <a:pt x="0" y="317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5757235" y="1772164"/>
            <a:ext cx="1199984" cy="1485386"/>
          </a:xfrm>
          <a:custGeom>
            <a:avLst/>
            <a:gdLst>
              <a:gd name="T0" fmla="*/ 164 w 277"/>
              <a:gd name="T1" fmla="*/ 268 h 341"/>
              <a:gd name="T2" fmla="*/ 154 w 277"/>
              <a:gd name="T3" fmla="*/ 282 h 341"/>
              <a:gd name="T4" fmla="*/ 231 w 277"/>
              <a:gd name="T5" fmla="*/ 282 h 341"/>
              <a:gd name="T6" fmla="*/ 244 w 277"/>
              <a:gd name="T7" fmla="*/ 275 h 341"/>
              <a:gd name="T8" fmla="*/ 231 w 277"/>
              <a:gd name="T9" fmla="*/ 268 h 341"/>
              <a:gd name="T10" fmla="*/ 164 w 277"/>
              <a:gd name="T11" fmla="*/ 268 h 341"/>
              <a:gd name="T12" fmla="*/ 60 w 277"/>
              <a:gd name="T13" fmla="*/ 172 h 341"/>
              <a:gd name="T14" fmla="*/ 0 w 277"/>
              <a:gd name="T15" fmla="*/ 198 h 341"/>
              <a:gd name="T16" fmla="*/ 0 w 277"/>
              <a:gd name="T17" fmla="*/ 316 h 341"/>
              <a:gd name="T18" fmla="*/ 60 w 277"/>
              <a:gd name="T19" fmla="*/ 341 h 341"/>
              <a:gd name="T20" fmla="*/ 130 w 277"/>
              <a:gd name="T21" fmla="*/ 305 h 341"/>
              <a:gd name="T22" fmla="*/ 142 w 277"/>
              <a:gd name="T23" fmla="*/ 279 h 341"/>
              <a:gd name="T24" fmla="*/ 145 w 277"/>
              <a:gd name="T25" fmla="*/ 260 h 341"/>
              <a:gd name="T26" fmla="*/ 145 w 277"/>
              <a:gd name="T27" fmla="*/ 257 h 341"/>
              <a:gd name="T28" fmla="*/ 124 w 277"/>
              <a:gd name="T29" fmla="*/ 202 h 341"/>
              <a:gd name="T30" fmla="*/ 60 w 277"/>
              <a:gd name="T31" fmla="*/ 172 h 341"/>
              <a:gd name="T32" fmla="*/ 108 w 277"/>
              <a:gd name="T33" fmla="*/ 260 h 341"/>
              <a:gd name="T34" fmla="*/ 103 w 277"/>
              <a:gd name="T35" fmla="*/ 279 h 341"/>
              <a:gd name="T36" fmla="*/ 64 w 277"/>
              <a:gd name="T37" fmla="*/ 305 h 341"/>
              <a:gd name="T38" fmla="*/ 60 w 277"/>
              <a:gd name="T39" fmla="*/ 305 h 341"/>
              <a:gd name="T40" fmla="*/ 56 w 277"/>
              <a:gd name="T41" fmla="*/ 305 h 341"/>
              <a:gd name="T42" fmla="*/ 18 w 277"/>
              <a:gd name="T43" fmla="*/ 279 h 341"/>
              <a:gd name="T44" fmla="*/ 12 w 277"/>
              <a:gd name="T45" fmla="*/ 260 h 341"/>
              <a:gd name="T46" fmla="*/ 12 w 277"/>
              <a:gd name="T47" fmla="*/ 257 h 341"/>
              <a:gd name="T48" fmla="*/ 29 w 277"/>
              <a:gd name="T49" fmla="*/ 220 h 341"/>
              <a:gd name="T50" fmla="*/ 60 w 277"/>
              <a:gd name="T51" fmla="*/ 208 h 341"/>
              <a:gd name="T52" fmla="*/ 91 w 277"/>
              <a:gd name="T53" fmla="*/ 220 h 341"/>
              <a:gd name="T54" fmla="*/ 109 w 277"/>
              <a:gd name="T55" fmla="*/ 257 h 341"/>
              <a:gd name="T56" fmla="*/ 108 w 277"/>
              <a:gd name="T57" fmla="*/ 260 h 341"/>
              <a:gd name="T58" fmla="*/ 0 w 277"/>
              <a:gd name="T59" fmla="*/ 170 h 341"/>
              <a:gd name="T60" fmla="*/ 60 w 277"/>
              <a:gd name="T61" fmla="*/ 151 h 341"/>
              <a:gd name="T62" fmla="*/ 142 w 277"/>
              <a:gd name="T63" fmla="*/ 189 h 341"/>
              <a:gd name="T64" fmla="*/ 166 w 277"/>
              <a:gd name="T65" fmla="*/ 257 h 341"/>
              <a:gd name="T66" fmla="*/ 166 w 277"/>
              <a:gd name="T67" fmla="*/ 260 h 341"/>
              <a:gd name="T68" fmla="*/ 245 w 277"/>
              <a:gd name="T69" fmla="*/ 260 h 341"/>
              <a:gd name="T70" fmla="*/ 245 w 277"/>
              <a:gd name="T71" fmla="*/ 113 h 341"/>
              <a:gd name="T72" fmla="*/ 225 w 277"/>
              <a:gd name="T73" fmla="*/ 113 h 341"/>
              <a:gd name="T74" fmla="*/ 207 w 277"/>
              <a:gd name="T75" fmla="*/ 62 h 341"/>
              <a:gd name="T76" fmla="*/ 116 w 277"/>
              <a:gd name="T77" fmla="*/ 56 h 341"/>
              <a:gd name="T78" fmla="*/ 0 w 277"/>
              <a:gd name="T79" fmla="*/ 0 h 341"/>
              <a:gd name="T80" fmla="*/ 0 w 277"/>
              <a:gd name="T81" fmla="*/ 170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7" h="341">
                <a:moveTo>
                  <a:pt x="164" y="268"/>
                </a:moveTo>
                <a:cubicBezTo>
                  <a:pt x="162" y="273"/>
                  <a:pt x="158" y="277"/>
                  <a:pt x="154" y="282"/>
                </a:cubicBezTo>
                <a:cubicBezTo>
                  <a:pt x="231" y="282"/>
                  <a:pt x="231" y="282"/>
                  <a:pt x="231" y="282"/>
                </a:cubicBezTo>
                <a:cubicBezTo>
                  <a:pt x="238" y="282"/>
                  <a:pt x="244" y="278"/>
                  <a:pt x="244" y="275"/>
                </a:cubicBezTo>
                <a:cubicBezTo>
                  <a:pt x="244" y="271"/>
                  <a:pt x="238" y="268"/>
                  <a:pt x="231" y="268"/>
                </a:cubicBezTo>
                <a:lnTo>
                  <a:pt x="164" y="268"/>
                </a:lnTo>
                <a:close/>
                <a:moveTo>
                  <a:pt x="60" y="172"/>
                </a:moveTo>
                <a:cubicBezTo>
                  <a:pt x="36" y="172"/>
                  <a:pt x="15" y="182"/>
                  <a:pt x="0" y="198"/>
                </a:cubicBezTo>
                <a:cubicBezTo>
                  <a:pt x="0" y="316"/>
                  <a:pt x="0" y="316"/>
                  <a:pt x="0" y="316"/>
                </a:cubicBezTo>
                <a:cubicBezTo>
                  <a:pt x="15" y="332"/>
                  <a:pt x="36" y="341"/>
                  <a:pt x="60" y="341"/>
                </a:cubicBezTo>
                <a:cubicBezTo>
                  <a:pt x="89" y="341"/>
                  <a:pt x="115" y="327"/>
                  <a:pt x="130" y="305"/>
                </a:cubicBezTo>
                <a:cubicBezTo>
                  <a:pt x="135" y="297"/>
                  <a:pt x="139" y="288"/>
                  <a:pt x="142" y="279"/>
                </a:cubicBezTo>
                <a:cubicBezTo>
                  <a:pt x="143" y="273"/>
                  <a:pt x="144" y="267"/>
                  <a:pt x="145" y="260"/>
                </a:cubicBezTo>
                <a:cubicBezTo>
                  <a:pt x="145" y="259"/>
                  <a:pt x="145" y="258"/>
                  <a:pt x="145" y="257"/>
                </a:cubicBezTo>
                <a:cubicBezTo>
                  <a:pt x="145" y="236"/>
                  <a:pt x="137" y="217"/>
                  <a:pt x="124" y="202"/>
                </a:cubicBezTo>
                <a:cubicBezTo>
                  <a:pt x="109" y="184"/>
                  <a:pt x="86" y="172"/>
                  <a:pt x="60" y="172"/>
                </a:cubicBezTo>
                <a:close/>
                <a:moveTo>
                  <a:pt x="108" y="260"/>
                </a:moveTo>
                <a:cubicBezTo>
                  <a:pt x="108" y="267"/>
                  <a:pt x="106" y="273"/>
                  <a:pt x="103" y="279"/>
                </a:cubicBezTo>
                <a:cubicBezTo>
                  <a:pt x="95" y="293"/>
                  <a:pt x="81" y="303"/>
                  <a:pt x="64" y="305"/>
                </a:cubicBezTo>
                <a:cubicBezTo>
                  <a:pt x="63" y="305"/>
                  <a:pt x="62" y="305"/>
                  <a:pt x="60" y="305"/>
                </a:cubicBezTo>
                <a:cubicBezTo>
                  <a:pt x="59" y="305"/>
                  <a:pt x="57" y="305"/>
                  <a:pt x="56" y="305"/>
                </a:cubicBezTo>
                <a:cubicBezTo>
                  <a:pt x="39" y="303"/>
                  <a:pt x="25" y="293"/>
                  <a:pt x="18" y="279"/>
                </a:cubicBezTo>
                <a:cubicBezTo>
                  <a:pt x="15" y="273"/>
                  <a:pt x="13" y="267"/>
                  <a:pt x="12" y="260"/>
                </a:cubicBezTo>
                <a:cubicBezTo>
                  <a:pt x="12" y="259"/>
                  <a:pt x="12" y="258"/>
                  <a:pt x="12" y="257"/>
                </a:cubicBezTo>
                <a:cubicBezTo>
                  <a:pt x="12" y="242"/>
                  <a:pt x="19" y="229"/>
                  <a:pt x="29" y="220"/>
                </a:cubicBezTo>
                <a:cubicBezTo>
                  <a:pt x="38" y="213"/>
                  <a:pt x="48" y="208"/>
                  <a:pt x="60" y="208"/>
                </a:cubicBezTo>
                <a:cubicBezTo>
                  <a:pt x="72" y="208"/>
                  <a:pt x="83" y="213"/>
                  <a:pt x="91" y="220"/>
                </a:cubicBezTo>
                <a:cubicBezTo>
                  <a:pt x="102" y="229"/>
                  <a:pt x="109" y="242"/>
                  <a:pt x="109" y="257"/>
                </a:cubicBezTo>
                <a:cubicBezTo>
                  <a:pt x="109" y="258"/>
                  <a:pt x="108" y="259"/>
                  <a:pt x="108" y="260"/>
                </a:cubicBezTo>
                <a:close/>
                <a:moveTo>
                  <a:pt x="0" y="170"/>
                </a:moveTo>
                <a:cubicBezTo>
                  <a:pt x="17" y="158"/>
                  <a:pt x="38" y="151"/>
                  <a:pt x="60" y="151"/>
                </a:cubicBezTo>
                <a:cubicBezTo>
                  <a:pt x="93" y="151"/>
                  <a:pt x="122" y="166"/>
                  <a:pt x="142" y="189"/>
                </a:cubicBezTo>
                <a:cubicBezTo>
                  <a:pt x="157" y="208"/>
                  <a:pt x="166" y="231"/>
                  <a:pt x="166" y="257"/>
                </a:cubicBezTo>
                <a:cubicBezTo>
                  <a:pt x="166" y="258"/>
                  <a:pt x="166" y="259"/>
                  <a:pt x="166" y="260"/>
                </a:cubicBezTo>
                <a:cubicBezTo>
                  <a:pt x="245" y="260"/>
                  <a:pt x="245" y="260"/>
                  <a:pt x="245" y="260"/>
                </a:cubicBezTo>
                <a:cubicBezTo>
                  <a:pt x="277" y="227"/>
                  <a:pt x="277" y="146"/>
                  <a:pt x="245" y="113"/>
                </a:cubicBezTo>
                <a:cubicBezTo>
                  <a:pt x="225" y="113"/>
                  <a:pt x="225" y="113"/>
                  <a:pt x="225" y="113"/>
                </a:cubicBezTo>
                <a:cubicBezTo>
                  <a:pt x="222" y="83"/>
                  <a:pt x="213" y="64"/>
                  <a:pt x="207" y="62"/>
                </a:cubicBezTo>
                <a:cubicBezTo>
                  <a:pt x="193" y="58"/>
                  <a:pt x="122" y="58"/>
                  <a:pt x="116" y="56"/>
                </a:cubicBezTo>
                <a:cubicBezTo>
                  <a:pt x="78" y="31"/>
                  <a:pt x="39" y="13"/>
                  <a:pt x="0" y="0"/>
                </a:cubicBezTo>
                <a:lnTo>
                  <a:pt x="0" y="170"/>
                </a:ln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089074" y="3509070"/>
            <a:ext cx="425550" cy="411274"/>
          </a:xfrm>
          <a:prstGeom prst="roundRect">
            <a:avLst>
              <a:gd name="adj" fmla="val 9769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3209775" y="3509070"/>
            <a:ext cx="425550" cy="411274"/>
          </a:xfrm>
          <a:prstGeom prst="roundRect">
            <a:avLst>
              <a:gd name="adj" fmla="val 9769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5419575" y="3509070"/>
            <a:ext cx="425550" cy="411274"/>
          </a:xfrm>
          <a:prstGeom prst="roundRect">
            <a:avLst>
              <a:gd name="adj" fmla="val 9769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7553175" y="3509070"/>
            <a:ext cx="425550" cy="411274"/>
          </a:xfrm>
          <a:prstGeom prst="roundRect">
            <a:avLst>
              <a:gd name="adj" fmla="val 9769"/>
            </a:avLst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381000" y="3826775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Partnership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2501701" y="3826775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Customer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711501" y="3826775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Stockholder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6845101" y="3826775"/>
            <a:ext cx="1841699" cy="10079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Distributor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fermentum.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60824" y="361950"/>
            <a:ext cx="234615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Idea Thinking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Freeform 5"/>
          <p:cNvSpPr/>
          <p:nvPr/>
        </p:nvSpPr>
        <p:spPr bwMode="auto">
          <a:xfrm>
            <a:off x="1020415" y="4006147"/>
            <a:ext cx="1057919" cy="851603"/>
          </a:xfrm>
          <a:custGeom>
            <a:avLst/>
            <a:gdLst>
              <a:gd name="T0" fmla="*/ 430 w 430"/>
              <a:gd name="T1" fmla="*/ 50 h 406"/>
              <a:gd name="T2" fmla="*/ 430 w 430"/>
              <a:gd name="T3" fmla="*/ 34 h 406"/>
              <a:gd name="T4" fmla="*/ 419 w 430"/>
              <a:gd name="T5" fmla="*/ 31 h 406"/>
              <a:gd name="T6" fmla="*/ 415 w 430"/>
              <a:gd name="T7" fmla="*/ 5 h 406"/>
              <a:gd name="T8" fmla="*/ 55 w 430"/>
              <a:gd name="T9" fmla="*/ 26 h 406"/>
              <a:gd name="T10" fmla="*/ 17 w 430"/>
              <a:gd name="T11" fmla="*/ 0 h 406"/>
              <a:gd name="T12" fmla="*/ 9 w 430"/>
              <a:gd name="T13" fmla="*/ 1 h 406"/>
              <a:gd name="T14" fmla="*/ 8 w 430"/>
              <a:gd name="T15" fmla="*/ 10 h 406"/>
              <a:gd name="T16" fmla="*/ 12 w 430"/>
              <a:gd name="T17" fmla="*/ 17 h 406"/>
              <a:gd name="T18" fmla="*/ 13 w 430"/>
              <a:gd name="T19" fmla="*/ 33 h 406"/>
              <a:gd name="T20" fmla="*/ 0 w 430"/>
              <a:gd name="T21" fmla="*/ 50 h 406"/>
              <a:gd name="T22" fmla="*/ 3 w 430"/>
              <a:gd name="T23" fmla="*/ 61 h 406"/>
              <a:gd name="T24" fmla="*/ 13 w 430"/>
              <a:gd name="T25" fmla="*/ 74 h 406"/>
              <a:gd name="T26" fmla="*/ 18 w 430"/>
              <a:gd name="T27" fmla="*/ 88 h 406"/>
              <a:gd name="T28" fmla="*/ 2 w 430"/>
              <a:gd name="T29" fmla="*/ 109 h 406"/>
              <a:gd name="T30" fmla="*/ 3 w 430"/>
              <a:gd name="T31" fmla="*/ 113 h 406"/>
              <a:gd name="T32" fmla="*/ 19 w 430"/>
              <a:gd name="T33" fmla="*/ 140 h 406"/>
              <a:gd name="T34" fmla="*/ 1 w 430"/>
              <a:gd name="T35" fmla="*/ 155 h 406"/>
              <a:gd name="T36" fmla="*/ 1 w 430"/>
              <a:gd name="T37" fmla="*/ 164 h 406"/>
              <a:gd name="T38" fmla="*/ 14 w 430"/>
              <a:gd name="T39" fmla="*/ 191 h 406"/>
              <a:gd name="T40" fmla="*/ 20 w 430"/>
              <a:gd name="T41" fmla="*/ 205 h 406"/>
              <a:gd name="T42" fmla="*/ 10 w 430"/>
              <a:gd name="T43" fmla="*/ 205 h 406"/>
              <a:gd name="T44" fmla="*/ 10 w 430"/>
              <a:gd name="T45" fmla="*/ 221 h 406"/>
              <a:gd name="T46" fmla="*/ 68 w 430"/>
              <a:gd name="T47" fmla="*/ 284 h 406"/>
              <a:gd name="T48" fmla="*/ 104 w 430"/>
              <a:gd name="T49" fmla="*/ 309 h 406"/>
              <a:gd name="T50" fmla="*/ 140 w 430"/>
              <a:gd name="T51" fmla="*/ 372 h 406"/>
              <a:gd name="T52" fmla="*/ 281 w 430"/>
              <a:gd name="T53" fmla="*/ 380 h 406"/>
              <a:gd name="T54" fmla="*/ 320 w 430"/>
              <a:gd name="T55" fmla="*/ 322 h 406"/>
              <a:gd name="T56" fmla="*/ 339 w 430"/>
              <a:gd name="T57" fmla="*/ 316 h 406"/>
              <a:gd name="T58" fmla="*/ 354 w 430"/>
              <a:gd name="T59" fmla="*/ 309 h 406"/>
              <a:gd name="T60" fmla="*/ 418 w 430"/>
              <a:gd name="T61" fmla="*/ 222 h 406"/>
              <a:gd name="T62" fmla="*/ 420 w 430"/>
              <a:gd name="T63" fmla="*/ 202 h 406"/>
              <a:gd name="T64" fmla="*/ 414 w 430"/>
              <a:gd name="T65" fmla="*/ 193 h 406"/>
              <a:gd name="T66" fmla="*/ 412 w 430"/>
              <a:gd name="T67" fmla="*/ 182 h 406"/>
              <a:gd name="T68" fmla="*/ 416 w 430"/>
              <a:gd name="T69" fmla="*/ 173 h 406"/>
              <a:gd name="T70" fmla="*/ 419 w 430"/>
              <a:gd name="T71" fmla="*/ 167 h 406"/>
              <a:gd name="T72" fmla="*/ 428 w 430"/>
              <a:gd name="T73" fmla="*/ 158 h 406"/>
              <a:gd name="T74" fmla="*/ 429 w 430"/>
              <a:gd name="T75" fmla="*/ 146 h 406"/>
              <a:gd name="T76" fmla="*/ 416 w 430"/>
              <a:gd name="T77" fmla="*/ 133 h 406"/>
              <a:gd name="T78" fmla="*/ 414 w 430"/>
              <a:gd name="T79" fmla="*/ 121 h 406"/>
              <a:gd name="T80" fmla="*/ 423 w 430"/>
              <a:gd name="T81" fmla="*/ 111 h 406"/>
              <a:gd name="T82" fmla="*/ 424 w 430"/>
              <a:gd name="T83" fmla="*/ 87 h 406"/>
              <a:gd name="T84" fmla="*/ 416 w 430"/>
              <a:gd name="T85" fmla="*/ 85 h 406"/>
              <a:gd name="T86" fmla="*/ 419 w 430"/>
              <a:gd name="T87" fmla="*/ 55 h 406"/>
              <a:gd name="T88" fmla="*/ 430 w 430"/>
              <a:gd name="T89" fmla="*/ 50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0" h="406">
                <a:moveTo>
                  <a:pt x="430" y="50"/>
                </a:moveTo>
                <a:cubicBezTo>
                  <a:pt x="430" y="45"/>
                  <a:pt x="430" y="40"/>
                  <a:pt x="430" y="34"/>
                </a:cubicBezTo>
                <a:cubicBezTo>
                  <a:pt x="426" y="33"/>
                  <a:pt x="423" y="32"/>
                  <a:pt x="419" y="31"/>
                </a:cubicBezTo>
                <a:cubicBezTo>
                  <a:pt x="418" y="22"/>
                  <a:pt x="417" y="13"/>
                  <a:pt x="415" y="5"/>
                </a:cubicBezTo>
                <a:cubicBezTo>
                  <a:pt x="303" y="73"/>
                  <a:pt x="127" y="56"/>
                  <a:pt x="55" y="26"/>
                </a:cubicBezTo>
                <a:cubicBezTo>
                  <a:pt x="42" y="17"/>
                  <a:pt x="30" y="9"/>
                  <a:pt x="17" y="0"/>
                </a:cubicBezTo>
                <a:cubicBezTo>
                  <a:pt x="14" y="0"/>
                  <a:pt x="11" y="1"/>
                  <a:pt x="9" y="1"/>
                </a:cubicBezTo>
                <a:cubicBezTo>
                  <a:pt x="8" y="4"/>
                  <a:pt x="8" y="7"/>
                  <a:pt x="8" y="10"/>
                </a:cubicBezTo>
                <a:cubicBezTo>
                  <a:pt x="9" y="12"/>
                  <a:pt x="11" y="15"/>
                  <a:pt x="12" y="17"/>
                </a:cubicBezTo>
                <a:cubicBezTo>
                  <a:pt x="13" y="23"/>
                  <a:pt x="13" y="28"/>
                  <a:pt x="13" y="33"/>
                </a:cubicBezTo>
                <a:cubicBezTo>
                  <a:pt x="9" y="39"/>
                  <a:pt x="4" y="45"/>
                  <a:pt x="0" y="50"/>
                </a:cubicBezTo>
                <a:cubicBezTo>
                  <a:pt x="1" y="54"/>
                  <a:pt x="2" y="57"/>
                  <a:pt x="3" y="61"/>
                </a:cubicBezTo>
                <a:cubicBezTo>
                  <a:pt x="6" y="65"/>
                  <a:pt x="10" y="70"/>
                  <a:pt x="13" y="74"/>
                </a:cubicBezTo>
                <a:cubicBezTo>
                  <a:pt x="15" y="79"/>
                  <a:pt x="17" y="83"/>
                  <a:pt x="18" y="88"/>
                </a:cubicBezTo>
                <a:cubicBezTo>
                  <a:pt x="13" y="95"/>
                  <a:pt x="7" y="102"/>
                  <a:pt x="2" y="109"/>
                </a:cubicBezTo>
                <a:cubicBezTo>
                  <a:pt x="2" y="111"/>
                  <a:pt x="3" y="112"/>
                  <a:pt x="3" y="113"/>
                </a:cubicBezTo>
                <a:cubicBezTo>
                  <a:pt x="8" y="122"/>
                  <a:pt x="14" y="131"/>
                  <a:pt x="19" y="140"/>
                </a:cubicBezTo>
                <a:cubicBezTo>
                  <a:pt x="13" y="145"/>
                  <a:pt x="7" y="150"/>
                  <a:pt x="1" y="155"/>
                </a:cubicBezTo>
                <a:cubicBezTo>
                  <a:pt x="1" y="158"/>
                  <a:pt x="1" y="161"/>
                  <a:pt x="1" y="164"/>
                </a:cubicBezTo>
                <a:cubicBezTo>
                  <a:pt x="5" y="173"/>
                  <a:pt x="10" y="182"/>
                  <a:pt x="14" y="191"/>
                </a:cubicBezTo>
                <a:cubicBezTo>
                  <a:pt x="16" y="196"/>
                  <a:pt x="18" y="201"/>
                  <a:pt x="20" y="205"/>
                </a:cubicBezTo>
                <a:cubicBezTo>
                  <a:pt x="17" y="205"/>
                  <a:pt x="13" y="205"/>
                  <a:pt x="10" y="205"/>
                </a:cubicBezTo>
                <a:cubicBezTo>
                  <a:pt x="10" y="210"/>
                  <a:pt x="10" y="215"/>
                  <a:pt x="10" y="221"/>
                </a:cubicBezTo>
                <a:cubicBezTo>
                  <a:pt x="29" y="242"/>
                  <a:pt x="49" y="263"/>
                  <a:pt x="68" y="284"/>
                </a:cubicBezTo>
                <a:cubicBezTo>
                  <a:pt x="80" y="292"/>
                  <a:pt x="92" y="301"/>
                  <a:pt x="104" y="309"/>
                </a:cubicBezTo>
                <a:cubicBezTo>
                  <a:pt x="116" y="330"/>
                  <a:pt x="128" y="351"/>
                  <a:pt x="140" y="372"/>
                </a:cubicBezTo>
                <a:cubicBezTo>
                  <a:pt x="194" y="406"/>
                  <a:pt x="262" y="386"/>
                  <a:pt x="281" y="380"/>
                </a:cubicBezTo>
                <a:cubicBezTo>
                  <a:pt x="294" y="361"/>
                  <a:pt x="307" y="341"/>
                  <a:pt x="320" y="322"/>
                </a:cubicBezTo>
                <a:cubicBezTo>
                  <a:pt x="326" y="320"/>
                  <a:pt x="333" y="318"/>
                  <a:pt x="339" y="316"/>
                </a:cubicBezTo>
                <a:cubicBezTo>
                  <a:pt x="344" y="313"/>
                  <a:pt x="349" y="311"/>
                  <a:pt x="354" y="309"/>
                </a:cubicBezTo>
                <a:cubicBezTo>
                  <a:pt x="375" y="280"/>
                  <a:pt x="397" y="251"/>
                  <a:pt x="418" y="222"/>
                </a:cubicBezTo>
                <a:cubicBezTo>
                  <a:pt x="419" y="215"/>
                  <a:pt x="419" y="208"/>
                  <a:pt x="420" y="202"/>
                </a:cubicBezTo>
                <a:cubicBezTo>
                  <a:pt x="418" y="199"/>
                  <a:pt x="416" y="196"/>
                  <a:pt x="414" y="193"/>
                </a:cubicBezTo>
                <a:cubicBezTo>
                  <a:pt x="414" y="189"/>
                  <a:pt x="413" y="185"/>
                  <a:pt x="412" y="182"/>
                </a:cubicBezTo>
                <a:cubicBezTo>
                  <a:pt x="414" y="179"/>
                  <a:pt x="415" y="176"/>
                  <a:pt x="416" y="173"/>
                </a:cubicBezTo>
                <a:cubicBezTo>
                  <a:pt x="417" y="171"/>
                  <a:pt x="418" y="169"/>
                  <a:pt x="419" y="167"/>
                </a:cubicBezTo>
                <a:cubicBezTo>
                  <a:pt x="422" y="164"/>
                  <a:pt x="425" y="161"/>
                  <a:pt x="428" y="158"/>
                </a:cubicBezTo>
                <a:cubicBezTo>
                  <a:pt x="428" y="154"/>
                  <a:pt x="428" y="150"/>
                  <a:pt x="429" y="146"/>
                </a:cubicBezTo>
                <a:cubicBezTo>
                  <a:pt x="425" y="141"/>
                  <a:pt x="420" y="137"/>
                  <a:pt x="416" y="133"/>
                </a:cubicBezTo>
                <a:cubicBezTo>
                  <a:pt x="416" y="129"/>
                  <a:pt x="415" y="125"/>
                  <a:pt x="414" y="121"/>
                </a:cubicBezTo>
                <a:cubicBezTo>
                  <a:pt x="417" y="118"/>
                  <a:pt x="420" y="114"/>
                  <a:pt x="423" y="111"/>
                </a:cubicBezTo>
                <a:cubicBezTo>
                  <a:pt x="423" y="103"/>
                  <a:pt x="424" y="95"/>
                  <a:pt x="424" y="87"/>
                </a:cubicBezTo>
                <a:cubicBezTo>
                  <a:pt x="421" y="86"/>
                  <a:pt x="419" y="85"/>
                  <a:pt x="416" y="85"/>
                </a:cubicBezTo>
                <a:cubicBezTo>
                  <a:pt x="417" y="75"/>
                  <a:pt x="418" y="65"/>
                  <a:pt x="419" y="55"/>
                </a:cubicBezTo>
                <a:cubicBezTo>
                  <a:pt x="423" y="54"/>
                  <a:pt x="426" y="52"/>
                  <a:pt x="430" y="5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>
            <a:off x="584200" y="1493838"/>
            <a:ext cx="1930400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5"/>
          <p:cNvSpPr/>
          <p:nvPr/>
        </p:nvSpPr>
        <p:spPr bwMode="auto">
          <a:xfrm>
            <a:off x="1846263" y="2076450"/>
            <a:ext cx="669925" cy="687387"/>
          </a:xfrm>
          <a:custGeom>
            <a:avLst/>
            <a:gdLst>
              <a:gd name="T0" fmla="*/ 0 w 291"/>
              <a:gd name="T1" fmla="*/ 0 h 298"/>
              <a:gd name="T2" fmla="*/ 259 w 291"/>
              <a:gd name="T3" fmla="*/ 0 h 298"/>
              <a:gd name="T4" fmla="*/ 291 w 291"/>
              <a:gd name="T5" fmla="*/ 121 h 298"/>
              <a:gd name="T6" fmla="*/ 271 w 291"/>
              <a:gd name="T7" fmla="*/ 298 h 298"/>
              <a:gd name="T8" fmla="*/ 0 w 291"/>
              <a:gd name="T9" fmla="*/ 298 h 298"/>
              <a:gd name="T10" fmla="*/ 0 w 291"/>
              <a:gd name="T11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1" h="298">
                <a:moveTo>
                  <a:pt x="0" y="0"/>
                </a:moveTo>
                <a:cubicBezTo>
                  <a:pt x="259" y="0"/>
                  <a:pt x="259" y="0"/>
                  <a:pt x="259" y="0"/>
                </a:cubicBezTo>
                <a:cubicBezTo>
                  <a:pt x="275" y="37"/>
                  <a:pt x="285" y="77"/>
                  <a:pt x="291" y="121"/>
                </a:cubicBezTo>
                <a:cubicBezTo>
                  <a:pt x="291" y="190"/>
                  <a:pt x="284" y="247"/>
                  <a:pt x="271" y="298"/>
                </a:cubicBezTo>
                <a:cubicBezTo>
                  <a:pt x="0" y="298"/>
                  <a:pt x="0" y="298"/>
                  <a:pt x="0" y="298"/>
                </a:cubicBezTo>
                <a:lnTo>
                  <a:pt x="0" y="0"/>
                </a:lnTo>
                <a:close/>
              </a:path>
            </a:pathLst>
          </a:custGeom>
          <a:solidFill>
            <a:srgbClr val="45C1A4">
              <a:alpha val="76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6"/>
          <p:cNvSpPr/>
          <p:nvPr/>
        </p:nvSpPr>
        <p:spPr bwMode="auto">
          <a:xfrm>
            <a:off x="584200" y="2076450"/>
            <a:ext cx="671513" cy="687387"/>
          </a:xfrm>
          <a:custGeom>
            <a:avLst/>
            <a:gdLst>
              <a:gd name="T0" fmla="*/ 20 w 291"/>
              <a:gd name="T1" fmla="*/ 298 h 298"/>
              <a:gd name="T2" fmla="*/ 0 w 291"/>
              <a:gd name="T3" fmla="*/ 121 h 298"/>
              <a:gd name="T4" fmla="*/ 32 w 291"/>
              <a:gd name="T5" fmla="*/ 0 h 298"/>
              <a:gd name="T6" fmla="*/ 291 w 291"/>
              <a:gd name="T7" fmla="*/ 0 h 298"/>
              <a:gd name="T8" fmla="*/ 291 w 291"/>
              <a:gd name="T9" fmla="*/ 298 h 298"/>
              <a:gd name="T10" fmla="*/ 20 w 291"/>
              <a:gd name="T11" fmla="*/ 298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1" h="298">
                <a:moveTo>
                  <a:pt x="20" y="298"/>
                </a:moveTo>
                <a:cubicBezTo>
                  <a:pt x="7" y="247"/>
                  <a:pt x="0" y="190"/>
                  <a:pt x="0" y="121"/>
                </a:cubicBezTo>
                <a:cubicBezTo>
                  <a:pt x="6" y="77"/>
                  <a:pt x="16" y="37"/>
                  <a:pt x="32" y="0"/>
                </a:cubicBezTo>
                <a:cubicBezTo>
                  <a:pt x="291" y="0"/>
                  <a:pt x="291" y="0"/>
                  <a:pt x="291" y="0"/>
                </a:cubicBezTo>
                <a:cubicBezTo>
                  <a:pt x="291" y="298"/>
                  <a:pt x="291" y="298"/>
                  <a:pt x="291" y="298"/>
                </a:cubicBezTo>
                <a:lnTo>
                  <a:pt x="20" y="298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Freeform 7"/>
          <p:cNvSpPr/>
          <p:nvPr/>
        </p:nvSpPr>
        <p:spPr bwMode="auto">
          <a:xfrm>
            <a:off x="1846263" y="2770188"/>
            <a:ext cx="623888" cy="687387"/>
          </a:xfrm>
          <a:custGeom>
            <a:avLst/>
            <a:gdLst>
              <a:gd name="T0" fmla="*/ 0 w 271"/>
              <a:gd name="T1" fmla="*/ 0 h 298"/>
              <a:gd name="T2" fmla="*/ 271 w 271"/>
              <a:gd name="T3" fmla="*/ 0 h 298"/>
              <a:gd name="T4" fmla="*/ 140 w 271"/>
              <a:gd name="T5" fmla="*/ 298 h 298"/>
              <a:gd name="T6" fmla="*/ 0 w 271"/>
              <a:gd name="T7" fmla="*/ 298 h 298"/>
              <a:gd name="T8" fmla="*/ 0 w 271"/>
              <a:gd name="T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1" h="298">
                <a:moveTo>
                  <a:pt x="0" y="0"/>
                </a:moveTo>
                <a:cubicBezTo>
                  <a:pt x="271" y="0"/>
                  <a:pt x="271" y="0"/>
                  <a:pt x="271" y="0"/>
                </a:cubicBezTo>
                <a:cubicBezTo>
                  <a:pt x="239" y="131"/>
                  <a:pt x="176" y="212"/>
                  <a:pt x="140" y="298"/>
                </a:cubicBezTo>
                <a:cubicBezTo>
                  <a:pt x="0" y="298"/>
                  <a:pt x="0" y="298"/>
                  <a:pt x="0" y="298"/>
                </a:cubicBezTo>
                <a:lnTo>
                  <a:pt x="0" y="0"/>
                </a:lnTo>
                <a:close/>
              </a:path>
            </a:pathLst>
          </a:custGeom>
          <a:solidFill>
            <a:srgbClr val="B9D51F">
              <a:alpha val="76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2" name="Freeform 8"/>
          <p:cNvSpPr/>
          <p:nvPr/>
        </p:nvSpPr>
        <p:spPr bwMode="auto">
          <a:xfrm>
            <a:off x="630238" y="2770188"/>
            <a:ext cx="625475" cy="687387"/>
          </a:xfrm>
          <a:custGeom>
            <a:avLst/>
            <a:gdLst>
              <a:gd name="T0" fmla="*/ 131 w 271"/>
              <a:gd name="T1" fmla="*/ 298 h 298"/>
              <a:gd name="T2" fmla="*/ 0 w 271"/>
              <a:gd name="T3" fmla="*/ 0 h 298"/>
              <a:gd name="T4" fmla="*/ 271 w 271"/>
              <a:gd name="T5" fmla="*/ 0 h 298"/>
              <a:gd name="T6" fmla="*/ 271 w 271"/>
              <a:gd name="T7" fmla="*/ 298 h 298"/>
              <a:gd name="T8" fmla="*/ 131 w 271"/>
              <a:gd name="T9" fmla="*/ 298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1" h="298">
                <a:moveTo>
                  <a:pt x="131" y="298"/>
                </a:moveTo>
                <a:cubicBezTo>
                  <a:pt x="95" y="212"/>
                  <a:pt x="32" y="131"/>
                  <a:pt x="0" y="0"/>
                </a:cubicBezTo>
                <a:cubicBezTo>
                  <a:pt x="271" y="0"/>
                  <a:pt x="271" y="0"/>
                  <a:pt x="271" y="0"/>
                </a:cubicBezTo>
                <a:cubicBezTo>
                  <a:pt x="271" y="298"/>
                  <a:pt x="271" y="298"/>
                  <a:pt x="271" y="298"/>
                </a:cubicBezTo>
                <a:lnTo>
                  <a:pt x="131" y="298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" name="Freeform 9"/>
          <p:cNvSpPr/>
          <p:nvPr/>
        </p:nvSpPr>
        <p:spPr bwMode="auto">
          <a:xfrm>
            <a:off x="1846263" y="3463925"/>
            <a:ext cx="322263" cy="581025"/>
          </a:xfrm>
          <a:custGeom>
            <a:avLst/>
            <a:gdLst>
              <a:gd name="T0" fmla="*/ 0 w 140"/>
              <a:gd name="T1" fmla="*/ 0 h 252"/>
              <a:gd name="T2" fmla="*/ 140 w 140"/>
              <a:gd name="T3" fmla="*/ 0 h 252"/>
              <a:gd name="T4" fmla="*/ 117 w 140"/>
              <a:gd name="T5" fmla="*/ 69 h 252"/>
              <a:gd name="T6" fmla="*/ 104 w 140"/>
              <a:gd name="T7" fmla="*/ 176 h 252"/>
              <a:gd name="T8" fmla="*/ 0 w 140"/>
              <a:gd name="T9" fmla="*/ 252 h 252"/>
              <a:gd name="T10" fmla="*/ 0 w 140"/>
              <a:gd name="T11" fmla="*/ 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" h="252">
                <a:moveTo>
                  <a:pt x="0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30" y="23"/>
                  <a:pt x="122" y="45"/>
                  <a:pt x="117" y="69"/>
                </a:cubicBezTo>
                <a:cubicBezTo>
                  <a:pt x="101" y="100"/>
                  <a:pt x="112" y="141"/>
                  <a:pt x="104" y="176"/>
                </a:cubicBezTo>
                <a:cubicBezTo>
                  <a:pt x="96" y="212"/>
                  <a:pt x="55" y="237"/>
                  <a:pt x="0" y="252"/>
                </a:cubicBezTo>
                <a:lnTo>
                  <a:pt x="0" y="0"/>
                </a:lnTo>
                <a:close/>
              </a:path>
            </a:pathLst>
          </a:custGeom>
          <a:solidFill>
            <a:srgbClr val="F2685A">
              <a:alpha val="76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4" name="Freeform 10"/>
          <p:cNvSpPr/>
          <p:nvPr/>
        </p:nvSpPr>
        <p:spPr bwMode="auto">
          <a:xfrm>
            <a:off x="931863" y="3463925"/>
            <a:ext cx="323850" cy="581025"/>
          </a:xfrm>
          <a:custGeom>
            <a:avLst/>
            <a:gdLst>
              <a:gd name="T0" fmla="*/ 36 w 140"/>
              <a:gd name="T1" fmla="*/ 176 h 252"/>
              <a:gd name="T2" fmla="*/ 23 w 140"/>
              <a:gd name="T3" fmla="*/ 69 h 252"/>
              <a:gd name="T4" fmla="*/ 0 w 140"/>
              <a:gd name="T5" fmla="*/ 0 h 252"/>
              <a:gd name="T6" fmla="*/ 140 w 140"/>
              <a:gd name="T7" fmla="*/ 0 h 252"/>
              <a:gd name="T8" fmla="*/ 140 w 140"/>
              <a:gd name="T9" fmla="*/ 252 h 252"/>
              <a:gd name="T10" fmla="*/ 36 w 140"/>
              <a:gd name="T11" fmla="*/ 176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" h="252">
                <a:moveTo>
                  <a:pt x="36" y="176"/>
                </a:moveTo>
                <a:cubicBezTo>
                  <a:pt x="28" y="141"/>
                  <a:pt x="39" y="100"/>
                  <a:pt x="23" y="69"/>
                </a:cubicBezTo>
                <a:cubicBezTo>
                  <a:pt x="18" y="45"/>
                  <a:pt x="10" y="23"/>
                  <a:pt x="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0" y="252"/>
                  <a:pt x="140" y="252"/>
                  <a:pt x="140" y="252"/>
                </a:cubicBezTo>
                <a:cubicBezTo>
                  <a:pt x="85" y="238"/>
                  <a:pt x="44" y="212"/>
                  <a:pt x="36" y="176"/>
                </a:cubicBez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" name="Freeform 11"/>
          <p:cNvSpPr/>
          <p:nvPr/>
        </p:nvSpPr>
        <p:spPr bwMode="auto">
          <a:xfrm>
            <a:off x="1846263" y="1543050"/>
            <a:ext cx="596900" cy="528637"/>
          </a:xfrm>
          <a:custGeom>
            <a:avLst/>
            <a:gdLst>
              <a:gd name="T0" fmla="*/ 0 w 259"/>
              <a:gd name="T1" fmla="*/ 0 h 230"/>
              <a:gd name="T2" fmla="*/ 259 w 259"/>
              <a:gd name="T3" fmla="*/ 230 h 230"/>
              <a:gd name="T4" fmla="*/ 0 w 259"/>
              <a:gd name="T5" fmla="*/ 230 h 230"/>
              <a:gd name="T6" fmla="*/ 0 w 259"/>
              <a:gd name="T7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9" h="230">
                <a:moveTo>
                  <a:pt x="0" y="0"/>
                </a:moveTo>
                <a:cubicBezTo>
                  <a:pt x="117" y="35"/>
                  <a:pt x="211" y="115"/>
                  <a:pt x="259" y="230"/>
                </a:cubicBezTo>
                <a:cubicBezTo>
                  <a:pt x="0" y="230"/>
                  <a:pt x="0" y="230"/>
                  <a:pt x="0" y="230"/>
                </a:cubicBezTo>
                <a:lnTo>
                  <a:pt x="0" y="0"/>
                </a:lnTo>
                <a:close/>
              </a:path>
            </a:pathLst>
          </a:custGeom>
          <a:solidFill>
            <a:srgbClr val="0E7FB7">
              <a:alpha val="76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" name="Freeform 12"/>
          <p:cNvSpPr/>
          <p:nvPr/>
        </p:nvSpPr>
        <p:spPr bwMode="auto">
          <a:xfrm>
            <a:off x="658813" y="1544638"/>
            <a:ext cx="596900" cy="527050"/>
          </a:xfrm>
          <a:custGeom>
            <a:avLst/>
            <a:gdLst>
              <a:gd name="T0" fmla="*/ 0 w 259"/>
              <a:gd name="T1" fmla="*/ 229 h 229"/>
              <a:gd name="T2" fmla="*/ 259 w 259"/>
              <a:gd name="T3" fmla="*/ 0 h 229"/>
              <a:gd name="T4" fmla="*/ 259 w 259"/>
              <a:gd name="T5" fmla="*/ 229 h 229"/>
              <a:gd name="T6" fmla="*/ 0 w 259"/>
              <a:gd name="T7" fmla="*/ 229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9" h="229">
                <a:moveTo>
                  <a:pt x="0" y="229"/>
                </a:moveTo>
                <a:cubicBezTo>
                  <a:pt x="47" y="114"/>
                  <a:pt x="140" y="36"/>
                  <a:pt x="259" y="0"/>
                </a:cubicBezTo>
                <a:cubicBezTo>
                  <a:pt x="259" y="229"/>
                  <a:pt x="259" y="229"/>
                  <a:pt x="259" y="229"/>
                </a:cubicBezTo>
                <a:lnTo>
                  <a:pt x="0" y="229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" name="Rectangle 13"/>
          <p:cNvSpPr>
            <a:spLocks noChangeArrowheads="1"/>
          </p:cNvSpPr>
          <p:nvPr/>
        </p:nvSpPr>
        <p:spPr bwMode="auto">
          <a:xfrm>
            <a:off x="1252538" y="2076450"/>
            <a:ext cx="595313" cy="687387"/>
          </a:xfrm>
          <a:prstGeom prst="rect">
            <a:avLst/>
          </a:prstGeom>
          <a:solidFill>
            <a:srgbClr val="45C1A4">
              <a:alpha val="88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" name="Rectangle 14"/>
          <p:cNvSpPr>
            <a:spLocks noChangeArrowheads="1"/>
          </p:cNvSpPr>
          <p:nvPr/>
        </p:nvSpPr>
        <p:spPr bwMode="auto">
          <a:xfrm>
            <a:off x="1252538" y="2770188"/>
            <a:ext cx="595313" cy="687387"/>
          </a:xfrm>
          <a:prstGeom prst="rect">
            <a:avLst/>
          </a:prstGeom>
          <a:solidFill>
            <a:srgbClr val="B9D51F">
              <a:alpha val="88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" name="Freeform 15"/>
          <p:cNvSpPr/>
          <p:nvPr/>
        </p:nvSpPr>
        <p:spPr bwMode="auto">
          <a:xfrm>
            <a:off x="1252538" y="3463925"/>
            <a:ext cx="595313" cy="631825"/>
          </a:xfrm>
          <a:custGeom>
            <a:avLst/>
            <a:gdLst>
              <a:gd name="T0" fmla="*/ 0 w 258"/>
              <a:gd name="T1" fmla="*/ 0 h 274"/>
              <a:gd name="T2" fmla="*/ 258 w 258"/>
              <a:gd name="T3" fmla="*/ 0 h 274"/>
              <a:gd name="T4" fmla="*/ 258 w 258"/>
              <a:gd name="T5" fmla="*/ 252 h 274"/>
              <a:gd name="T6" fmla="*/ 0 w 258"/>
              <a:gd name="T7" fmla="*/ 252 h 274"/>
              <a:gd name="T8" fmla="*/ 0 w 258"/>
              <a:gd name="T9" fmla="*/ 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8" h="274">
                <a:moveTo>
                  <a:pt x="0" y="0"/>
                </a:moveTo>
                <a:cubicBezTo>
                  <a:pt x="258" y="0"/>
                  <a:pt x="258" y="0"/>
                  <a:pt x="258" y="0"/>
                </a:cubicBezTo>
                <a:cubicBezTo>
                  <a:pt x="258" y="252"/>
                  <a:pt x="258" y="252"/>
                  <a:pt x="258" y="252"/>
                </a:cubicBezTo>
                <a:cubicBezTo>
                  <a:pt x="181" y="274"/>
                  <a:pt x="77" y="274"/>
                  <a:pt x="0" y="252"/>
                </a:cubicBezTo>
                <a:lnTo>
                  <a:pt x="0" y="0"/>
                </a:lnTo>
                <a:close/>
              </a:path>
            </a:pathLst>
          </a:custGeom>
          <a:solidFill>
            <a:srgbClr val="F2685A">
              <a:alpha val="88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" name="Freeform 16"/>
          <p:cNvSpPr/>
          <p:nvPr/>
        </p:nvSpPr>
        <p:spPr bwMode="auto">
          <a:xfrm>
            <a:off x="1252538" y="1493838"/>
            <a:ext cx="595313" cy="577850"/>
          </a:xfrm>
          <a:custGeom>
            <a:avLst/>
            <a:gdLst>
              <a:gd name="T0" fmla="*/ 0 w 258"/>
              <a:gd name="T1" fmla="*/ 22 h 251"/>
              <a:gd name="T2" fmla="*/ 129 w 258"/>
              <a:gd name="T3" fmla="*/ 0 h 251"/>
              <a:gd name="T4" fmla="*/ 258 w 258"/>
              <a:gd name="T5" fmla="*/ 21 h 251"/>
              <a:gd name="T6" fmla="*/ 258 w 258"/>
              <a:gd name="T7" fmla="*/ 251 h 251"/>
              <a:gd name="T8" fmla="*/ 0 w 258"/>
              <a:gd name="T9" fmla="*/ 251 h 251"/>
              <a:gd name="T10" fmla="*/ 0 w 258"/>
              <a:gd name="T11" fmla="*/ 22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8" h="251">
                <a:moveTo>
                  <a:pt x="0" y="22"/>
                </a:moveTo>
                <a:cubicBezTo>
                  <a:pt x="40" y="10"/>
                  <a:pt x="84" y="2"/>
                  <a:pt x="129" y="0"/>
                </a:cubicBezTo>
                <a:cubicBezTo>
                  <a:pt x="174" y="2"/>
                  <a:pt x="218" y="8"/>
                  <a:pt x="258" y="21"/>
                </a:cubicBezTo>
                <a:cubicBezTo>
                  <a:pt x="258" y="251"/>
                  <a:pt x="258" y="251"/>
                  <a:pt x="258" y="251"/>
                </a:cubicBezTo>
                <a:cubicBezTo>
                  <a:pt x="0" y="251"/>
                  <a:pt x="0" y="251"/>
                  <a:pt x="0" y="251"/>
                </a:cubicBezTo>
                <a:lnTo>
                  <a:pt x="0" y="22"/>
                </a:lnTo>
                <a:close/>
              </a:path>
            </a:pathLst>
          </a:custGeom>
          <a:solidFill>
            <a:srgbClr val="0E7FB7">
              <a:alpha val="88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40818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Cross Requirement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40818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Torque Level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40818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Addict System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0818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Recent Form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33857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33857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33857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33857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Box 7"/>
          <p:cNvSpPr txBox="1">
            <a:spLocks noChangeArrowheads="1"/>
          </p:cNvSpPr>
          <p:nvPr/>
        </p:nvSpPr>
        <p:spPr bwMode="auto">
          <a:xfrm>
            <a:off x="6858000" y="2387590"/>
            <a:ext cx="1600200" cy="152349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defTabSz="1087755"/>
            <a:r>
              <a:rPr lang="en-US" sz="12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</a:t>
            </a:r>
            <a:endParaRPr lang="en-US" sz="12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1296780" y="2294095"/>
            <a:ext cx="506829" cy="276079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390902" y="2936818"/>
            <a:ext cx="318584" cy="398230"/>
            <a:chOff x="6751638" y="2265363"/>
            <a:chExt cx="158750" cy="198438"/>
          </a:xfrm>
          <a:solidFill>
            <a:schemeClr val="bg1"/>
          </a:solidFill>
        </p:grpSpPr>
        <p:sp>
          <p:nvSpPr>
            <p:cNvPr id="35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8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323921" y="1657350"/>
            <a:ext cx="452546" cy="309778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40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1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2" name="Freeform 41"/>
          <p:cNvSpPr/>
          <p:nvPr/>
        </p:nvSpPr>
        <p:spPr bwMode="auto">
          <a:xfrm>
            <a:off x="1318795" y="3609152"/>
            <a:ext cx="462798" cy="408851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/>
      <p:bldP spid="22" grpId="0"/>
      <p:bldP spid="23" grpId="0"/>
      <p:bldP spid="24" grpId="0"/>
      <p:bldP spid="25" grpId="0" animBg="1"/>
      <p:bldP spid="26" grpId="0" animBg="1"/>
      <p:bldP spid="27" grpId="0" animBg="1"/>
      <p:bldP spid="28" grpId="0" animBg="1"/>
      <p:bldP spid="29" grpId="0"/>
      <p:bldP spid="4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782814" y="361950"/>
            <a:ext cx="3502177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Market Opportunity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51" name="Rounded Rectangle 50"/>
          <p:cNvSpPr/>
          <p:nvPr/>
        </p:nvSpPr>
        <p:spPr>
          <a:xfrm>
            <a:off x="2514599" y="1540684"/>
            <a:ext cx="916983" cy="886221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ounded Rectangle 51"/>
          <p:cNvSpPr/>
          <p:nvPr/>
        </p:nvSpPr>
        <p:spPr>
          <a:xfrm>
            <a:off x="3634648" y="1540684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ounded Rectangle 52"/>
          <p:cNvSpPr/>
          <p:nvPr/>
        </p:nvSpPr>
        <p:spPr>
          <a:xfrm>
            <a:off x="4099569" y="1540684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ounded Rectangle 53"/>
          <p:cNvSpPr/>
          <p:nvPr/>
        </p:nvSpPr>
        <p:spPr>
          <a:xfrm>
            <a:off x="4564489" y="1540684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ounded Rectangle 71"/>
          <p:cNvSpPr/>
          <p:nvPr/>
        </p:nvSpPr>
        <p:spPr>
          <a:xfrm>
            <a:off x="5029410" y="1540684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ounded Rectangle 72"/>
          <p:cNvSpPr/>
          <p:nvPr/>
        </p:nvSpPr>
        <p:spPr>
          <a:xfrm>
            <a:off x="5494331" y="1540684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ounded Rectangle 73"/>
          <p:cNvSpPr/>
          <p:nvPr/>
        </p:nvSpPr>
        <p:spPr>
          <a:xfrm>
            <a:off x="5959251" y="1540684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ounded Rectangle 74"/>
          <p:cNvSpPr/>
          <p:nvPr/>
        </p:nvSpPr>
        <p:spPr>
          <a:xfrm>
            <a:off x="6424172" y="1540684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ounded Rectangle 75"/>
          <p:cNvSpPr/>
          <p:nvPr/>
        </p:nvSpPr>
        <p:spPr>
          <a:xfrm>
            <a:off x="6889093" y="1540684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Rounded Rectangle 76"/>
          <p:cNvSpPr/>
          <p:nvPr/>
        </p:nvSpPr>
        <p:spPr>
          <a:xfrm>
            <a:off x="7354013" y="1540684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ounded Rectangle 77"/>
          <p:cNvSpPr/>
          <p:nvPr/>
        </p:nvSpPr>
        <p:spPr>
          <a:xfrm>
            <a:off x="7818934" y="1540684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ounded Rectangle 78"/>
          <p:cNvSpPr/>
          <p:nvPr/>
        </p:nvSpPr>
        <p:spPr>
          <a:xfrm>
            <a:off x="3867108" y="199737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ounded Rectangle 79"/>
          <p:cNvSpPr/>
          <p:nvPr/>
        </p:nvSpPr>
        <p:spPr>
          <a:xfrm>
            <a:off x="4332029" y="199737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Rounded Rectangle 80"/>
          <p:cNvSpPr/>
          <p:nvPr/>
        </p:nvSpPr>
        <p:spPr>
          <a:xfrm>
            <a:off x="4796950" y="199737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ounded Rectangle 81"/>
          <p:cNvSpPr/>
          <p:nvPr/>
        </p:nvSpPr>
        <p:spPr>
          <a:xfrm>
            <a:off x="5261870" y="1997373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ounded Rectangle 82"/>
          <p:cNvSpPr/>
          <p:nvPr/>
        </p:nvSpPr>
        <p:spPr>
          <a:xfrm>
            <a:off x="5726791" y="1997373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ounded Rectangle 83"/>
          <p:cNvSpPr/>
          <p:nvPr/>
        </p:nvSpPr>
        <p:spPr>
          <a:xfrm>
            <a:off x="6191712" y="1997373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ounded Rectangle 84"/>
          <p:cNvSpPr/>
          <p:nvPr/>
        </p:nvSpPr>
        <p:spPr>
          <a:xfrm>
            <a:off x="6656632" y="1997373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Rounded Rectangle 85"/>
          <p:cNvSpPr/>
          <p:nvPr/>
        </p:nvSpPr>
        <p:spPr>
          <a:xfrm>
            <a:off x="7121553" y="1997373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ounded Rectangle 86"/>
          <p:cNvSpPr/>
          <p:nvPr/>
        </p:nvSpPr>
        <p:spPr>
          <a:xfrm>
            <a:off x="7586474" y="1997373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ounded Rectangle 87"/>
          <p:cNvSpPr/>
          <p:nvPr/>
        </p:nvSpPr>
        <p:spPr>
          <a:xfrm>
            <a:off x="8051394" y="1997373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520501" y="1352550"/>
            <a:ext cx="18416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Soft Project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91" name="Rounded Rectangle 90"/>
          <p:cNvSpPr/>
          <p:nvPr/>
        </p:nvSpPr>
        <p:spPr>
          <a:xfrm>
            <a:off x="2514599" y="2733333"/>
            <a:ext cx="916983" cy="886221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ounded Rectangle 92"/>
          <p:cNvSpPr/>
          <p:nvPr/>
        </p:nvSpPr>
        <p:spPr>
          <a:xfrm>
            <a:off x="3634648" y="2733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ounded Rectangle 93"/>
          <p:cNvSpPr/>
          <p:nvPr/>
        </p:nvSpPr>
        <p:spPr>
          <a:xfrm>
            <a:off x="4099569" y="2733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ounded Rectangle 94"/>
          <p:cNvSpPr/>
          <p:nvPr/>
        </p:nvSpPr>
        <p:spPr>
          <a:xfrm>
            <a:off x="4564489" y="2733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ounded Rectangle 95"/>
          <p:cNvSpPr/>
          <p:nvPr/>
        </p:nvSpPr>
        <p:spPr>
          <a:xfrm>
            <a:off x="5029410" y="2733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ounded Rectangle 96"/>
          <p:cNvSpPr/>
          <p:nvPr/>
        </p:nvSpPr>
        <p:spPr>
          <a:xfrm>
            <a:off x="5494331" y="2733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ounded Rectangle 97"/>
          <p:cNvSpPr/>
          <p:nvPr/>
        </p:nvSpPr>
        <p:spPr>
          <a:xfrm>
            <a:off x="5959251" y="2733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ounded Rectangle 98"/>
          <p:cNvSpPr/>
          <p:nvPr/>
        </p:nvSpPr>
        <p:spPr>
          <a:xfrm>
            <a:off x="6424172" y="2733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ounded Rectangle 99"/>
          <p:cNvSpPr/>
          <p:nvPr/>
        </p:nvSpPr>
        <p:spPr>
          <a:xfrm>
            <a:off x="6889093" y="2733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ounded Rectangle 100"/>
          <p:cNvSpPr/>
          <p:nvPr/>
        </p:nvSpPr>
        <p:spPr>
          <a:xfrm>
            <a:off x="7354013" y="2733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ounded Rectangle 101"/>
          <p:cNvSpPr/>
          <p:nvPr/>
        </p:nvSpPr>
        <p:spPr>
          <a:xfrm>
            <a:off x="7818934" y="2733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ounded Rectangle 102"/>
          <p:cNvSpPr/>
          <p:nvPr/>
        </p:nvSpPr>
        <p:spPr>
          <a:xfrm>
            <a:off x="3867108" y="3190022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ounded Rectangle 103"/>
          <p:cNvSpPr/>
          <p:nvPr/>
        </p:nvSpPr>
        <p:spPr>
          <a:xfrm>
            <a:off x="4332029" y="3190022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ounded Rectangle 104"/>
          <p:cNvSpPr/>
          <p:nvPr/>
        </p:nvSpPr>
        <p:spPr>
          <a:xfrm>
            <a:off x="4796950" y="3190022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Rounded Rectangle 105"/>
          <p:cNvSpPr/>
          <p:nvPr/>
        </p:nvSpPr>
        <p:spPr>
          <a:xfrm>
            <a:off x="5261870" y="3190022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ounded Rectangle 106"/>
          <p:cNvSpPr/>
          <p:nvPr/>
        </p:nvSpPr>
        <p:spPr>
          <a:xfrm>
            <a:off x="5726791" y="3190022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Rounded Rectangle 107"/>
          <p:cNvSpPr/>
          <p:nvPr/>
        </p:nvSpPr>
        <p:spPr>
          <a:xfrm>
            <a:off x="6191712" y="3190022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Rounded Rectangle 108"/>
          <p:cNvSpPr/>
          <p:nvPr/>
        </p:nvSpPr>
        <p:spPr>
          <a:xfrm>
            <a:off x="6656632" y="3190022"/>
            <a:ext cx="406806" cy="393158"/>
          </a:xfrm>
          <a:prstGeom prst="roundRect">
            <a:avLst>
              <a:gd name="adj" fmla="val 7442"/>
            </a:avLst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ounded Rectangle 109"/>
          <p:cNvSpPr/>
          <p:nvPr/>
        </p:nvSpPr>
        <p:spPr>
          <a:xfrm>
            <a:off x="7121553" y="3190022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ounded Rectangle 110"/>
          <p:cNvSpPr/>
          <p:nvPr/>
        </p:nvSpPr>
        <p:spPr>
          <a:xfrm>
            <a:off x="7586474" y="3190022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ounded Rectangle 111"/>
          <p:cNvSpPr/>
          <p:nvPr/>
        </p:nvSpPr>
        <p:spPr>
          <a:xfrm>
            <a:off x="8051394" y="3190022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 112"/>
          <p:cNvSpPr/>
          <p:nvPr/>
        </p:nvSpPr>
        <p:spPr>
          <a:xfrm>
            <a:off x="520501" y="2531284"/>
            <a:ext cx="18416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Still Market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4" name="Rounded Rectangle 113"/>
          <p:cNvSpPr/>
          <p:nvPr/>
        </p:nvSpPr>
        <p:spPr>
          <a:xfrm>
            <a:off x="2514599" y="3876333"/>
            <a:ext cx="916983" cy="886221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ounded Rectangle 115"/>
          <p:cNvSpPr/>
          <p:nvPr/>
        </p:nvSpPr>
        <p:spPr>
          <a:xfrm>
            <a:off x="3634648" y="3876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ounded Rectangle 116"/>
          <p:cNvSpPr/>
          <p:nvPr/>
        </p:nvSpPr>
        <p:spPr>
          <a:xfrm>
            <a:off x="4099569" y="3876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ounded Rectangle 117"/>
          <p:cNvSpPr/>
          <p:nvPr/>
        </p:nvSpPr>
        <p:spPr>
          <a:xfrm>
            <a:off x="4564489" y="3876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ounded Rectangle 118"/>
          <p:cNvSpPr/>
          <p:nvPr/>
        </p:nvSpPr>
        <p:spPr>
          <a:xfrm>
            <a:off x="5029410" y="3876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ounded Rectangle 119"/>
          <p:cNvSpPr/>
          <p:nvPr/>
        </p:nvSpPr>
        <p:spPr>
          <a:xfrm>
            <a:off x="5494331" y="3876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ounded Rectangle 120"/>
          <p:cNvSpPr/>
          <p:nvPr/>
        </p:nvSpPr>
        <p:spPr>
          <a:xfrm>
            <a:off x="5959251" y="3876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ounded Rectangle 121"/>
          <p:cNvSpPr/>
          <p:nvPr/>
        </p:nvSpPr>
        <p:spPr>
          <a:xfrm>
            <a:off x="6424172" y="3876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Rounded Rectangle 122"/>
          <p:cNvSpPr/>
          <p:nvPr/>
        </p:nvSpPr>
        <p:spPr>
          <a:xfrm>
            <a:off x="6889093" y="3876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ounded Rectangle 123"/>
          <p:cNvSpPr/>
          <p:nvPr/>
        </p:nvSpPr>
        <p:spPr>
          <a:xfrm>
            <a:off x="7354013" y="3876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ounded Rectangle 124"/>
          <p:cNvSpPr/>
          <p:nvPr/>
        </p:nvSpPr>
        <p:spPr>
          <a:xfrm>
            <a:off x="7818934" y="3876333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ounded Rectangle 125"/>
          <p:cNvSpPr/>
          <p:nvPr/>
        </p:nvSpPr>
        <p:spPr>
          <a:xfrm>
            <a:off x="3867108" y="4333022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Rounded Rectangle 126"/>
          <p:cNvSpPr/>
          <p:nvPr/>
        </p:nvSpPr>
        <p:spPr>
          <a:xfrm>
            <a:off x="4332029" y="4333022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ounded Rectangle 127"/>
          <p:cNvSpPr/>
          <p:nvPr/>
        </p:nvSpPr>
        <p:spPr>
          <a:xfrm>
            <a:off x="4796950" y="4333022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ounded Rectangle 128"/>
          <p:cNvSpPr/>
          <p:nvPr/>
        </p:nvSpPr>
        <p:spPr>
          <a:xfrm>
            <a:off x="5261870" y="4333022"/>
            <a:ext cx="406806" cy="393158"/>
          </a:xfrm>
          <a:prstGeom prst="roundRect">
            <a:avLst>
              <a:gd name="adj" fmla="val 7442"/>
            </a:avLst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ounded Rectangle 129"/>
          <p:cNvSpPr/>
          <p:nvPr/>
        </p:nvSpPr>
        <p:spPr>
          <a:xfrm>
            <a:off x="5726791" y="4333022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Rounded Rectangle 130"/>
          <p:cNvSpPr/>
          <p:nvPr/>
        </p:nvSpPr>
        <p:spPr>
          <a:xfrm>
            <a:off x="6191712" y="4333022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ounded Rectangle 131"/>
          <p:cNvSpPr/>
          <p:nvPr/>
        </p:nvSpPr>
        <p:spPr>
          <a:xfrm>
            <a:off x="6656632" y="4333022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ounded Rectangle 132"/>
          <p:cNvSpPr/>
          <p:nvPr/>
        </p:nvSpPr>
        <p:spPr>
          <a:xfrm>
            <a:off x="7121553" y="4333022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Rounded Rectangle 133"/>
          <p:cNvSpPr/>
          <p:nvPr/>
        </p:nvSpPr>
        <p:spPr>
          <a:xfrm>
            <a:off x="7586474" y="4333022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Rounded Rectangle 134"/>
          <p:cNvSpPr/>
          <p:nvPr/>
        </p:nvSpPr>
        <p:spPr>
          <a:xfrm>
            <a:off x="8051394" y="4333022"/>
            <a:ext cx="406806" cy="393158"/>
          </a:xfrm>
          <a:prstGeom prst="roundRect">
            <a:avLst>
              <a:gd name="adj" fmla="val 7442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Rectangle 135"/>
          <p:cNvSpPr/>
          <p:nvPr/>
        </p:nvSpPr>
        <p:spPr>
          <a:xfrm>
            <a:off x="520501" y="3688199"/>
            <a:ext cx="18416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Between Competitor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7" name="Freeform 5"/>
          <p:cNvSpPr>
            <a:spLocks noEditPoints="1"/>
          </p:cNvSpPr>
          <p:nvPr/>
        </p:nvSpPr>
        <p:spPr bwMode="auto">
          <a:xfrm>
            <a:off x="2784432" y="2971575"/>
            <a:ext cx="377317" cy="436893"/>
          </a:xfrm>
          <a:custGeom>
            <a:avLst/>
            <a:gdLst>
              <a:gd name="T0" fmla="*/ 101 w 111"/>
              <a:gd name="T1" fmla="*/ 0 h 129"/>
              <a:gd name="T2" fmla="*/ 10 w 111"/>
              <a:gd name="T3" fmla="*/ 0 h 129"/>
              <a:gd name="T4" fmla="*/ 0 w 111"/>
              <a:gd name="T5" fmla="*/ 10 h 129"/>
              <a:gd name="T6" fmla="*/ 0 w 111"/>
              <a:gd name="T7" fmla="*/ 119 h 129"/>
              <a:gd name="T8" fmla="*/ 10 w 111"/>
              <a:gd name="T9" fmla="*/ 129 h 129"/>
              <a:gd name="T10" fmla="*/ 101 w 111"/>
              <a:gd name="T11" fmla="*/ 129 h 129"/>
              <a:gd name="T12" fmla="*/ 111 w 111"/>
              <a:gd name="T13" fmla="*/ 119 h 129"/>
              <a:gd name="T14" fmla="*/ 111 w 111"/>
              <a:gd name="T15" fmla="*/ 10 h 129"/>
              <a:gd name="T16" fmla="*/ 101 w 111"/>
              <a:gd name="T17" fmla="*/ 0 h 129"/>
              <a:gd name="T18" fmla="*/ 101 w 111"/>
              <a:gd name="T19" fmla="*/ 109 h 129"/>
              <a:gd name="T20" fmla="*/ 10 w 111"/>
              <a:gd name="T21" fmla="*/ 109 h 129"/>
              <a:gd name="T22" fmla="*/ 10 w 111"/>
              <a:gd name="T23" fmla="*/ 11 h 129"/>
              <a:gd name="T24" fmla="*/ 101 w 111"/>
              <a:gd name="T25" fmla="*/ 11 h 129"/>
              <a:gd name="T26" fmla="*/ 101 w 111"/>
              <a:gd name="T27" fmla="*/ 109 h 129"/>
              <a:gd name="T28" fmla="*/ 68 w 111"/>
              <a:gd name="T29" fmla="*/ 121 h 129"/>
              <a:gd name="T30" fmla="*/ 43 w 111"/>
              <a:gd name="T31" fmla="*/ 121 h 129"/>
              <a:gd name="T32" fmla="*/ 43 w 111"/>
              <a:gd name="T33" fmla="*/ 118 h 129"/>
              <a:gd name="T34" fmla="*/ 68 w 111"/>
              <a:gd name="T35" fmla="*/ 118 h 129"/>
              <a:gd name="T36" fmla="*/ 68 w 111"/>
              <a:gd name="T37" fmla="*/ 121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" h="129">
                <a:moveTo>
                  <a:pt x="101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5"/>
                  <a:pt x="5" y="129"/>
                  <a:pt x="10" y="129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7" y="129"/>
                  <a:pt x="111" y="125"/>
                  <a:pt x="111" y="119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1" y="4"/>
                  <a:pt x="107" y="0"/>
                  <a:pt x="101" y="0"/>
                </a:cubicBezTo>
                <a:close/>
                <a:moveTo>
                  <a:pt x="101" y="109"/>
                </a:moveTo>
                <a:cubicBezTo>
                  <a:pt x="10" y="109"/>
                  <a:pt x="10" y="109"/>
                  <a:pt x="10" y="109"/>
                </a:cubicBezTo>
                <a:cubicBezTo>
                  <a:pt x="10" y="11"/>
                  <a:pt x="10" y="11"/>
                  <a:pt x="10" y="11"/>
                </a:cubicBezTo>
                <a:cubicBezTo>
                  <a:pt x="101" y="11"/>
                  <a:pt x="101" y="11"/>
                  <a:pt x="101" y="11"/>
                </a:cubicBezTo>
                <a:lnTo>
                  <a:pt x="101" y="109"/>
                </a:lnTo>
                <a:close/>
                <a:moveTo>
                  <a:pt x="68" y="121"/>
                </a:moveTo>
                <a:cubicBezTo>
                  <a:pt x="43" y="121"/>
                  <a:pt x="43" y="121"/>
                  <a:pt x="43" y="121"/>
                </a:cubicBezTo>
                <a:cubicBezTo>
                  <a:pt x="43" y="118"/>
                  <a:pt x="43" y="118"/>
                  <a:pt x="43" y="118"/>
                </a:cubicBezTo>
                <a:cubicBezTo>
                  <a:pt x="68" y="118"/>
                  <a:pt x="68" y="118"/>
                  <a:pt x="68" y="118"/>
                </a:cubicBezTo>
                <a:lnTo>
                  <a:pt x="68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8" name="Freeform 12"/>
          <p:cNvSpPr>
            <a:spLocks noEditPoints="1"/>
          </p:cNvSpPr>
          <p:nvPr/>
        </p:nvSpPr>
        <p:spPr bwMode="auto">
          <a:xfrm>
            <a:off x="2860557" y="4122509"/>
            <a:ext cx="225066" cy="393867"/>
          </a:xfrm>
          <a:custGeom>
            <a:avLst/>
            <a:gdLst>
              <a:gd name="T0" fmla="*/ 9 w 66"/>
              <a:gd name="T1" fmla="*/ 0 h 116"/>
              <a:gd name="T2" fmla="*/ 0 w 66"/>
              <a:gd name="T3" fmla="*/ 108 h 116"/>
              <a:gd name="T4" fmla="*/ 58 w 66"/>
              <a:gd name="T5" fmla="*/ 116 h 116"/>
              <a:gd name="T6" fmla="*/ 66 w 66"/>
              <a:gd name="T7" fmla="*/ 8 h 116"/>
              <a:gd name="T8" fmla="*/ 22 w 66"/>
              <a:gd name="T9" fmla="*/ 6 h 116"/>
              <a:gd name="T10" fmla="*/ 45 w 66"/>
              <a:gd name="T11" fmla="*/ 8 h 116"/>
              <a:gd name="T12" fmla="*/ 22 w 66"/>
              <a:gd name="T13" fmla="*/ 6 h 116"/>
              <a:gd name="T14" fmla="*/ 60 w 66"/>
              <a:gd name="T15" fmla="*/ 14 h 116"/>
              <a:gd name="T16" fmla="*/ 7 w 66"/>
              <a:gd name="T17" fmla="*/ 60 h 116"/>
              <a:gd name="T18" fmla="*/ 44 w 66"/>
              <a:gd name="T19" fmla="*/ 82 h 116"/>
              <a:gd name="T20" fmla="*/ 59 w 66"/>
              <a:gd name="T21" fmla="*/ 75 h 116"/>
              <a:gd name="T22" fmla="*/ 44 w 66"/>
              <a:gd name="T23" fmla="*/ 82 h 116"/>
              <a:gd name="T24" fmla="*/ 59 w 66"/>
              <a:gd name="T25" fmla="*/ 94 h 116"/>
              <a:gd name="T26" fmla="*/ 44 w 66"/>
              <a:gd name="T27" fmla="*/ 86 h 116"/>
              <a:gd name="T28" fmla="*/ 44 w 66"/>
              <a:gd name="T29" fmla="*/ 71 h 116"/>
              <a:gd name="T30" fmla="*/ 59 w 66"/>
              <a:gd name="T31" fmla="*/ 64 h 116"/>
              <a:gd name="T32" fmla="*/ 44 w 66"/>
              <a:gd name="T33" fmla="*/ 71 h 116"/>
              <a:gd name="T34" fmla="*/ 8 w 66"/>
              <a:gd name="T35" fmla="*/ 105 h 116"/>
              <a:gd name="T36" fmla="*/ 23 w 66"/>
              <a:gd name="T37" fmla="*/ 98 h 116"/>
              <a:gd name="T38" fmla="*/ 23 w 66"/>
              <a:gd name="T39" fmla="*/ 94 h 116"/>
              <a:gd name="T40" fmla="*/ 8 w 66"/>
              <a:gd name="T41" fmla="*/ 86 h 116"/>
              <a:gd name="T42" fmla="*/ 23 w 66"/>
              <a:gd name="T43" fmla="*/ 94 h 116"/>
              <a:gd name="T44" fmla="*/ 8 w 66"/>
              <a:gd name="T45" fmla="*/ 82 h 116"/>
              <a:gd name="T46" fmla="*/ 23 w 66"/>
              <a:gd name="T47" fmla="*/ 75 h 116"/>
              <a:gd name="T48" fmla="*/ 23 w 66"/>
              <a:gd name="T49" fmla="*/ 71 h 116"/>
              <a:gd name="T50" fmla="*/ 8 w 66"/>
              <a:gd name="T51" fmla="*/ 64 h 116"/>
              <a:gd name="T52" fmla="*/ 23 w 66"/>
              <a:gd name="T53" fmla="*/ 71 h 116"/>
              <a:gd name="T54" fmla="*/ 26 w 66"/>
              <a:gd name="T55" fmla="*/ 105 h 116"/>
              <a:gd name="T56" fmla="*/ 41 w 66"/>
              <a:gd name="T57" fmla="*/ 98 h 116"/>
              <a:gd name="T58" fmla="*/ 41 w 66"/>
              <a:gd name="T59" fmla="*/ 94 h 116"/>
              <a:gd name="T60" fmla="*/ 26 w 66"/>
              <a:gd name="T61" fmla="*/ 86 h 116"/>
              <a:gd name="T62" fmla="*/ 41 w 66"/>
              <a:gd name="T63" fmla="*/ 94 h 116"/>
              <a:gd name="T64" fmla="*/ 26 w 66"/>
              <a:gd name="T65" fmla="*/ 82 h 116"/>
              <a:gd name="T66" fmla="*/ 41 w 66"/>
              <a:gd name="T67" fmla="*/ 75 h 116"/>
              <a:gd name="T68" fmla="*/ 41 w 66"/>
              <a:gd name="T69" fmla="*/ 71 h 116"/>
              <a:gd name="T70" fmla="*/ 26 w 66"/>
              <a:gd name="T71" fmla="*/ 64 h 116"/>
              <a:gd name="T72" fmla="*/ 41 w 66"/>
              <a:gd name="T73" fmla="*/ 71 h 116"/>
              <a:gd name="T74" fmla="*/ 59 w 66"/>
              <a:gd name="T75" fmla="*/ 98 h 116"/>
              <a:gd name="T76" fmla="*/ 44 w 66"/>
              <a:gd name="T77" fmla="*/ 105 h 116"/>
              <a:gd name="T78" fmla="*/ 58 w 66"/>
              <a:gd name="T79" fmla="*/ 116 h 116"/>
              <a:gd name="T80" fmla="*/ 52 w 66"/>
              <a:gd name="T81" fmla="*/ 114 h 116"/>
              <a:gd name="T82" fmla="*/ 58 w 66"/>
              <a:gd name="T83" fmla="*/ 111 h 116"/>
              <a:gd name="T84" fmla="*/ 58 w 66"/>
              <a:gd name="T85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6" h="116">
                <a:moveTo>
                  <a:pt x="58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2"/>
                  <a:pt x="4" y="116"/>
                  <a:pt x="9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62" y="116"/>
                  <a:pt x="66" y="112"/>
                  <a:pt x="66" y="108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4"/>
                  <a:pt x="62" y="0"/>
                  <a:pt x="58" y="0"/>
                </a:cubicBezTo>
                <a:close/>
                <a:moveTo>
                  <a:pt x="22" y="6"/>
                </a:moveTo>
                <a:cubicBezTo>
                  <a:pt x="45" y="6"/>
                  <a:pt x="45" y="6"/>
                  <a:pt x="45" y="6"/>
                </a:cubicBezTo>
                <a:cubicBezTo>
                  <a:pt x="45" y="8"/>
                  <a:pt x="45" y="8"/>
                  <a:pt x="45" y="8"/>
                </a:cubicBezTo>
                <a:cubicBezTo>
                  <a:pt x="22" y="8"/>
                  <a:pt x="22" y="8"/>
                  <a:pt x="22" y="8"/>
                </a:cubicBezTo>
                <a:lnTo>
                  <a:pt x="22" y="6"/>
                </a:lnTo>
                <a:close/>
                <a:moveTo>
                  <a:pt x="7" y="14"/>
                </a:moveTo>
                <a:cubicBezTo>
                  <a:pt x="60" y="14"/>
                  <a:pt x="60" y="14"/>
                  <a:pt x="60" y="14"/>
                </a:cubicBezTo>
                <a:cubicBezTo>
                  <a:pt x="60" y="60"/>
                  <a:pt x="60" y="60"/>
                  <a:pt x="60" y="60"/>
                </a:cubicBezTo>
                <a:cubicBezTo>
                  <a:pt x="7" y="60"/>
                  <a:pt x="7" y="60"/>
                  <a:pt x="7" y="60"/>
                </a:cubicBezTo>
                <a:lnTo>
                  <a:pt x="7" y="14"/>
                </a:lnTo>
                <a:close/>
                <a:moveTo>
                  <a:pt x="44" y="82"/>
                </a:moveTo>
                <a:cubicBezTo>
                  <a:pt x="44" y="75"/>
                  <a:pt x="44" y="75"/>
                  <a:pt x="44" y="75"/>
                </a:cubicBezTo>
                <a:cubicBezTo>
                  <a:pt x="59" y="75"/>
                  <a:pt x="59" y="75"/>
                  <a:pt x="59" y="75"/>
                </a:cubicBezTo>
                <a:cubicBezTo>
                  <a:pt x="59" y="82"/>
                  <a:pt x="59" y="82"/>
                  <a:pt x="59" y="82"/>
                </a:cubicBezTo>
                <a:lnTo>
                  <a:pt x="44" y="82"/>
                </a:lnTo>
                <a:close/>
                <a:moveTo>
                  <a:pt x="59" y="86"/>
                </a:moveTo>
                <a:cubicBezTo>
                  <a:pt x="59" y="94"/>
                  <a:pt x="59" y="94"/>
                  <a:pt x="59" y="94"/>
                </a:cubicBezTo>
                <a:cubicBezTo>
                  <a:pt x="44" y="94"/>
                  <a:pt x="44" y="94"/>
                  <a:pt x="44" y="94"/>
                </a:cubicBezTo>
                <a:cubicBezTo>
                  <a:pt x="44" y="86"/>
                  <a:pt x="44" y="86"/>
                  <a:pt x="44" y="86"/>
                </a:cubicBezTo>
                <a:lnTo>
                  <a:pt x="59" y="86"/>
                </a:lnTo>
                <a:close/>
                <a:moveTo>
                  <a:pt x="44" y="71"/>
                </a:moveTo>
                <a:cubicBezTo>
                  <a:pt x="44" y="64"/>
                  <a:pt x="44" y="64"/>
                  <a:pt x="44" y="64"/>
                </a:cubicBezTo>
                <a:cubicBezTo>
                  <a:pt x="59" y="64"/>
                  <a:pt x="59" y="64"/>
                  <a:pt x="59" y="64"/>
                </a:cubicBezTo>
                <a:cubicBezTo>
                  <a:pt x="59" y="71"/>
                  <a:pt x="59" y="71"/>
                  <a:pt x="59" y="71"/>
                </a:cubicBezTo>
                <a:lnTo>
                  <a:pt x="44" y="71"/>
                </a:lnTo>
                <a:close/>
                <a:moveTo>
                  <a:pt x="23" y="105"/>
                </a:moveTo>
                <a:cubicBezTo>
                  <a:pt x="8" y="105"/>
                  <a:pt x="8" y="105"/>
                  <a:pt x="8" y="105"/>
                </a:cubicBezTo>
                <a:cubicBezTo>
                  <a:pt x="8" y="98"/>
                  <a:pt x="8" y="98"/>
                  <a:pt x="8" y="98"/>
                </a:cubicBezTo>
                <a:cubicBezTo>
                  <a:pt x="23" y="98"/>
                  <a:pt x="23" y="98"/>
                  <a:pt x="23" y="98"/>
                </a:cubicBezTo>
                <a:lnTo>
                  <a:pt x="23" y="105"/>
                </a:lnTo>
                <a:close/>
                <a:moveTo>
                  <a:pt x="23" y="94"/>
                </a:moveTo>
                <a:cubicBezTo>
                  <a:pt x="8" y="94"/>
                  <a:pt x="8" y="94"/>
                  <a:pt x="8" y="94"/>
                </a:cubicBezTo>
                <a:cubicBezTo>
                  <a:pt x="8" y="86"/>
                  <a:pt x="8" y="86"/>
                  <a:pt x="8" y="86"/>
                </a:cubicBezTo>
                <a:cubicBezTo>
                  <a:pt x="23" y="86"/>
                  <a:pt x="23" y="86"/>
                  <a:pt x="23" y="86"/>
                </a:cubicBezTo>
                <a:lnTo>
                  <a:pt x="23" y="94"/>
                </a:lnTo>
                <a:close/>
                <a:moveTo>
                  <a:pt x="23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75"/>
                  <a:pt x="8" y="75"/>
                  <a:pt x="8" y="75"/>
                </a:cubicBezTo>
                <a:cubicBezTo>
                  <a:pt x="23" y="75"/>
                  <a:pt x="23" y="75"/>
                  <a:pt x="23" y="75"/>
                </a:cubicBezTo>
                <a:lnTo>
                  <a:pt x="23" y="82"/>
                </a:lnTo>
                <a:close/>
                <a:moveTo>
                  <a:pt x="23" y="71"/>
                </a:moveTo>
                <a:cubicBezTo>
                  <a:pt x="8" y="71"/>
                  <a:pt x="8" y="71"/>
                  <a:pt x="8" y="71"/>
                </a:cubicBezTo>
                <a:cubicBezTo>
                  <a:pt x="8" y="64"/>
                  <a:pt x="8" y="64"/>
                  <a:pt x="8" y="64"/>
                </a:cubicBezTo>
                <a:cubicBezTo>
                  <a:pt x="23" y="64"/>
                  <a:pt x="23" y="64"/>
                  <a:pt x="23" y="64"/>
                </a:cubicBezTo>
                <a:lnTo>
                  <a:pt x="23" y="71"/>
                </a:lnTo>
                <a:close/>
                <a:moveTo>
                  <a:pt x="41" y="105"/>
                </a:moveTo>
                <a:cubicBezTo>
                  <a:pt x="26" y="105"/>
                  <a:pt x="26" y="105"/>
                  <a:pt x="26" y="105"/>
                </a:cubicBezTo>
                <a:cubicBezTo>
                  <a:pt x="26" y="98"/>
                  <a:pt x="26" y="98"/>
                  <a:pt x="26" y="98"/>
                </a:cubicBezTo>
                <a:cubicBezTo>
                  <a:pt x="41" y="98"/>
                  <a:pt x="41" y="98"/>
                  <a:pt x="41" y="98"/>
                </a:cubicBezTo>
                <a:lnTo>
                  <a:pt x="41" y="105"/>
                </a:lnTo>
                <a:close/>
                <a:moveTo>
                  <a:pt x="41" y="94"/>
                </a:moveTo>
                <a:cubicBezTo>
                  <a:pt x="26" y="94"/>
                  <a:pt x="26" y="94"/>
                  <a:pt x="26" y="94"/>
                </a:cubicBezTo>
                <a:cubicBezTo>
                  <a:pt x="26" y="86"/>
                  <a:pt x="26" y="86"/>
                  <a:pt x="26" y="86"/>
                </a:cubicBezTo>
                <a:cubicBezTo>
                  <a:pt x="41" y="86"/>
                  <a:pt x="41" y="86"/>
                  <a:pt x="41" y="86"/>
                </a:cubicBezTo>
                <a:lnTo>
                  <a:pt x="41" y="94"/>
                </a:lnTo>
                <a:close/>
                <a:moveTo>
                  <a:pt x="41" y="82"/>
                </a:moveTo>
                <a:cubicBezTo>
                  <a:pt x="26" y="82"/>
                  <a:pt x="26" y="82"/>
                  <a:pt x="26" y="82"/>
                </a:cubicBezTo>
                <a:cubicBezTo>
                  <a:pt x="26" y="75"/>
                  <a:pt x="26" y="75"/>
                  <a:pt x="26" y="75"/>
                </a:cubicBezTo>
                <a:cubicBezTo>
                  <a:pt x="41" y="75"/>
                  <a:pt x="41" y="75"/>
                  <a:pt x="41" y="75"/>
                </a:cubicBezTo>
                <a:lnTo>
                  <a:pt x="41" y="82"/>
                </a:lnTo>
                <a:close/>
                <a:moveTo>
                  <a:pt x="41" y="71"/>
                </a:moveTo>
                <a:cubicBezTo>
                  <a:pt x="26" y="71"/>
                  <a:pt x="26" y="71"/>
                  <a:pt x="26" y="71"/>
                </a:cubicBezTo>
                <a:cubicBezTo>
                  <a:pt x="26" y="64"/>
                  <a:pt x="26" y="64"/>
                  <a:pt x="26" y="64"/>
                </a:cubicBezTo>
                <a:cubicBezTo>
                  <a:pt x="41" y="64"/>
                  <a:pt x="41" y="64"/>
                  <a:pt x="41" y="64"/>
                </a:cubicBezTo>
                <a:lnTo>
                  <a:pt x="41" y="71"/>
                </a:lnTo>
                <a:close/>
                <a:moveTo>
                  <a:pt x="44" y="98"/>
                </a:moveTo>
                <a:cubicBezTo>
                  <a:pt x="59" y="98"/>
                  <a:pt x="59" y="98"/>
                  <a:pt x="59" y="98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44" y="105"/>
                  <a:pt x="44" y="105"/>
                  <a:pt x="44" y="105"/>
                </a:cubicBezTo>
                <a:lnTo>
                  <a:pt x="44" y="98"/>
                </a:lnTo>
                <a:close/>
                <a:moveTo>
                  <a:pt x="58" y="116"/>
                </a:moveTo>
                <a:cubicBezTo>
                  <a:pt x="54" y="116"/>
                  <a:pt x="54" y="116"/>
                  <a:pt x="54" y="116"/>
                </a:cubicBezTo>
                <a:cubicBezTo>
                  <a:pt x="53" y="116"/>
                  <a:pt x="52" y="115"/>
                  <a:pt x="52" y="114"/>
                </a:cubicBezTo>
                <a:cubicBezTo>
                  <a:pt x="52" y="112"/>
                  <a:pt x="53" y="111"/>
                  <a:pt x="54" y="111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59" y="111"/>
                  <a:pt x="60" y="112"/>
                  <a:pt x="60" y="114"/>
                </a:cubicBezTo>
                <a:cubicBezTo>
                  <a:pt x="60" y="115"/>
                  <a:pt x="59" y="116"/>
                  <a:pt x="58" y="1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39" name="Group 138"/>
          <p:cNvGrpSpPr/>
          <p:nvPr/>
        </p:nvGrpSpPr>
        <p:grpSpPr>
          <a:xfrm>
            <a:off x="2850628" y="1783890"/>
            <a:ext cx="244925" cy="426965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140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41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2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2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2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2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2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25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" dur="2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2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0"/>
                            </p:stCondLst>
                            <p:childTnLst>
                              <p:par>
                                <p:cTn id="1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2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2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2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2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0"/>
                            </p:stCondLst>
                            <p:childTnLst>
                              <p:par>
                                <p:cTn id="2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0"/>
                            </p:stCondLst>
                            <p:childTnLst>
                              <p:par>
                                <p:cTn id="2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2" dur="2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" dur="2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0"/>
                            </p:stCondLst>
                            <p:childTnLst>
                              <p:par>
                                <p:cTn id="2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2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2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0"/>
                            </p:stCondLst>
                            <p:childTnLst>
                              <p:par>
                                <p:cTn id="2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2" dur="2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" dur="2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0"/>
                            </p:stCondLst>
                            <p:childTnLst>
                              <p:par>
                                <p:cTn id="2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2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2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2" dur="2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3" dur="2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0"/>
                            </p:stCondLst>
                            <p:childTnLst>
                              <p:par>
                                <p:cTn id="2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2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2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2" dur="2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2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2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2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4500"/>
                            </p:stCondLst>
                            <p:childTnLst>
                              <p:par>
                                <p:cTn id="2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2" dur="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" dur="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0"/>
                            </p:stCondLst>
                            <p:childTnLst>
                              <p:par>
                                <p:cTn id="2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7" dur="2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8" dur="2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0"/>
                            </p:stCondLst>
                            <p:childTnLst>
                              <p:par>
                                <p:cTn id="2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2" dur="2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3" dur="2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0"/>
                            </p:stCondLst>
                            <p:childTnLst>
                              <p:par>
                                <p:cTn id="2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7" dur="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8" dur="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0"/>
                            </p:stCondLst>
                            <p:childTnLst>
                              <p:par>
                                <p:cTn id="2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2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" dur="2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" dur="2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500"/>
                            </p:stCondLst>
                            <p:childTnLst>
                              <p:par>
                                <p:cTn id="2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2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2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7" dur="2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8" dur="2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0"/>
                            </p:stCondLst>
                            <p:childTnLst>
                              <p:par>
                                <p:cTn id="2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2" dur="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3" dur="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7" dur="2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8" dur="2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29500"/>
                            </p:stCondLst>
                            <p:childTnLst>
                              <p:par>
                                <p:cTn id="3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2" dur="2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3" dur="2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0"/>
                            </p:stCondLst>
                            <p:childTnLst>
                              <p:par>
                                <p:cTn id="3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7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8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0"/>
                            </p:stCondLst>
                            <p:childTnLst>
                              <p:par>
                                <p:cTn id="3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2" dur="2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3" dur="2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31000"/>
                            </p:stCondLst>
                            <p:childTnLst>
                              <p:par>
                                <p:cTn id="3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7" dur="2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8" dur="2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31500"/>
                            </p:stCondLst>
                            <p:childTnLst>
                              <p:par>
                                <p:cTn id="3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2" dur="2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3" dur="2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2000"/>
                            </p:stCondLst>
                            <p:childTnLst>
                              <p:par>
                                <p:cTn id="3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7" dur="2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8" dur="2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32500"/>
                            </p:stCondLst>
                            <p:childTnLst>
                              <p:par>
                                <p:cTn id="3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2" dur="2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3" dur="2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33000"/>
                            </p:stCondLst>
                            <p:childTnLst>
                              <p:par>
                                <p:cTn id="3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7" dur="2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8" dur="2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33500"/>
                            </p:stCondLst>
                            <p:childTnLst>
                              <p:par>
                                <p:cTn id="3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2" dur="2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3" dur="2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34000"/>
                            </p:stCondLst>
                            <p:childTnLst>
                              <p:par>
                                <p:cTn id="3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7" dur="2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8" dur="2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4500"/>
                            </p:stCondLst>
                            <p:childTnLst>
                              <p:par>
                                <p:cTn id="3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2" dur="2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3" dur="2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5000"/>
                            </p:stCondLst>
                            <p:childTnLst>
                              <p:par>
                                <p:cTn id="3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7" dur="2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8" dur="2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51" grpId="0" animBg="1"/>
      <p:bldP spid="52" grpId="0" animBg="1"/>
      <p:bldP spid="53" grpId="0" animBg="1"/>
      <p:bldP spid="54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90" grpId="0"/>
      <p:bldP spid="91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/>
      <p:bldP spid="114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/>
      <p:bldP spid="137" grpId="0" animBg="1"/>
      <p:bldP spid="138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/>
          <p:cNvSpPr/>
          <p:nvPr/>
        </p:nvSpPr>
        <p:spPr bwMode="auto">
          <a:xfrm>
            <a:off x="2292350" y="2784475"/>
            <a:ext cx="730250" cy="733425"/>
          </a:xfrm>
          <a:custGeom>
            <a:avLst/>
            <a:gdLst>
              <a:gd name="T0" fmla="*/ 7 w 95"/>
              <a:gd name="T1" fmla="*/ 0 h 95"/>
              <a:gd name="T2" fmla="*/ 88 w 95"/>
              <a:gd name="T3" fmla="*/ 0 h 95"/>
              <a:gd name="T4" fmla="*/ 95 w 95"/>
              <a:gd name="T5" fmla="*/ 7 h 95"/>
              <a:gd name="T6" fmla="*/ 95 w 95"/>
              <a:gd name="T7" fmla="*/ 88 h 95"/>
              <a:gd name="T8" fmla="*/ 88 w 95"/>
              <a:gd name="T9" fmla="*/ 95 h 95"/>
              <a:gd name="T10" fmla="*/ 7 w 95"/>
              <a:gd name="T11" fmla="*/ 95 h 95"/>
              <a:gd name="T12" fmla="*/ 0 w 95"/>
              <a:gd name="T13" fmla="*/ 88 h 95"/>
              <a:gd name="T14" fmla="*/ 0 w 95"/>
              <a:gd name="T15" fmla="*/ 7 h 95"/>
              <a:gd name="T16" fmla="*/ 7 w 95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5">
                <a:moveTo>
                  <a:pt x="7" y="0"/>
                </a:move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5" y="3"/>
                  <a:pt x="95" y="7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92"/>
                  <a:pt x="91" y="95"/>
                  <a:pt x="88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0" y="92"/>
                  <a:pt x="0" y="88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0E7FB7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 bwMode="auto">
          <a:xfrm>
            <a:off x="938212" y="2770187"/>
            <a:ext cx="730250" cy="731838"/>
          </a:xfrm>
          <a:custGeom>
            <a:avLst/>
            <a:gdLst>
              <a:gd name="T0" fmla="*/ 7 w 95"/>
              <a:gd name="T1" fmla="*/ 0 h 95"/>
              <a:gd name="T2" fmla="*/ 88 w 95"/>
              <a:gd name="T3" fmla="*/ 0 h 95"/>
              <a:gd name="T4" fmla="*/ 95 w 95"/>
              <a:gd name="T5" fmla="*/ 7 h 95"/>
              <a:gd name="T6" fmla="*/ 95 w 95"/>
              <a:gd name="T7" fmla="*/ 88 h 95"/>
              <a:gd name="T8" fmla="*/ 88 w 95"/>
              <a:gd name="T9" fmla="*/ 95 h 95"/>
              <a:gd name="T10" fmla="*/ 7 w 95"/>
              <a:gd name="T11" fmla="*/ 95 h 95"/>
              <a:gd name="T12" fmla="*/ 0 w 95"/>
              <a:gd name="T13" fmla="*/ 88 h 95"/>
              <a:gd name="T14" fmla="*/ 0 w 95"/>
              <a:gd name="T15" fmla="*/ 7 h 95"/>
              <a:gd name="T16" fmla="*/ 7 w 95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5">
                <a:moveTo>
                  <a:pt x="7" y="0"/>
                </a:moveTo>
                <a:cubicBezTo>
                  <a:pt x="88" y="0"/>
                  <a:pt x="88" y="0"/>
                  <a:pt x="88" y="0"/>
                </a:cubicBezTo>
                <a:cubicBezTo>
                  <a:pt x="92" y="0"/>
                  <a:pt x="95" y="3"/>
                  <a:pt x="95" y="7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91"/>
                  <a:pt x="92" y="95"/>
                  <a:pt x="88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4" y="95"/>
                  <a:pt x="0" y="91"/>
                  <a:pt x="0" y="88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4" y="0"/>
                  <a:pt x="7" y="0"/>
                </a:cubicBezTo>
                <a:close/>
              </a:path>
            </a:pathLst>
          </a:custGeom>
          <a:solidFill>
            <a:srgbClr val="0E7FB7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 bwMode="auto">
          <a:xfrm>
            <a:off x="938212" y="1612900"/>
            <a:ext cx="730250" cy="725488"/>
          </a:xfrm>
          <a:custGeom>
            <a:avLst/>
            <a:gdLst>
              <a:gd name="T0" fmla="*/ 7 w 95"/>
              <a:gd name="T1" fmla="*/ 0 h 94"/>
              <a:gd name="T2" fmla="*/ 88 w 95"/>
              <a:gd name="T3" fmla="*/ 0 h 94"/>
              <a:gd name="T4" fmla="*/ 95 w 95"/>
              <a:gd name="T5" fmla="*/ 7 h 94"/>
              <a:gd name="T6" fmla="*/ 95 w 95"/>
              <a:gd name="T7" fmla="*/ 87 h 94"/>
              <a:gd name="T8" fmla="*/ 88 w 95"/>
              <a:gd name="T9" fmla="*/ 94 h 94"/>
              <a:gd name="T10" fmla="*/ 7 w 95"/>
              <a:gd name="T11" fmla="*/ 94 h 94"/>
              <a:gd name="T12" fmla="*/ 0 w 95"/>
              <a:gd name="T13" fmla="*/ 87 h 94"/>
              <a:gd name="T14" fmla="*/ 0 w 95"/>
              <a:gd name="T15" fmla="*/ 7 h 94"/>
              <a:gd name="T16" fmla="*/ 7 w 95"/>
              <a:gd name="T1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4">
                <a:moveTo>
                  <a:pt x="7" y="0"/>
                </a:moveTo>
                <a:cubicBezTo>
                  <a:pt x="88" y="0"/>
                  <a:pt x="88" y="0"/>
                  <a:pt x="88" y="0"/>
                </a:cubicBezTo>
                <a:cubicBezTo>
                  <a:pt x="92" y="0"/>
                  <a:pt x="95" y="3"/>
                  <a:pt x="95" y="7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91"/>
                  <a:pt x="92" y="94"/>
                  <a:pt x="88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4" y="94"/>
                  <a:pt x="0" y="91"/>
                  <a:pt x="0" y="87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4" y="0"/>
                  <a:pt x="7" y="0"/>
                </a:cubicBezTo>
                <a:close/>
              </a:path>
            </a:pathLst>
          </a:custGeom>
          <a:solidFill>
            <a:srgbClr val="0E7FB7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 bwMode="auto">
          <a:xfrm>
            <a:off x="3160712" y="1660525"/>
            <a:ext cx="731838" cy="731838"/>
          </a:xfrm>
          <a:custGeom>
            <a:avLst/>
            <a:gdLst>
              <a:gd name="T0" fmla="*/ 7 w 95"/>
              <a:gd name="T1" fmla="*/ 0 h 95"/>
              <a:gd name="T2" fmla="*/ 87 w 95"/>
              <a:gd name="T3" fmla="*/ 0 h 95"/>
              <a:gd name="T4" fmla="*/ 95 w 95"/>
              <a:gd name="T5" fmla="*/ 7 h 95"/>
              <a:gd name="T6" fmla="*/ 95 w 95"/>
              <a:gd name="T7" fmla="*/ 87 h 95"/>
              <a:gd name="T8" fmla="*/ 87 w 95"/>
              <a:gd name="T9" fmla="*/ 95 h 95"/>
              <a:gd name="T10" fmla="*/ 7 w 95"/>
              <a:gd name="T11" fmla="*/ 95 h 95"/>
              <a:gd name="T12" fmla="*/ 0 w 95"/>
              <a:gd name="T13" fmla="*/ 87 h 95"/>
              <a:gd name="T14" fmla="*/ 0 w 95"/>
              <a:gd name="T15" fmla="*/ 7 h 95"/>
              <a:gd name="T16" fmla="*/ 7 w 95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5">
                <a:moveTo>
                  <a:pt x="7" y="0"/>
                </a:moveTo>
                <a:cubicBezTo>
                  <a:pt x="87" y="0"/>
                  <a:pt x="87" y="0"/>
                  <a:pt x="87" y="0"/>
                </a:cubicBezTo>
                <a:cubicBezTo>
                  <a:pt x="91" y="0"/>
                  <a:pt x="95" y="3"/>
                  <a:pt x="95" y="7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91"/>
                  <a:pt x="91" y="95"/>
                  <a:pt x="87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0" y="91"/>
                  <a:pt x="0" y="87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45C1A4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 bwMode="auto">
          <a:xfrm>
            <a:off x="2360612" y="703262"/>
            <a:ext cx="731838" cy="733425"/>
          </a:xfrm>
          <a:custGeom>
            <a:avLst/>
            <a:gdLst>
              <a:gd name="T0" fmla="*/ 7 w 95"/>
              <a:gd name="T1" fmla="*/ 0 h 95"/>
              <a:gd name="T2" fmla="*/ 88 w 95"/>
              <a:gd name="T3" fmla="*/ 0 h 95"/>
              <a:gd name="T4" fmla="*/ 95 w 95"/>
              <a:gd name="T5" fmla="*/ 7 h 95"/>
              <a:gd name="T6" fmla="*/ 95 w 95"/>
              <a:gd name="T7" fmla="*/ 88 h 95"/>
              <a:gd name="T8" fmla="*/ 88 w 95"/>
              <a:gd name="T9" fmla="*/ 95 h 95"/>
              <a:gd name="T10" fmla="*/ 7 w 95"/>
              <a:gd name="T11" fmla="*/ 95 h 95"/>
              <a:gd name="T12" fmla="*/ 0 w 95"/>
              <a:gd name="T13" fmla="*/ 88 h 95"/>
              <a:gd name="T14" fmla="*/ 0 w 95"/>
              <a:gd name="T15" fmla="*/ 7 h 95"/>
              <a:gd name="T16" fmla="*/ 7 w 95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5">
                <a:moveTo>
                  <a:pt x="7" y="0"/>
                </a:move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5" y="3"/>
                  <a:pt x="95" y="7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92"/>
                  <a:pt x="91" y="95"/>
                  <a:pt x="88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0" y="92"/>
                  <a:pt x="0" y="88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45C1A4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 bwMode="auto">
          <a:xfrm>
            <a:off x="3160712" y="303212"/>
            <a:ext cx="731838" cy="731838"/>
          </a:xfrm>
          <a:custGeom>
            <a:avLst/>
            <a:gdLst>
              <a:gd name="T0" fmla="*/ 7 w 95"/>
              <a:gd name="T1" fmla="*/ 0 h 95"/>
              <a:gd name="T2" fmla="*/ 87 w 95"/>
              <a:gd name="T3" fmla="*/ 0 h 95"/>
              <a:gd name="T4" fmla="*/ 95 w 95"/>
              <a:gd name="T5" fmla="*/ 7 h 95"/>
              <a:gd name="T6" fmla="*/ 95 w 95"/>
              <a:gd name="T7" fmla="*/ 88 h 95"/>
              <a:gd name="T8" fmla="*/ 87 w 95"/>
              <a:gd name="T9" fmla="*/ 95 h 95"/>
              <a:gd name="T10" fmla="*/ 7 w 95"/>
              <a:gd name="T11" fmla="*/ 95 h 95"/>
              <a:gd name="T12" fmla="*/ 0 w 95"/>
              <a:gd name="T13" fmla="*/ 88 h 95"/>
              <a:gd name="T14" fmla="*/ 0 w 95"/>
              <a:gd name="T15" fmla="*/ 7 h 95"/>
              <a:gd name="T16" fmla="*/ 7 w 95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5">
                <a:moveTo>
                  <a:pt x="7" y="0"/>
                </a:moveTo>
                <a:cubicBezTo>
                  <a:pt x="87" y="0"/>
                  <a:pt x="87" y="0"/>
                  <a:pt x="87" y="0"/>
                </a:cubicBezTo>
                <a:cubicBezTo>
                  <a:pt x="91" y="0"/>
                  <a:pt x="95" y="3"/>
                  <a:pt x="95" y="7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92"/>
                  <a:pt x="91" y="95"/>
                  <a:pt x="87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0" y="92"/>
                  <a:pt x="0" y="88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45C1A4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 bwMode="auto">
          <a:xfrm>
            <a:off x="3968750" y="703262"/>
            <a:ext cx="731838" cy="733425"/>
          </a:xfrm>
          <a:custGeom>
            <a:avLst/>
            <a:gdLst>
              <a:gd name="T0" fmla="*/ 7 w 95"/>
              <a:gd name="T1" fmla="*/ 0 h 95"/>
              <a:gd name="T2" fmla="*/ 88 w 95"/>
              <a:gd name="T3" fmla="*/ 0 h 95"/>
              <a:gd name="T4" fmla="*/ 95 w 95"/>
              <a:gd name="T5" fmla="*/ 7 h 95"/>
              <a:gd name="T6" fmla="*/ 95 w 95"/>
              <a:gd name="T7" fmla="*/ 88 h 95"/>
              <a:gd name="T8" fmla="*/ 88 w 95"/>
              <a:gd name="T9" fmla="*/ 95 h 95"/>
              <a:gd name="T10" fmla="*/ 7 w 95"/>
              <a:gd name="T11" fmla="*/ 95 h 95"/>
              <a:gd name="T12" fmla="*/ 0 w 95"/>
              <a:gd name="T13" fmla="*/ 88 h 95"/>
              <a:gd name="T14" fmla="*/ 0 w 95"/>
              <a:gd name="T15" fmla="*/ 7 h 95"/>
              <a:gd name="T16" fmla="*/ 7 w 95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5">
                <a:moveTo>
                  <a:pt x="7" y="0"/>
                </a:move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5" y="3"/>
                  <a:pt x="95" y="7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92"/>
                  <a:pt x="91" y="95"/>
                  <a:pt x="88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0" y="92"/>
                  <a:pt x="0" y="88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45C1A4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" name="Freeform 13"/>
          <p:cNvSpPr/>
          <p:nvPr/>
        </p:nvSpPr>
        <p:spPr bwMode="auto">
          <a:xfrm>
            <a:off x="4292600" y="1660525"/>
            <a:ext cx="730250" cy="723900"/>
          </a:xfrm>
          <a:custGeom>
            <a:avLst/>
            <a:gdLst>
              <a:gd name="T0" fmla="*/ 7 w 95"/>
              <a:gd name="T1" fmla="*/ 0 h 94"/>
              <a:gd name="T2" fmla="*/ 88 w 95"/>
              <a:gd name="T3" fmla="*/ 0 h 94"/>
              <a:gd name="T4" fmla="*/ 95 w 95"/>
              <a:gd name="T5" fmla="*/ 6 h 94"/>
              <a:gd name="T6" fmla="*/ 95 w 95"/>
              <a:gd name="T7" fmla="*/ 87 h 94"/>
              <a:gd name="T8" fmla="*/ 88 w 95"/>
              <a:gd name="T9" fmla="*/ 94 h 94"/>
              <a:gd name="T10" fmla="*/ 7 w 95"/>
              <a:gd name="T11" fmla="*/ 94 h 94"/>
              <a:gd name="T12" fmla="*/ 0 w 95"/>
              <a:gd name="T13" fmla="*/ 87 h 94"/>
              <a:gd name="T14" fmla="*/ 0 w 95"/>
              <a:gd name="T15" fmla="*/ 6 h 94"/>
              <a:gd name="T16" fmla="*/ 7 w 95"/>
              <a:gd name="T1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4">
                <a:moveTo>
                  <a:pt x="7" y="0"/>
                </a:moveTo>
                <a:cubicBezTo>
                  <a:pt x="88" y="0"/>
                  <a:pt x="88" y="0"/>
                  <a:pt x="88" y="0"/>
                </a:cubicBezTo>
                <a:cubicBezTo>
                  <a:pt x="92" y="0"/>
                  <a:pt x="95" y="3"/>
                  <a:pt x="95" y="6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91"/>
                  <a:pt x="92" y="94"/>
                  <a:pt x="88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3" y="94"/>
                  <a:pt x="0" y="91"/>
                  <a:pt x="0" y="87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B9D51F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4" name="Freeform 14"/>
          <p:cNvSpPr/>
          <p:nvPr/>
        </p:nvSpPr>
        <p:spPr bwMode="auto">
          <a:xfrm>
            <a:off x="5414962" y="487362"/>
            <a:ext cx="723900" cy="733425"/>
          </a:xfrm>
          <a:custGeom>
            <a:avLst/>
            <a:gdLst>
              <a:gd name="T0" fmla="*/ 7 w 94"/>
              <a:gd name="T1" fmla="*/ 0 h 95"/>
              <a:gd name="T2" fmla="*/ 87 w 94"/>
              <a:gd name="T3" fmla="*/ 0 h 95"/>
              <a:gd name="T4" fmla="*/ 94 w 94"/>
              <a:gd name="T5" fmla="*/ 7 h 95"/>
              <a:gd name="T6" fmla="*/ 94 w 94"/>
              <a:gd name="T7" fmla="*/ 88 h 95"/>
              <a:gd name="T8" fmla="*/ 87 w 94"/>
              <a:gd name="T9" fmla="*/ 95 h 95"/>
              <a:gd name="T10" fmla="*/ 7 w 94"/>
              <a:gd name="T11" fmla="*/ 95 h 95"/>
              <a:gd name="T12" fmla="*/ 0 w 94"/>
              <a:gd name="T13" fmla="*/ 88 h 95"/>
              <a:gd name="T14" fmla="*/ 0 w 94"/>
              <a:gd name="T15" fmla="*/ 7 h 95"/>
              <a:gd name="T16" fmla="*/ 7 w 94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95">
                <a:moveTo>
                  <a:pt x="7" y="0"/>
                </a:moveTo>
                <a:cubicBezTo>
                  <a:pt x="87" y="0"/>
                  <a:pt x="87" y="0"/>
                  <a:pt x="87" y="0"/>
                </a:cubicBezTo>
                <a:cubicBezTo>
                  <a:pt x="91" y="0"/>
                  <a:pt x="94" y="3"/>
                  <a:pt x="94" y="7"/>
                </a:cubicBezTo>
                <a:cubicBezTo>
                  <a:pt x="94" y="88"/>
                  <a:pt x="94" y="88"/>
                  <a:pt x="94" y="88"/>
                </a:cubicBezTo>
                <a:cubicBezTo>
                  <a:pt x="94" y="92"/>
                  <a:pt x="91" y="95"/>
                  <a:pt x="87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0" y="92"/>
                  <a:pt x="0" y="88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B9D51F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" name="Freeform 15"/>
          <p:cNvSpPr/>
          <p:nvPr/>
        </p:nvSpPr>
        <p:spPr bwMode="auto">
          <a:xfrm>
            <a:off x="6230937" y="966787"/>
            <a:ext cx="731838" cy="731838"/>
          </a:xfrm>
          <a:custGeom>
            <a:avLst/>
            <a:gdLst>
              <a:gd name="T0" fmla="*/ 7 w 95"/>
              <a:gd name="T1" fmla="*/ 0 h 95"/>
              <a:gd name="T2" fmla="*/ 88 w 95"/>
              <a:gd name="T3" fmla="*/ 0 h 95"/>
              <a:gd name="T4" fmla="*/ 95 w 95"/>
              <a:gd name="T5" fmla="*/ 8 h 95"/>
              <a:gd name="T6" fmla="*/ 95 w 95"/>
              <a:gd name="T7" fmla="*/ 88 h 95"/>
              <a:gd name="T8" fmla="*/ 88 w 95"/>
              <a:gd name="T9" fmla="*/ 95 h 95"/>
              <a:gd name="T10" fmla="*/ 7 w 95"/>
              <a:gd name="T11" fmla="*/ 95 h 95"/>
              <a:gd name="T12" fmla="*/ 0 w 95"/>
              <a:gd name="T13" fmla="*/ 88 h 95"/>
              <a:gd name="T14" fmla="*/ 0 w 95"/>
              <a:gd name="T15" fmla="*/ 8 h 95"/>
              <a:gd name="T16" fmla="*/ 7 w 95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5">
                <a:moveTo>
                  <a:pt x="7" y="0"/>
                </a:moveTo>
                <a:cubicBezTo>
                  <a:pt x="88" y="0"/>
                  <a:pt x="88" y="0"/>
                  <a:pt x="88" y="0"/>
                </a:cubicBezTo>
                <a:cubicBezTo>
                  <a:pt x="92" y="0"/>
                  <a:pt x="95" y="4"/>
                  <a:pt x="95" y="8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92"/>
                  <a:pt x="92" y="95"/>
                  <a:pt x="88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4" y="95"/>
                  <a:pt x="0" y="92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7" y="0"/>
                </a:cubicBezTo>
                <a:close/>
              </a:path>
            </a:pathLst>
          </a:custGeom>
          <a:solidFill>
            <a:srgbClr val="B9D51F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" name="Freeform 16"/>
          <p:cNvSpPr/>
          <p:nvPr/>
        </p:nvSpPr>
        <p:spPr bwMode="auto">
          <a:xfrm>
            <a:off x="6230937" y="1814512"/>
            <a:ext cx="731838" cy="723900"/>
          </a:xfrm>
          <a:custGeom>
            <a:avLst/>
            <a:gdLst>
              <a:gd name="T0" fmla="*/ 7 w 95"/>
              <a:gd name="T1" fmla="*/ 0 h 94"/>
              <a:gd name="T2" fmla="*/ 88 w 95"/>
              <a:gd name="T3" fmla="*/ 0 h 94"/>
              <a:gd name="T4" fmla="*/ 95 w 95"/>
              <a:gd name="T5" fmla="*/ 7 h 94"/>
              <a:gd name="T6" fmla="*/ 95 w 95"/>
              <a:gd name="T7" fmla="*/ 87 h 94"/>
              <a:gd name="T8" fmla="*/ 88 w 95"/>
              <a:gd name="T9" fmla="*/ 94 h 94"/>
              <a:gd name="T10" fmla="*/ 7 w 95"/>
              <a:gd name="T11" fmla="*/ 94 h 94"/>
              <a:gd name="T12" fmla="*/ 0 w 95"/>
              <a:gd name="T13" fmla="*/ 87 h 94"/>
              <a:gd name="T14" fmla="*/ 0 w 95"/>
              <a:gd name="T15" fmla="*/ 7 h 94"/>
              <a:gd name="T16" fmla="*/ 7 w 95"/>
              <a:gd name="T1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4">
                <a:moveTo>
                  <a:pt x="7" y="0"/>
                </a:moveTo>
                <a:cubicBezTo>
                  <a:pt x="88" y="0"/>
                  <a:pt x="88" y="0"/>
                  <a:pt x="88" y="0"/>
                </a:cubicBezTo>
                <a:cubicBezTo>
                  <a:pt x="92" y="0"/>
                  <a:pt x="95" y="3"/>
                  <a:pt x="95" y="7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91"/>
                  <a:pt x="92" y="94"/>
                  <a:pt x="88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3" y="94"/>
                  <a:pt x="0" y="91"/>
                  <a:pt x="0" y="87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F2685A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" name="Freeform 17"/>
          <p:cNvSpPr/>
          <p:nvPr/>
        </p:nvSpPr>
        <p:spPr bwMode="auto">
          <a:xfrm>
            <a:off x="6092825" y="3132137"/>
            <a:ext cx="730250" cy="731838"/>
          </a:xfrm>
          <a:custGeom>
            <a:avLst/>
            <a:gdLst>
              <a:gd name="T0" fmla="*/ 7 w 95"/>
              <a:gd name="T1" fmla="*/ 0 h 95"/>
              <a:gd name="T2" fmla="*/ 88 w 95"/>
              <a:gd name="T3" fmla="*/ 0 h 95"/>
              <a:gd name="T4" fmla="*/ 95 w 95"/>
              <a:gd name="T5" fmla="*/ 7 h 95"/>
              <a:gd name="T6" fmla="*/ 95 w 95"/>
              <a:gd name="T7" fmla="*/ 87 h 95"/>
              <a:gd name="T8" fmla="*/ 88 w 95"/>
              <a:gd name="T9" fmla="*/ 95 h 95"/>
              <a:gd name="T10" fmla="*/ 7 w 95"/>
              <a:gd name="T11" fmla="*/ 95 h 95"/>
              <a:gd name="T12" fmla="*/ 0 w 95"/>
              <a:gd name="T13" fmla="*/ 87 h 95"/>
              <a:gd name="T14" fmla="*/ 0 w 95"/>
              <a:gd name="T15" fmla="*/ 7 h 95"/>
              <a:gd name="T16" fmla="*/ 7 w 95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5">
                <a:moveTo>
                  <a:pt x="7" y="0"/>
                </a:moveTo>
                <a:cubicBezTo>
                  <a:pt x="88" y="0"/>
                  <a:pt x="88" y="0"/>
                  <a:pt x="88" y="0"/>
                </a:cubicBezTo>
                <a:cubicBezTo>
                  <a:pt x="92" y="0"/>
                  <a:pt x="95" y="3"/>
                  <a:pt x="95" y="7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91"/>
                  <a:pt x="92" y="95"/>
                  <a:pt x="88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0" y="91"/>
                  <a:pt x="0" y="87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F2685A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" name="Freeform 18"/>
          <p:cNvSpPr/>
          <p:nvPr/>
        </p:nvSpPr>
        <p:spPr bwMode="auto">
          <a:xfrm>
            <a:off x="7277100" y="2438400"/>
            <a:ext cx="723900" cy="731838"/>
          </a:xfrm>
          <a:custGeom>
            <a:avLst/>
            <a:gdLst>
              <a:gd name="T0" fmla="*/ 7 w 94"/>
              <a:gd name="T1" fmla="*/ 0 h 95"/>
              <a:gd name="T2" fmla="*/ 87 w 94"/>
              <a:gd name="T3" fmla="*/ 0 h 95"/>
              <a:gd name="T4" fmla="*/ 94 w 94"/>
              <a:gd name="T5" fmla="*/ 7 h 95"/>
              <a:gd name="T6" fmla="*/ 94 w 94"/>
              <a:gd name="T7" fmla="*/ 88 h 95"/>
              <a:gd name="T8" fmla="*/ 87 w 94"/>
              <a:gd name="T9" fmla="*/ 95 h 95"/>
              <a:gd name="T10" fmla="*/ 7 w 94"/>
              <a:gd name="T11" fmla="*/ 95 h 95"/>
              <a:gd name="T12" fmla="*/ 0 w 94"/>
              <a:gd name="T13" fmla="*/ 88 h 95"/>
              <a:gd name="T14" fmla="*/ 0 w 94"/>
              <a:gd name="T15" fmla="*/ 7 h 95"/>
              <a:gd name="T16" fmla="*/ 7 w 94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95">
                <a:moveTo>
                  <a:pt x="7" y="0"/>
                </a:moveTo>
                <a:cubicBezTo>
                  <a:pt x="87" y="0"/>
                  <a:pt x="87" y="0"/>
                  <a:pt x="87" y="0"/>
                </a:cubicBezTo>
                <a:cubicBezTo>
                  <a:pt x="91" y="0"/>
                  <a:pt x="94" y="3"/>
                  <a:pt x="94" y="7"/>
                </a:cubicBezTo>
                <a:cubicBezTo>
                  <a:pt x="94" y="88"/>
                  <a:pt x="94" y="88"/>
                  <a:pt x="94" y="88"/>
                </a:cubicBezTo>
                <a:cubicBezTo>
                  <a:pt x="94" y="92"/>
                  <a:pt x="91" y="95"/>
                  <a:pt x="87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0" y="92"/>
                  <a:pt x="0" y="88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F2685A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" name="Freeform 19"/>
          <p:cNvSpPr/>
          <p:nvPr/>
        </p:nvSpPr>
        <p:spPr bwMode="auto">
          <a:xfrm>
            <a:off x="7077075" y="3810000"/>
            <a:ext cx="731838" cy="731838"/>
          </a:xfrm>
          <a:custGeom>
            <a:avLst/>
            <a:gdLst>
              <a:gd name="T0" fmla="*/ 7 w 95"/>
              <a:gd name="T1" fmla="*/ 0 h 95"/>
              <a:gd name="T2" fmla="*/ 88 w 95"/>
              <a:gd name="T3" fmla="*/ 0 h 95"/>
              <a:gd name="T4" fmla="*/ 95 w 95"/>
              <a:gd name="T5" fmla="*/ 7 h 95"/>
              <a:gd name="T6" fmla="*/ 95 w 95"/>
              <a:gd name="T7" fmla="*/ 87 h 95"/>
              <a:gd name="T8" fmla="*/ 88 w 95"/>
              <a:gd name="T9" fmla="*/ 95 h 95"/>
              <a:gd name="T10" fmla="*/ 7 w 95"/>
              <a:gd name="T11" fmla="*/ 95 h 95"/>
              <a:gd name="T12" fmla="*/ 0 w 95"/>
              <a:gd name="T13" fmla="*/ 87 h 95"/>
              <a:gd name="T14" fmla="*/ 0 w 95"/>
              <a:gd name="T15" fmla="*/ 7 h 95"/>
              <a:gd name="T16" fmla="*/ 7 w 95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5">
                <a:moveTo>
                  <a:pt x="7" y="0"/>
                </a:moveTo>
                <a:cubicBezTo>
                  <a:pt x="88" y="0"/>
                  <a:pt x="88" y="0"/>
                  <a:pt x="88" y="0"/>
                </a:cubicBezTo>
                <a:cubicBezTo>
                  <a:pt x="92" y="0"/>
                  <a:pt x="95" y="3"/>
                  <a:pt x="95" y="7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91"/>
                  <a:pt x="92" y="95"/>
                  <a:pt x="88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0" y="91"/>
                  <a:pt x="0" y="87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F2685A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" name="Freeform 20"/>
          <p:cNvSpPr/>
          <p:nvPr/>
        </p:nvSpPr>
        <p:spPr bwMode="auto">
          <a:xfrm>
            <a:off x="2292350" y="4049712"/>
            <a:ext cx="730250" cy="731838"/>
          </a:xfrm>
          <a:custGeom>
            <a:avLst/>
            <a:gdLst>
              <a:gd name="T0" fmla="*/ 7 w 95"/>
              <a:gd name="T1" fmla="*/ 0 h 95"/>
              <a:gd name="T2" fmla="*/ 88 w 95"/>
              <a:gd name="T3" fmla="*/ 0 h 95"/>
              <a:gd name="T4" fmla="*/ 95 w 95"/>
              <a:gd name="T5" fmla="*/ 7 h 95"/>
              <a:gd name="T6" fmla="*/ 95 w 95"/>
              <a:gd name="T7" fmla="*/ 88 h 95"/>
              <a:gd name="T8" fmla="*/ 88 w 95"/>
              <a:gd name="T9" fmla="*/ 95 h 95"/>
              <a:gd name="T10" fmla="*/ 7 w 95"/>
              <a:gd name="T11" fmla="*/ 95 h 95"/>
              <a:gd name="T12" fmla="*/ 0 w 95"/>
              <a:gd name="T13" fmla="*/ 88 h 95"/>
              <a:gd name="T14" fmla="*/ 0 w 95"/>
              <a:gd name="T15" fmla="*/ 7 h 95"/>
              <a:gd name="T16" fmla="*/ 7 w 95"/>
              <a:gd name="T17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5">
                <a:moveTo>
                  <a:pt x="7" y="0"/>
                </a:move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5" y="3"/>
                  <a:pt x="95" y="7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92"/>
                  <a:pt x="91" y="95"/>
                  <a:pt x="88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3" y="95"/>
                  <a:pt x="0" y="92"/>
                  <a:pt x="0" y="88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0E7FB7"/>
          </a:solidFill>
          <a:ln w="1905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2" name="Freeform 22"/>
          <p:cNvSpPr/>
          <p:nvPr/>
        </p:nvSpPr>
        <p:spPr bwMode="auto">
          <a:xfrm>
            <a:off x="3022600" y="3094037"/>
            <a:ext cx="1354138" cy="600075"/>
          </a:xfrm>
          <a:custGeom>
            <a:avLst/>
            <a:gdLst>
              <a:gd name="T0" fmla="*/ 0 w 853"/>
              <a:gd name="T1" fmla="*/ 4 h 378"/>
              <a:gd name="T2" fmla="*/ 848 w 853"/>
              <a:gd name="T3" fmla="*/ 0 h 378"/>
              <a:gd name="T4" fmla="*/ 853 w 853"/>
              <a:gd name="T5" fmla="*/ 378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53" h="378">
                <a:moveTo>
                  <a:pt x="0" y="4"/>
                </a:moveTo>
                <a:lnTo>
                  <a:pt x="848" y="0"/>
                </a:lnTo>
                <a:lnTo>
                  <a:pt x="853" y="378"/>
                </a:lnTo>
              </a:path>
            </a:pathLst>
          </a:cu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3" name="Freeform 23"/>
          <p:cNvSpPr/>
          <p:nvPr/>
        </p:nvSpPr>
        <p:spPr bwMode="auto">
          <a:xfrm>
            <a:off x="3522662" y="2392362"/>
            <a:ext cx="1000125" cy="1293813"/>
          </a:xfrm>
          <a:custGeom>
            <a:avLst/>
            <a:gdLst>
              <a:gd name="T0" fmla="*/ 0 w 630"/>
              <a:gd name="T1" fmla="*/ 0 h 815"/>
              <a:gd name="T2" fmla="*/ 0 w 630"/>
              <a:gd name="T3" fmla="*/ 335 h 815"/>
              <a:gd name="T4" fmla="*/ 625 w 630"/>
              <a:gd name="T5" fmla="*/ 335 h 815"/>
              <a:gd name="T6" fmla="*/ 630 w 630"/>
              <a:gd name="T7" fmla="*/ 81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30" h="815">
                <a:moveTo>
                  <a:pt x="0" y="0"/>
                </a:moveTo>
                <a:lnTo>
                  <a:pt x="0" y="335"/>
                </a:lnTo>
                <a:lnTo>
                  <a:pt x="625" y="335"/>
                </a:lnTo>
                <a:lnTo>
                  <a:pt x="630" y="815"/>
                </a:lnTo>
              </a:path>
            </a:pathLst>
          </a:cu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4" name="Line 24"/>
          <p:cNvSpPr>
            <a:spLocks noChangeShapeType="1"/>
          </p:cNvSpPr>
          <p:nvPr/>
        </p:nvSpPr>
        <p:spPr bwMode="auto">
          <a:xfrm>
            <a:off x="4654550" y="2384425"/>
            <a:ext cx="0" cy="1295400"/>
          </a:xfrm>
          <a:prstGeom prst="line">
            <a:avLst/>
          </a:pr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5" name="Line 25"/>
          <p:cNvSpPr>
            <a:spLocks noChangeShapeType="1"/>
          </p:cNvSpPr>
          <p:nvPr/>
        </p:nvSpPr>
        <p:spPr bwMode="auto">
          <a:xfrm flipV="1">
            <a:off x="3522662" y="1035050"/>
            <a:ext cx="0" cy="625475"/>
          </a:xfrm>
          <a:prstGeom prst="line">
            <a:avLst/>
          </a:pr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6" name="Freeform 26"/>
          <p:cNvSpPr/>
          <p:nvPr/>
        </p:nvSpPr>
        <p:spPr bwMode="auto">
          <a:xfrm>
            <a:off x="2884487" y="1436687"/>
            <a:ext cx="276225" cy="531813"/>
          </a:xfrm>
          <a:custGeom>
            <a:avLst/>
            <a:gdLst>
              <a:gd name="T0" fmla="*/ 0 w 174"/>
              <a:gd name="T1" fmla="*/ 0 h 335"/>
              <a:gd name="T2" fmla="*/ 0 w 174"/>
              <a:gd name="T3" fmla="*/ 335 h 335"/>
              <a:gd name="T4" fmla="*/ 174 w 174"/>
              <a:gd name="T5" fmla="*/ 335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4" h="335">
                <a:moveTo>
                  <a:pt x="0" y="0"/>
                </a:moveTo>
                <a:lnTo>
                  <a:pt x="0" y="335"/>
                </a:lnTo>
                <a:lnTo>
                  <a:pt x="174" y="335"/>
                </a:lnTo>
              </a:path>
            </a:pathLst>
          </a:cu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7" name="Freeform 27"/>
          <p:cNvSpPr/>
          <p:nvPr/>
        </p:nvSpPr>
        <p:spPr bwMode="auto">
          <a:xfrm>
            <a:off x="3892550" y="1436687"/>
            <a:ext cx="268288" cy="508000"/>
          </a:xfrm>
          <a:custGeom>
            <a:avLst/>
            <a:gdLst>
              <a:gd name="T0" fmla="*/ 0 w 169"/>
              <a:gd name="T1" fmla="*/ 320 h 320"/>
              <a:gd name="T2" fmla="*/ 169 w 169"/>
              <a:gd name="T3" fmla="*/ 320 h 320"/>
              <a:gd name="T4" fmla="*/ 169 w 169"/>
              <a:gd name="T5" fmla="*/ 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9" h="320">
                <a:moveTo>
                  <a:pt x="0" y="320"/>
                </a:moveTo>
                <a:lnTo>
                  <a:pt x="169" y="320"/>
                </a:lnTo>
                <a:lnTo>
                  <a:pt x="169" y="0"/>
                </a:lnTo>
              </a:path>
            </a:pathLst>
          </a:cu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8" name="Freeform 28"/>
          <p:cNvSpPr/>
          <p:nvPr/>
        </p:nvSpPr>
        <p:spPr bwMode="auto">
          <a:xfrm>
            <a:off x="4654550" y="1220787"/>
            <a:ext cx="1122363" cy="1279525"/>
          </a:xfrm>
          <a:custGeom>
            <a:avLst/>
            <a:gdLst>
              <a:gd name="T0" fmla="*/ 707 w 707"/>
              <a:gd name="T1" fmla="*/ 0 h 806"/>
              <a:gd name="T2" fmla="*/ 702 w 707"/>
              <a:gd name="T3" fmla="*/ 806 h 806"/>
              <a:gd name="T4" fmla="*/ 0 w 707"/>
              <a:gd name="T5" fmla="*/ 801 h 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07" h="806">
                <a:moveTo>
                  <a:pt x="707" y="0"/>
                </a:moveTo>
                <a:lnTo>
                  <a:pt x="702" y="806"/>
                </a:lnTo>
                <a:lnTo>
                  <a:pt x="0" y="801"/>
                </a:lnTo>
              </a:path>
            </a:pathLst>
          </a:cu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9" name="Freeform 29"/>
          <p:cNvSpPr/>
          <p:nvPr/>
        </p:nvSpPr>
        <p:spPr bwMode="auto">
          <a:xfrm>
            <a:off x="4800600" y="2800350"/>
            <a:ext cx="2476500" cy="871538"/>
          </a:xfrm>
          <a:custGeom>
            <a:avLst/>
            <a:gdLst>
              <a:gd name="T0" fmla="*/ 0 w 1560"/>
              <a:gd name="T1" fmla="*/ 549 h 549"/>
              <a:gd name="T2" fmla="*/ 0 w 1560"/>
              <a:gd name="T3" fmla="*/ 0 h 549"/>
              <a:gd name="T4" fmla="*/ 1560 w 1560"/>
              <a:gd name="T5" fmla="*/ 0 h 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60" h="549">
                <a:moveTo>
                  <a:pt x="0" y="549"/>
                </a:moveTo>
                <a:lnTo>
                  <a:pt x="0" y="0"/>
                </a:lnTo>
                <a:lnTo>
                  <a:pt x="1560" y="0"/>
                </a:lnTo>
              </a:path>
            </a:pathLst>
          </a:cu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0" name="Line 30"/>
          <p:cNvSpPr>
            <a:spLocks noChangeShapeType="1"/>
          </p:cNvSpPr>
          <p:nvPr/>
        </p:nvSpPr>
        <p:spPr bwMode="auto">
          <a:xfrm>
            <a:off x="6592887" y="2538412"/>
            <a:ext cx="0" cy="261938"/>
          </a:xfrm>
          <a:prstGeom prst="line">
            <a:avLst/>
          </a:pr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1" name="Line 31"/>
          <p:cNvSpPr>
            <a:spLocks noChangeShapeType="1"/>
          </p:cNvSpPr>
          <p:nvPr/>
        </p:nvSpPr>
        <p:spPr bwMode="auto">
          <a:xfrm>
            <a:off x="5776912" y="1482725"/>
            <a:ext cx="454025" cy="0"/>
          </a:xfrm>
          <a:prstGeom prst="line">
            <a:avLst/>
          </a:pr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168" name="Line 32"/>
          <p:cNvSpPr>
            <a:spLocks noChangeShapeType="1"/>
          </p:cNvSpPr>
          <p:nvPr/>
        </p:nvSpPr>
        <p:spPr bwMode="auto">
          <a:xfrm>
            <a:off x="6469062" y="2800350"/>
            <a:ext cx="0" cy="331788"/>
          </a:xfrm>
          <a:prstGeom prst="line">
            <a:avLst/>
          </a:pr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169" name="Freeform 33"/>
          <p:cNvSpPr/>
          <p:nvPr/>
        </p:nvSpPr>
        <p:spPr bwMode="auto">
          <a:xfrm>
            <a:off x="6823075" y="3494087"/>
            <a:ext cx="600075" cy="315913"/>
          </a:xfrm>
          <a:custGeom>
            <a:avLst/>
            <a:gdLst>
              <a:gd name="T0" fmla="*/ 0 w 378"/>
              <a:gd name="T1" fmla="*/ 0 h 199"/>
              <a:gd name="T2" fmla="*/ 378 w 378"/>
              <a:gd name="T3" fmla="*/ 0 h 199"/>
              <a:gd name="T4" fmla="*/ 378 w 378"/>
              <a:gd name="T5" fmla="*/ 1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8" h="199">
                <a:moveTo>
                  <a:pt x="0" y="0"/>
                </a:moveTo>
                <a:lnTo>
                  <a:pt x="378" y="0"/>
                </a:lnTo>
                <a:lnTo>
                  <a:pt x="378" y="199"/>
                </a:lnTo>
              </a:path>
            </a:pathLst>
          </a:cu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171" name="Line 34"/>
          <p:cNvSpPr>
            <a:spLocks noChangeShapeType="1"/>
          </p:cNvSpPr>
          <p:nvPr/>
        </p:nvSpPr>
        <p:spPr bwMode="auto">
          <a:xfrm flipH="1">
            <a:off x="1668462" y="3132137"/>
            <a:ext cx="623888" cy="0"/>
          </a:xfrm>
          <a:prstGeom prst="line">
            <a:avLst/>
          </a:pr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172" name="Line 35"/>
          <p:cNvSpPr>
            <a:spLocks noChangeShapeType="1"/>
          </p:cNvSpPr>
          <p:nvPr/>
        </p:nvSpPr>
        <p:spPr bwMode="auto">
          <a:xfrm>
            <a:off x="2652712" y="3517900"/>
            <a:ext cx="0" cy="531813"/>
          </a:xfrm>
          <a:prstGeom prst="line">
            <a:avLst/>
          </a:pr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174" name="Line 37"/>
          <p:cNvSpPr>
            <a:spLocks noChangeShapeType="1"/>
          </p:cNvSpPr>
          <p:nvPr/>
        </p:nvSpPr>
        <p:spPr bwMode="auto">
          <a:xfrm flipV="1">
            <a:off x="1306512" y="2338387"/>
            <a:ext cx="2985" cy="431799"/>
          </a:xfrm>
          <a:prstGeom prst="line">
            <a:avLst/>
          </a:prstGeom>
          <a:noFill/>
          <a:ln w="19050" cap="flat">
            <a:solidFill>
              <a:schemeClr val="bg1">
                <a:lumMod val="50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221" t="29398" r="17922" b="13718"/>
          <a:stretch>
            <a:fillRect/>
          </a:stretch>
        </p:blipFill>
        <p:spPr>
          <a:xfrm>
            <a:off x="3700337" y="3529012"/>
            <a:ext cx="1794000" cy="1082331"/>
          </a:xfrm>
          <a:prstGeom prst="rect">
            <a:avLst/>
          </a:prstGeom>
        </p:spPr>
      </p:pic>
      <p:grpSp>
        <p:nvGrpSpPr>
          <p:cNvPr id="40" name="Group 39"/>
          <p:cNvGrpSpPr/>
          <p:nvPr/>
        </p:nvGrpSpPr>
        <p:grpSpPr>
          <a:xfrm>
            <a:off x="1078431" y="1752278"/>
            <a:ext cx="449813" cy="446732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41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3275235" y="487026"/>
            <a:ext cx="518151" cy="354688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45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7420611" y="2598763"/>
            <a:ext cx="484623" cy="411113"/>
            <a:chOff x="1112838" y="3203576"/>
            <a:chExt cx="282575" cy="239712"/>
          </a:xfrm>
          <a:solidFill>
            <a:schemeClr val="bg1"/>
          </a:solidFill>
        </p:grpSpPr>
        <p:sp>
          <p:nvSpPr>
            <p:cNvPr id="48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1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2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3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382380" y="1967902"/>
            <a:ext cx="428953" cy="417120"/>
            <a:chOff x="390525" y="2455863"/>
            <a:chExt cx="230188" cy="223838"/>
          </a:xfrm>
          <a:solidFill>
            <a:schemeClr val="bg1"/>
          </a:solidFill>
        </p:grpSpPr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7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8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9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0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61" name="Freeform 33"/>
          <p:cNvSpPr>
            <a:spLocks noEditPoints="1"/>
          </p:cNvSpPr>
          <p:nvPr/>
        </p:nvSpPr>
        <p:spPr bwMode="auto">
          <a:xfrm>
            <a:off x="6363823" y="1191830"/>
            <a:ext cx="458127" cy="311913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62" name="Group 61"/>
          <p:cNvGrpSpPr/>
          <p:nvPr/>
        </p:nvGrpSpPr>
        <p:grpSpPr>
          <a:xfrm>
            <a:off x="3318470" y="1807851"/>
            <a:ext cx="435449" cy="441801"/>
            <a:chOff x="2360613" y="2686051"/>
            <a:chExt cx="217488" cy="220662"/>
          </a:xfrm>
          <a:solidFill>
            <a:schemeClr val="bg1"/>
          </a:solidFill>
        </p:grpSpPr>
        <p:sp>
          <p:nvSpPr>
            <p:cNvPr id="63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4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5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2497145" y="4205966"/>
            <a:ext cx="320660" cy="419329"/>
            <a:chOff x="812800" y="2401888"/>
            <a:chExt cx="206375" cy="269875"/>
          </a:xfrm>
          <a:solidFill>
            <a:schemeClr val="bg1"/>
          </a:solidFill>
        </p:grpSpPr>
        <p:sp>
          <p:nvSpPr>
            <p:cNvPr id="67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8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69" name="Freeform 32"/>
          <p:cNvSpPr/>
          <p:nvPr/>
        </p:nvSpPr>
        <p:spPr bwMode="auto">
          <a:xfrm>
            <a:off x="4090446" y="896460"/>
            <a:ext cx="466081" cy="411751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6314105" y="3284851"/>
            <a:ext cx="287690" cy="43434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71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73" name="Freeform 33"/>
          <p:cNvSpPr>
            <a:spLocks noEditPoints="1"/>
          </p:cNvSpPr>
          <p:nvPr/>
        </p:nvSpPr>
        <p:spPr bwMode="auto">
          <a:xfrm>
            <a:off x="1069734" y="2978760"/>
            <a:ext cx="462203" cy="314693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4" name="Freeform 54"/>
          <p:cNvSpPr>
            <a:spLocks noEditPoints="1"/>
          </p:cNvSpPr>
          <p:nvPr/>
        </p:nvSpPr>
        <p:spPr bwMode="auto">
          <a:xfrm>
            <a:off x="2480634" y="841714"/>
            <a:ext cx="491793" cy="507660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75" name="Group 74"/>
          <p:cNvGrpSpPr/>
          <p:nvPr/>
        </p:nvGrpSpPr>
        <p:grpSpPr>
          <a:xfrm>
            <a:off x="5616529" y="605502"/>
            <a:ext cx="285182" cy="497144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76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7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4399886" y="1809750"/>
            <a:ext cx="515678" cy="417051"/>
            <a:chOff x="312738" y="3205163"/>
            <a:chExt cx="290513" cy="234950"/>
          </a:xfrm>
          <a:solidFill>
            <a:schemeClr val="bg1"/>
          </a:solidFill>
        </p:grpSpPr>
        <p:sp>
          <p:nvSpPr>
            <p:cNvPr id="79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0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82" name="Freeform 37"/>
          <p:cNvSpPr>
            <a:spLocks noEditPoints="1"/>
          </p:cNvSpPr>
          <p:nvPr/>
        </p:nvSpPr>
        <p:spPr bwMode="auto">
          <a:xfrm>
            <a:off x="2411264" y="2901135"/>
            <a:ext cx="473223" cy="469941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83" name="Group 82"/>
          <p:cNvGrpSpPr/>
          <p:nvPr/>
        </p:nvGrpSpPr>
        <p:grpSpPr>
          <a:xfrm>
            <a:off x="7189663" y="3985842"/>
            <a:ext cx="513210" cy="380155"/>
            <a:chOff x="4598988" y="3619501"/>
            <a:chExt cx="214313" cy="158750"/>
          </a:xfrm>
          <a:solidFill>
            <a:schemeClr val="bg1"/>
          </a:solidFill>
        </p:grpSpPr>
        <p:sp>
          <p:nvSpPr>
            <p:cNvPr id="84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5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6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4313451" y="3761674"/>
            <a:ext cx="542936" cy="539478"/>
            <a:chOff x="744538" y="3198813"/>
            <a:chExt cx="249237" cy="247650"/>
          </a:xfrm>
          <a:solidFill>
            <a:schemeClr val="tx1"/>
          </a:solidFill>
        </p:grpSpPr>
        <p:sp>
          <p:nvSpPr>
            <p:cNvPr id="88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9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0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1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7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7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2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2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2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2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0"/>
                            </p:stCondLst>
                            <p:childTnLst>
                              <p:par>
                                <p:cTn id="1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25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25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0"/>
                            </p:stCondLst>
                            <p:childTnLst>
                              <p:par>
                                <p:cTn id="2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0"/>
                            </p:stCondLst>
                            <p:childTnLst>
                              <p:par>
                                <p:cTn id="2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2" dur="250" fill="hold"/>
                                        <p:tgtEl>
                                          <p:spTgt spid="7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3" dur="250" fill="hold"/>
                                        <p:tgtEl>
                                          <p:spTgt spid="7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1000"/>
                            </p:stCondLst>
                            <p:childTnLst>
                              <p:par>
                                <p:cTn id="2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500"/>
                            </p:stCondLst>
                            <p:childTnLst>
                              <p:par>
                                <p:cTn id="2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2000"/>
                            </p:stCondLst>
                            <p:childTnLst>
                              <p:par>
                                <p:cTn id="2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2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3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0"/>
                            </p:stCondLst>
                            <p:childTnLst>
                              <p:par>
                                <p:cTn id="2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2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2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7168" grpId="0" animBg="1"/>
      <p:bldP spid="7169" grpId="0" animBg="1"/>
      <p:bldP spid="7171" grpId="0" animBg="1"/>
      <p:bldP spid="7172" grpId="0" animBg="1"/>
      <p:bldP spid="7174" grpId="0" animBg="1"/>
      <p:bldP spid="61" grpId="0" animBg="1"/>
      <p:bldP spid="69" grpId="0" animBg="1"/>
      <p:bldP spid="73" grpId="0" animBg="1"/>
      <p:bldP spid="74" grpId="0" animBg="1"/>
      <p:bldP spid="82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219200" y="361950"/>
            <a:ext cx="2667000" cy="4350230"/>
          </a:xfrm>
          <a:custGeom>
            <a:avLst/>
            <a:gdLst>
              <a:gd name="T0" fmla="*/ 80 w 1061"/>
              <a:gd name="T1" fmla="*/ 210 h 1732"/>
              <a:gd name="T2" fmla="*/ 105 w 1061"/>
              <a:gd name="T3" fmla="*/ 319 h 1732"/>
              <a:gd name="T4" fmla="*/ 137 w 1061"/>
              <a:gd name="T5" fmla="*/ 403 h 1732"/>
              <a:gd name="T6" fmla="*/ 154 w 1061"/>
              <a:gd name="T7" fmla="*/ 437 h 1732"/>
              <a:gd name="T8" fmla="*/ 208 w 1061"/>
              <a:gd name="T9" fmla="*/ 517 h 1732"/>
              <a:gd name="T10" fmla="*/ 239 w 1061"/>
              <a:gd name="T11" fmla="*/ 552 h 1732"/>
              <a:gd name="T12" fmla="*/ 337 w 1061"/>
              <a:gd name="T13" fmla="*/ 638 h 1732"/>
              <a:gd name="T14" fmla="*/ 397 w 1061"/>
              <a:gd name="T15" fmla="*/ 695 h 1732"/>
              <a:gd name="T16" fmla="*/ 442 w 1061"/>
              <a:gd name="T17" fmla="*/ 751 h 1732"/>
              <a:gd name="T18" fmla="*/ 485 w 1061"/>
              <a:gd name="T19" fmla="*/ 842 h 1732"/>
              <a:gd name="T20" fmla="*/ 411 w 1061"/>
              <a:gd name="T21" fmla="*/ 997 h 1732"/>
              <a:gd name="T22" fmla="*/ 265 w 1061"/>
              <a:gd name="T23" fmla="*/ 1119 h 1732"/>
              <a:gd name="T24" fmla="*/ 208 w 1061"/>
              <a:gd name="T25" fmla="*/ 1178 h 1732"/>
              <a:gd name="T26" fmla="*/ 180 w 1061"/>
              <a:gd name="T27" fmla="*/ 1217 h 1732"/>
              <a:gd name="T28" fmla="*/ 137 w 1061"/>
              <a:gd name="T29" fmla="*/ 1292 h 1732"/>
              <a:gd name="T30" fmla="*/ 88 w 1061"/>
              <a:gd name="T31" fmla="*/ 1444 h 1732"/>
              <a:gd name="T32" fmla="*/ 60 w 1061"/>
              <a:gd name="T33" fmla="*/ 1530 h 1732"/>
              <a:gd name="T34" fmla="*/ 93 w 1061"/>
              <a:gd name="T35" fmla="*/ 1660 h 1732"/>
              <a:gd name="T36" fmla="*/ 422 w 1061"/>
              <a:gd name="T37" fmla="*/ 1727 h 1732"/>
              <a:gd name="T38" fmla="*/ 705 w 1061"/>
              <a:gd name="T39" fmla="*/ 1721 h 1732"/>
              <a:gd name="T40" fmla="*/ 1040 w 1061"/>
              <a:gd name="T41" fmla="*/ 1570 h 1732"/>
              <a:gd name="T42" fmla="*/ 986 w 1061"/>
              <a:gd name="T43" fmla="*/ 1503 h 1732"/>
              <a:gd name="T44" fmla="*/ 917 w 1061"/>
              <a:gd name="T45" fmla="*/ 1275 h 1732"/>
              <a:gd name="T46" fmla="*/ 795 w 1061"/>
              <a:gd name="T47" fmla="*/ 1115 h 1732"/>
              <a:gd name="T48" fmla="*/ 749 w 1061"/>
              <a:gd name="T49" fmla="*/ 1077 h 1732"/>
              <a:gd name="T50" fmla="*/ 700 w 1061"/>
              <a:gd name="T51" fmla="*/ 1035 h 1732"/>
              <a:gd name="T52" fmla="*/ 594 w 1061"/>
              <a:gd name="T53" fmla="*/ 900 h 1732"/>
              <a:gd name="T54" fmla="*/ 606 w 1061"/>
              <a:gd name="T55" fmla="*/ 778 h 1732"/>
              <a:gd name="T56" fmla="*/ 694 w 1061"/>
              <a:gd name="T57" fmla="*/ 665 h 1732"/>
              <a:gd name="T58" fmla="*/ 747 w 1061"/>
              <a:gd name="T59" fmla="*/ 620 h 1732"/>
              <a:gd name="T60" fmla="*/ 792 w 1061"/>
              <a:gd name="T61" fmla="*/ 582 h 1732"/>
              <a:gd name="T62" fmla="*/ 932 w 1061"/>
              <a:gd name="T63" fmla="*/ 390 h 1732"/>
              <a:gd name="T64" fmla="*/ 985 w 1061"/>
              <a:gd name="T65" fmla="*/ 190 h 1732"/>
              <a:gd name="T66" fmla="*/ 540 w 1061"/>
              <a:gd name="T67" fmla="*/ 0 h 1732"/>
              <a:gd name="T68" fmla="*/ 78 w 1061"/>
              <a:gd name="T69" fmla="*/ 182 h 1732"/>
              <a:gd name="T70" fmla="*/ 961 w 1061"/>
              <a:gd name="T71" fmla="*/ 257 h 1732"/>
              <a:gd name="T72" fmla="*/ 854 w 1061"/>
              <a:gd name="T73" fmla="*/ 495 h 1732"/>
              <a:gd name="T74" fmla="*/ 747 w 1061"/>
              <a:gd name="T75" fmla="*/ 602 h 1732"/>
              <a:gd name="T76" fmla="*/ 678 w 1061"/>
              <a:gd name="T77" fmla="*/ 662 h 1732"/>
              <a:gd name="T78" fmla="*/ 626 w 1061"/>
              <a:gd name="T79" fmla="*/ 719 h 1732"/>
              <a:gd name="T80" fmla="*/ 627 w 1061"/>
              <a:gd name="T81" fmla="*/ 977 h 1732"/>
              <a:gd name="T82" fmla="*/ 647 w 1061"/>
              <a:gd name="T83" fmla="*/ 999 h 1732"/>
              <a:gd name="T84" fmla="*/ 667 w 1061"/>
              <a:gd name="T85" fmla="*/ 1022 h 1732"/>
              <a:gd name="T86" fmla="*/ 723 w 1061"/>
              <a:gd name="T87" fmla="*/ 1073 h 1732"/>
              <a:gd name="T88" fmla="*/ 782 w 1061"/>
              <a:gd name="T89" fmla="*/ 1122 h 1732"/>
              <a:gd name="T90" fmla="*/ 825 w 1061"/>
              <a:gd name="T91" fmla="*/ 1164 h 1732"/>
              <a:gd name="T92" fmla="*/ 863 w 1061"/>
              <a:gd name="T93" fmla="*/ 1213 h 1732"/>
              <a:gd name="T94" fmla="*/ 973 w 1061"/>
              <a:gd name="T95" fmla="*/ 1571 h 1732"/>
              <a:gd name="T96" fmla="*/ 900 w 1061"/>
              <a:gd name="T97" fmla="*/ 1628 h 1732"/>
              <a:gd name="T98" fmla="*/ 95 w 1061"/>
              <a:gd name="T99" fmla="*/ 1586 h 1732"/>
              <a:gd name="T100" fmla="*/ 103 w 1061"/>
              <a:gd name="T101" fmla="*/ 1438 h 1732"/>
              <a:gd name="T102" fmla="*/ 228 w 1061"/>
              <a:gd name="T103" fmla="*/ 1176 h 1732"/>
              <a:gd name="T104" fmla="*/ 292 w 1061"/>
              <a:gd name="T105" fmla="*/ 1112 h 1732"/>
              <a:gd name="T106" fmla="*/ 399 w 1061"/>
              <a:gd name="T107" fmla="*/ 1026 h 1732"/>
              <a:gd name="T108" fmla="*/ 445 w 1061"/>
              <a:gd name="T109" fmla="*/ 984 h 1732"/>
              <a:gd name="T110" fmla="*/ 473 w 1061"/>
              <a:gd name="T111" fmla="*/ 949 h 1732"/>
              <a:gd name="T112" fmla="*/ 445 w 1061"/>
              <a:gd name="T113" fmla="*/ 731 h 1732"/>
              <a:gd name="T114" fmla="*/ 385 w 1061"/>
              <a:gd name="T115" fmla="*/ 663 h 1732"/>
              <a:gd name="T116" fmla="*/ 317 w 1061"/>
              <a:gd name="T117" fmla="*/ 602 h 1732"/>
              <a:gd name="T118" fmla="*/ 249 w 1061"/>
              <a:gd name="T119" fmla="*/ 542 h 1732"/>
              <a:gd name="T120" fmla="*/ 175 w 1061"/>
              <a:gd name="T121" fmla="*/ 444 h 1732"/>
              <a:gd name="T122" fmla="*/ 92 w 1061"/>
              <a:gd name="T123" fmla="*/ 189 h 1732"/>
              <a:gd name="T124" fmla="*/ 970 w 1061"/>
              <a:gd name="T125" fmla="*/ 196 h 1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61" h="1732">
                <a:moveTo>
                  <a:pt x="78" y="182"/>
                </a:moveTo>
                <a:cubicBezTo>
                  <a:pt x="78" y="191"/>
                  <a:pt x="79" y="204"/>
                  <a:pt x="80" y="210"/>
                </a:cubicBezTo>
                <a:cubicBezTo>
                  <a:pt x="82" y="220"/>
                  <a:pt x="83" y="228"/>
                  <a:pt x="85" y="239"/>
                </a:cubicBezTo>
                <a:cubicBezTo>
                  <a:pt x="91" y="274"/>
                  <a:pt x="95" y="287"/>
                  <a:pt x="105" y="319"/>
                </a:cubicBezTo>
                <a:cubicBezTo>
                  <a:pt x="110" y="340"/>
                  <a:pt x="119" y="360"/>
                  <a:pt x="127" y="380"/>
                </a:cubicBezTo>
                <a:cubicBezTo>
                  <a:pt x="137" y="403"/>
                  <a:pt x="137" y="403"/>
                  <a:pt x="137" y="403"/>
                </a:cubicBezTo>
                <a:cubicBezTo>
                  <a:pt x="139" y="407"/>
                  <a:pt x="141" y="410"/>
                  <a:pt x="143" y="414"/>
                </a:cubicBezTo>
                <a:cubicBezTo>
                  <a:pt x="147" y="422"/>
                  <a:pt x="151" y="429"/>
                  <a:pt x="154" y="437"/>
                </a:cubicBezTo>
                <a:cubicBezTo>
                  <a:pt x="161" y="450"/>
                  <a:pt x="171" y="465"/>
                  <a:pt x="180" y="478"/>
                </a:cubicBezTo>
                <a:cubicBezTo>
                  <a:pt x="189" y="491"/>
                  <a:pt x="198" y="504"/>
                  <a:pt x="208" y="517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4" y="546"/>
                  <a:pt x="236" y="549"/>
                  <a:pt x="239" y="552"/>
                </a:cubicBezTo>
                <a:cubicBezTo>
                  <a:pt x="245" y="558"/>
                  <a:pt x="251" y="562"/>
                  <a:pt x="257" y="568"/>
                </a:cubicBezTo>
                <a:cubicBezTo>
                  <a:pt x="267" y="578"/>
                  <a:pt x="330" y="633"/>
                  <a:pt x="337" y="638"/>
                </a:cubicBezTo>
                <a:cubicBezTo>
                  <a:pt x="345" y="644"/>
                  <a:pt x="358" y="657"/>
                  <a:pt x="363" y="662"/>
                </a:cubicBezTo>
                <a:cubicBezTo>
                  <a:pt x="372" y="669"/>
                  <a:pt x="388" y="686"/>
                  <a:pt x="397" y="695"/>
                </a:cubicBezTo>
                <a:cubicBezTo>
                  <a:pt x="401" y="698"/>
                  <a:pt x="402" y="700"/>
                  <a:pt x="405" y="703"/>
                </a:cubicBezTo>
                <a:cubicBezTo>
                  <a:pt x="414" y="712"/>
                  <a:pt x="435" y="741"/>
                  <a:pt x="442" y="751"/>
                </a:cubicBezTo>
                <a:cubicBezTo>
                  <a:pt x="453" y="767"/>
                  <a:pt x="458" y="774"/>
                  <a:pt x="467" y="793"/>
                </a:cubicBezTo>
                <a:cubicBezTo>
                  <a:pt x="475" y="808"/>
                  <a:pt x="481" y="822"/>
                  <a:pt x="485" y="842"/>
                </a:cubicBezTo>
                <a:cubicBezTo>
                  <a:pt x="495" y="894"/>
                  <a:pt x="471" y="936"/>
                  <a:pt x="440" y="968"/>
                </a:cubicBezTo>
                <a:cubicBezTo>
                  <a:pt x="428" y="982"/>
                  <a:pt x="426" y="984"/>
                  <a:pt x="411" y="997"/>
                </a:cubicBezTo>
                <a:cubicBezTo>
                  <a:pt x="378" y="1027"/>
                  <a:pt x="325" y="1064"/>
                  <a:pt x="300" y="1087"/>
                </a:cubicBezTo>
                <a:cubicBezTo>
                  <a:pt x="265" y="1119"/>
                  <a:pt x="265" y="1119"/>
                  <a:pt x="265" y="1119"/>
                </a:cubicBezTo>
                <a:cubicBezTo>
                  <a:pt x="260" y="1123"/>
                  <a:pt x="236" y="1147"/>
                  <a:pt x="231" y="1151"/>
                </a:cubicBezTo>
                <a:cubicBezTo>
                  <a:pt x="222" y="1160"/>
                  <a:pt x="215" y="1169"/>
                  <a:pt x="208" y="1178"/>
                </a:cubicBezTo>
                <a:cubicBezTo>
                  <a:pt x="199" y="1189"/>
                  <a:pt x="195" y="1196"/>
                  <a:pt x="186" y="1208"/>
                </a:cubicBezTo>
                <a:cubicBezTo>
                  <a:pt x="184" y="1211"/>
                  <a:pt x="182" y="1213"/>
                  <a:pt x="180" y="1217"/>
                </a:cubicBezTo>
                <a:cubicBezTo>
                  <a:pt x="173" y="1227"/>
                  <a:pt x="166" y="1238"/>
                  <a:pt x="160" y="1248"/>
                </a:cubicBezTo>
                <a:cubicBezTo>
                  <a:pt x="152" y="1263"/>
                  <a:pt x="144" y="1277"/>
                  <a:pt x="137" y="1292"/>
                </a:cubicBezTo>
                <a:cubicBezTo>
                  <a:pt x="130" y="1309"/>
                  <a:pt x="124" y="1320"/>
                  <a:pt x="118" y="1339"/>
                </a:cubicBezTo>
                <a:cubicBezTo>
                  <a:pt x="104" y="1376"/>
                  <a:pt x="96" y="1404"/>
                  <a:pt x="88" y="1444"/>
                </a:cubicBezTo>
                <a:cubicBezTo>
                  <a:pt x="86" y="1457"/>
                  <a:pt x="80" y="1488"/>
                  <a:pt x="79" y="1502"/>
                </a:cubicBezTo>
                <a:cubicBezTo>
                  <a:pt x="75" y="1527"/>
                  <a:pt x="81" y="1516"/>
                  <a:pt x="60" y="1530"/>
                </a:cubicBezTo>
                <a:cubicBezTo>
                  <a:pt x="24" y="1554"/>
                  <a:pt x="0" y="1583"/>
                  <a:pt x="34" y="1621"/>
                </a:cubicBezTo>
                <a:cubicBezTo>
                  <a:pt x="46" y="1635"/>
                  <a:pt x="71" y="1650"/>
                  <a:pt x="93" y="1660"/>
                </a:cubicBezTo>
                <a:cubicBezTo>
                  <a:pt x="164" y="1692"/>
                  <a:pt x="254" y="1709"/>
                  <a:pt x="332" y="1718"/>
                </a:cubicBezTo>
                <a:cubicBezTo>
                  <a:pt x="361" y="1722"/>
                  <a:pt x="392" y="1725"/>
                  <a:pt x="422" y="1727"/>
                </a:cubicBezTo>
                <a:cubicBezTo>
                  <a:pt x="454" y="1729"/>
                  <a:pt x="486" y="1729"/>
                  <a:pt x="517" y="1730"/>
                </a:cubicBezTo>
                <a:cubicBezTo>
                  <a:pt x="565" y="1732"/>
                  <a:pt x="657" y="1726"/>
                  <a:pt x="705" y="1721"/>
                </a:cubicBezTo>
                <a:cubicBezTo>
                  <a:pt x="791" y="1712"/>
                  <a:pt x="989" y="1682"/>
                  <a:pt x="1037" y="1609"/>
                </a:cubicBezTo>
                <a:cubicBezTo>
                  <a:pt x="1044" y="1598"/>
                  <a:pt x="1046" y="1583"/>
                  <a:pt x="1040" y="1570"/>
                </a:cubicBezTo>
                <a:cubicBezTo>
                  <a:pt x="988" y="1523"/>
                  <a:pt x="988" y="1523"/>
                  <a:pt x="988" y="1523"/>
                </a:cubicBezTo>
                <a:cubicBezTo>
                  <a:pt x="986" y="1503"/>
                  <a:pt x="986" y="1503"/>
                  <a:pt x="986" y="1503"/>
                </a:cubicBezTo>
                <a:cubicBezTo>
                  <a:pt x="983" y="1463"/>
                  <a:pt x="960" y="1380"/>
                  <a:pt x="947" y="1344"/>
                </a:cubicBezTo>
                <a:cubicBezTo>
                  <a:pt x="937" y="1318"/>
                  <a:pt x="928" y="1298"/>
                  <a:pt x="917" y="1275"/>
                </a:cubicBezTo>
                <a:cubicBezTo>
                  <a:pt x="891" y="1223"/>
                  <a:pt x="860" y="1179"/>
                  <a:pt x="819" y="1139"/>
                </a:cubicBezTo>
                <a:cubicBezTo>
                  <a:pt x="813" y="1132"/>
                  <a:pt x="802" y="1121"/>
                  <a:pt x="795" y="1115"/>
                </a:cubicBezTo>
                <a:cubicBezTo>
                  <a:pt x="793" y="1114"/>
                  <a:pt x="792" y="1113"/>
                  <a:pt x="791" y="1111"/>
                </a:cubicBezTo>
                <a:cubicBezTo>
                  <a:pt x="784" y="1105"/>
                  <a:pt x="756" y="1082"/>
                  <a:pt x="749" y="1077"/>
                </a:cubicBezTo>
                <a:cubicBezTo>
                  <a:pt x="705" y="1039"/>
                  <a:pt x="705" y="1039"/>
                  <a:pt x="705" y="1039"/>
                </a:cubicBezTo>
                <a:cubicBezTo>
                  <a:pt x="703" y="1037"/>
                  <a:pt x="702" y="1037"/>
                  <a:pt x="700" y="1035"/>
                </a:cubicBezTo>
                <a:cubicBezTo>
                  <a:pt x="684" y="1021"/>
                  <a:pt x="649" y="981"/>
                  <a:pt x="632" y="961"/>
                </a:cubicBezTo>
                <a:cubicBezTo>
                  <a:pt x="615" y="940"/>
                  <a:pt x="603" y="926"/>
                  <a:pt x="594" y="900"/>
                </a:cubicBezTo>
                <a:cubicBezTo>
                  <a:pt x="581" y="860"/>
                  <a:pt x="585" y="828"/>
                  <a:pt x="601" y="789"/>
                </a:cubicBezTo>
                <a:cubicBezTo>
                  <a:pt x="603" y="784"/>
                  <a:pt x="605" y="782"/>
                  <a:pt x="606" y="778"/>
                </a:cubicBezTo>
                <a:cubicBezTo>
                  <a:pt x="618" y="756"/>
                  <a:pt x="618" y="756"/>
                  <a:pt x="618" y="756"/>
                </a:cubicBezTo>
                <a:cubicBezTo>
                  <a:pt x="640" y="719"/>
                  <a:pt x="664" y="696"/>
                  <a:pt x="694" y="665"/>
                </a:cubicBezTo>
                <a:cubicBezTo>
                  <a:pt x="738" y="627"/>
                  <a:pt x="738" y="627"/>
                  <a:pt x="738" y="627"/>
                </a:cubicBezTo>
                <a:cubicBezTo>
                  <a:pt x="741" y="624"/>
                  <a:pt x="744" y="622"/>
                  <a:pt x="747" y="620"/>
                </a:cubicBezTo>
                <a:cubicBezTo>
                  <a:pt x="787" y="586"/>
                  <a:pt x="787" y="586"/>
                  <a:pt x="787" y="586"/>
                </a:cubicBezTo>
                <a:cubicBezTo>
                  <a:pt x="789" y="584"/>
                  <a:pt x="790" y="583"/>
                  <a:pt x="792" y="582"/>
                </a:cubicBezTo>
                <a:cubicBezTo>
                  <a:pt x="810" y="568"/>
                  <a:pt x="845" y="529"/>
                  <a:pt x="857" y="514"/>
                </a:cubicBezTo>
                <a:cubicBezTo>
                  <a:pt x="887" y="478"/>
                  <a:pt x="912" y="432"/>
                  <a:pt x="932" y="390"/>
                </a:cubicBezTo>
                <a:cubicBezTo>
                  <a:pt x="956" y="339"/>
                  <a:pt x="977" y="262"/>
                  <a:pt x="983" y="208"/>
                </a:cubicBezTo>
                <a:cubicBezTo>
                  <a:pt x="984" y="202"/>
                  <a:pt x="985" y="196"/>
                  <a:pt x="985" y="190"/>
                </a:cubicBezTo>
                <a:cubicBezTo>
                  <a:pt x="1033" y="171"/>
                  <a:pt x="1061" y="149"/>
                  <a:pt x="1061" y="125"/>
                </a:cubicBezTo>
                <a:cubicBezTo>
                  <a:pt x="1061" y="56"/>
                  <a:pt x="828" y="0"/>
                  <a:pt x="540" y="0"/>
                </a:cubicBezTo>
                <a:cubicBezTo>
                  <a:pt x="253" y="0"/>
                  <a:pt x="19" y="56"/>
                  <a:pt x="19" y="125"/>
                </a:cubicBezTo>
                <a:cubicBezTo>
                  <a:pt x="19" y="146"/>
                  <a:pt x="41" y="165"/>
                  <a:pt x="78" y="182"/>
                </a:cubicBezTo>
                <a:close/>
                <a:moveTo>
                  <a:pt x="970" y="196"/>
                </a:moveTo>
                <a:cubicBezTo>
                  <a:pt x="961" y="257"/>
                  <a:pt x="961" y="257"/>
                  <a:pt x="961" y="257"/>
                </a:cubicBezTo>
                <a:cubicBezTo>
                  <a:pt x="949" y="320"/>
                  <a:pt x="919" y="391"/>
                  <a:pt x="889" y="443"/>
                </a:cubicBezTo>
                <a:cubicBezTo>
                  <a:pt x="878" y="462"/>
                  <a:pt x="866" y="479"/>
                  <a:pt x="854" y="495"/>
                </a:cubicBezTo>
                <a:cubicBezTo>
                  <a:pt x="841" y="512"/>
                  <a:pt x="829" y="527"/>
                  <a:pt x="815" y="542"/>
                </a:cubicBezTo>
                <a:cubicBezTo>
                  <a:pt x="802" y="554"/>
                  <a:pt x="762" y="590"/>
                  <a:pt x="747" y="602"/>
                </a:cubicBezTo>
                <a:cubicBezTo>
                  <a:pt x="700" y="641"/>
                  <a:pt x="700" y="641"/>
                  <a:pt x="700" y="641"/>
                </a:cubicBezTo>
                <a:cubicBezTo>
                  <a:pt x="692" y="649"/>
                  <a:pt x="685" y="653"/>
                  <a:pt x="678" y="662"/>
                </a:cubicBezTo>
                <a:cubicBezTo>
                  <a:pt x="664" y="676"/>
                  <a:pt x="649" y="689"/>
                  <a:pt x="636" y="706"/>
                </a:cubicBezTo>
                <a:cubicBezTo>
                  <a:pt x="633" y="710"/>
                  <a:pt x="630" y="714"/>
                  <a:pt x="626" y="719"/>
                </a:cubicBezTo>
                <a:cubicBezTo>
                  <a:pt x="588" y="765"/>
                  <a:pt x="561" y="834"/>
                  <a:pt x="579" y="896"/>
                </a:cubicBezTo>
                <a:cubicBezTo>
                  <a:pt x="587" y="926"/>
                  <a:pt x="607" y="954"/>
                  <a:pt x="627" y="977"/>
                </a:cubicBezTo>
                <a:cubicBezTo>
                  <a:pt x="642" y="994"/>
                  <a:pt x="642" y="994"/>
                  <a:pt x="642" y="994"/>
                </a:cubicBezTo>
                <a:cubicBezTo>
                  <a:pt x="644" y="996"/>
                  <a:pt x="645" y="997"/>
                  <a:pt x="647" y="999"/>
                </a:cubicBezTo>
                <a:cubicBezTo>
                  <a:pt x="651" y="1004"/>
                  <a:pt x="652" y="1006"/>
                  <a:pt x="657" y="1011"/>
                </a:cubicBezTo>
                <a:cubicBezTo>
                  <a:pt x="660" y="1014"/>
                  <a:pt x="663" y="1018"/>
                  <a:pt x="667" y="1022"/>
                </a:cubicBezTo>
                <a:cubicBezTo>
                  <a:pt x="675" y="1030"/>
                  <a:pt x="691" y="1046"/>
                  <a:pt x="700" y="1054"/>
                </a:cubicBezTo>
                <a:cubicBezTo>
                  <a:pt x="723" y="1073"/>
                  <a:pt x="723" y="1073"/>
                  <a:pt x="723" y="1073"/>
                </a:cubicBezTo>
                <a:cubicBezTo>
                  <a:pt x="726" y="1077"/>
                  <a:pt x="730" y="1080"/>
                  <a:pt x="734" y="1083"/>
                </a:cubicBezTo>
                <a:cubicBezTo>
                  <a:pt x="748" y="1094"/>
                  <a:pt x="769" y="1110"/>
                  <a:pt x="782" y="1122"/>
                </a:cubicBezTo>
                <a:cubicBezTo>
                  <a:pt x="787" y="1128"/>
                  <a:pt x="794" y="1132"/>
                  <a:pt x="804" y="1143"/>
                </a:cubicBezTo>
                <a:cubicBezTo>
                  <a:pt x="812" y="1150"/>
                  <a:pt x="818" y="1157"/>
                  <a:pt x="825" y="1164"/>
                </a:cubicBezTo>
                <a:cubicBezTo>
                  <a:pt x="838" y="1178"/>
                  <a:pt x="836" y="1177"/>
                  <a:pt x="845" y="1188"/>
                </a:cubicBezTo>
                <a:cubicBezTo>
                  <a:pt x="852" y="1196"/>
                  <a:pt x="857" y="1204"/>
                  <a:pt x="863" y="1213"/>
                </a:cubicBezTo>
                <a:cubicBezTo>
                  <a:pt x="912" y="1281"/>
                  <a:pt x="942" y="1359"/>
                  <a:pt x="964" y="1455"/>
                </a:cubicBezTo>
                <a:cubicBezTo>
                  <a:pt x="973" y="1496"/>
                  <a:pt x="978" y="1530"/>
                  <a:pt x="973" y="1571"/>
                </a:cubicBezTo>
                <a:cubicBezTo>
                  <a:pt x="972" y="1584"/>
                  <a:pt x="963" y="1593"/>
                  <a:pt x="957" y="1598"/>
                </a:cubicBezTo>
                <a:cubicBezTo>
                  <a:pt x="939" y="1610"/>
                  <a:pt x="924" y="1618"/>
                  <a:pt x="900" y="1628"/>
                </a:cubicBezTo>
                <a:cubicBezTo>
                  <a:pt x="725" y="1693"/>
                  <a:pt x="390" y="1690"/>
                  <a:pt x="211" y="1643"/>
                </a:cubicBezTo>
                <a:cubicBezTo>
                  <a:pt x="168" y="1632"/>
                  <a:pt x="115" y="1613"/>
                  <a:pt x="95" y="1586"/>
                </a:cubicBezTo>
                <a:cubicBezTo>
                  <a:pt x="83" y="1571"/>
                  <a:pt x="89" y="1532"/>
                  <a:pt x="91" y="1511"/>
                </a:cubicBezTo>
                <a:cubicBezTo>
                  <a:pt x="95" y="1487"/>
                  <a:pt x="98" y="1462"/>
                  <a:pt x="103" y="1438"/>
                </a:cubicBezTo>
                <a:cubicBezTo>
                  <a:pt x="124" y="1343"/>
                  <a:pt x="161" y="1264"/>
                  <a:pt x="208" y="1200"/>
                </a:cubicBezTo>
                <a:cubicBezTo>
                  <a:pt x="228" y="1176"/>
                  <a:pt x="228" y="1176"/>
                  <a:pt x="228" y="1176"/>
                </a:cubicBezTo>
                <a:cubicBezTo>
                  <a:pt x="234" y="1168"/>
                  <a:pt x="242" y="1160"/>
                  <a:pt x="248" y="1154"/>
                </a:cubicBezTo>
                <a:cubicBezTo>
                  <a:pt x="292" y="1112"/>
                  <a:pt x="292" y="1112"/>
                  <a:pt x="292" y="1112"/>
                </a:cubicBezTo>
                <a:cubicBezTo>
                  <a:pt x="339" y="1073"/>
                  <a:pt x="339" y="1073"/>
                  <a:pt x="339" y="1073"/>
                </a:cubicBezTo>
                <a:cubicBezTo>
                  <a:pt x="359" y="1057"/>
                  <a:pt x="380" y="1042"/>
                  <a:pt x="399" y="1026"/>
                </a:cubicBezTo>
                <a:cubicBezTo>
                  <a:pt x="403" y="1022"/>
                  <a:pt x="407" y="1019"/>
                  <a:pt x="411" y="1016"/>
                </a:cubicBezTo>
                <a:cubicBezTo>
                  <a:pt x="418" y="1011"/>
                  <a:pt x="439" y="991"/>
                  <a:pt x="445" y="984"/>
                </a:cubicBezTo>
                <a:cubicBezTo>
                  <a:pt x="448" y="981"/>
                  <a:pt x="451" y="978"/>
                  <a:pt x="455" y="973"/>
                </a:cubicBezTo>
                <a:cubicBezTo>
                  <a:pt x="461" y="966"/>
                  <a:pt x="467" y="958"/>
                  <a:pt x="473" y="949"/>
                </a:cubicBezTo>
                <a:cubicBezTo>
                  <a:pt x="500" y="909"/>
                  <a:pt x="510" y="868"/>
                  <a:pt x="491" y="814"/>
                </a:cubicBezTo>
                <a:cubicBezTo>
                  <a:pt x="483" y="790"/>
                  <a:pt x="461" y="752"/>
                  <a:pt x="445" y="731"/>
                </a:cubicBezTo>
                <a:cubicBezTo>
                  <a:pt x="437" y="720"/>
                  <a:pt x="425" y="705"/>
                  <a:pt x="416" y="695"/>
                </a:cubicBezTo>
                <a:cubicBezTo>
                  <a:pt x="403" y="680"/>
                  <a:pt x="397" y="675"/>
                  <a:pt x="385" y="663"/>
                </a:cubicBezTo>
                <a:cubicBezTo>
                  <a:pt x="369" y="645"/>
                  <a:pt x="345" y="628"/>
                  <a:pt x="328" y="612"/>
                </a:cubicBezTo>
                <a:cubicBezTo>
                  <a:pt x="324" y="608"/>
                  <a:pt x="321" y="605"/>
                  <a:pt x="317" y="602"/>
                </a:cubicBezTo>
                <a:cubicBezTo>
                  <a:pt x="294" y="583"/>
                  <a:pt x="294" y="583"/>
                  <a:pt x="294" y="583"/>
                </a:cubicBezTo>
                <a:cubicBezTo>
                  <a:pt x="280" y="571"/>
                  <a:pt x="262" y="555"/>
                  <a:pt x="249" y="542"/>
                </a:cubicBezTo>
                <a:cubicBezTo>
                  <a:pt x="234" y="527"/>
                  <a:pt x="230" y="521"/>
                  <a:pt x="218" y="507"/>
                </a:cubicBezTo>
                <a:cubicBezTo>
                  <a:pt x="206" y="493"/>
                  <a:pt x="184" y="460"/>
                  <a:pt x="175" y="444"/>
                </a:cubicBezTo>
                <a:cubicBezTo>
                  <a:pt x="154" y="409"/>
                  <a:pt x="136" y="369"/>
                  <a:pt x="121" y="326"/>
                </a:cubicBezTo>
                <a:cubicBezTo>
                  <a:pt x="106" y="280"/>
                  <a:pt x="98" y="238"/>
                  <a:pt x="92" y="189"/>
                </a:cubicBezTo>
                <a:cubicBezTo>
                  <a:pt x="182" y="225"/>
                  <a:pt x="349" y="250"/>
                  <a:pt x="540" y="250"/>
                </a:cubicBezTo>
                <a:cubicBezTo>
                  <a:pt x="719" y="250"/>
                  <a:pt x="876" y="228"/>
                  <a:pt x="970" y="196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4038600" y="2159973"/>
            <a:ext cx="4038600" cy="7848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defTabSz="1087755"/>
            <a:r>
              <a:rPr lang="en-US" sz="12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2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407262" y="1720414"/>
            <a:ext cx="211942" cy="210490"/>
            <a:chOff x="1979613" y="3067051"/>
            <a:chExt cx="231775" cy="230188"/>
          </a:xfrm>
          <a:solidFill>
            <a:srgbClr val="45C1A4"/>
          </a:solidFill>
        </p:grpSpPr>
        <p:sp>
          <p:nvSpPr>
            <p:cNvPr id="10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533224" y="1567040"/>
            <a:ext cx="244141" cy="167121"/>
            <a:chOff x="2324100" y="1814513"/>
            <a:chExt cx="266700" cy="182563"/>
          </a:xfrm>
          <a:solidFill>
            <a:srgbClr val="45C1A4"/>
          </a:solidFill>
        </p:grpSpPr>
        <p:sp>
          <p:nvSpPr>
            <p:cNvPr id="14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5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937400" y="1418379"/>
            <a:ext cx="218699" cy="185525"/>
            <a:chOff x="1112838" y="3203576"/>
            <a:chExt cx="282575" cy="239712"/>
          </a:xfrm>
          <a:solidFill>
            <a:srgbClr val="45C1A4"/>
          </a:solidFill>
        </p:grpSpPr>
        <p:sp>
          <p:nvSpPr>
            <p:cNvPr id="17" name="Freeform 12"/>
            <p:cNvSpPr/>
            <p:nvPr/>
          </p:nvSpPr>
          <p:spPr bwMode="auto">
            <a:xfrm>
              <a:off x="1201738" y="3343276"/>
              <a:ext cx="50800" cy="50800"/>
            </a:xfrm>
            <a:custGeom>
              <a:avLst/>
              <a:gdLst>
                <a:gd name="T0" fmla="*/ 32 w 32"/>
                <a:gd name="T1" fmla="*/ 18 h 32"/>
                <a:gd name="T2" fmla="*/ 15 w 32"/>
                <a:gd name="T3" fmla="*/ 0 h 32"/>
                <a:gd name="T4" fmla="*/ 15 w 32"/>
                <a:gd name="T5" fmla="*/ 0 h 32"/>
                <a:gd name="T6" fmla="*/ 0 w 32"/>
                <a:gd name="T7" fmla="*/ 32 h 32"/>
                <a:gd name="T8" fmla="*/ 32 w 32"/>
                <a:gd name="T9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0" y="32"/>
                  </a:lnTo>
                  <a:lnTo>
                    <a:pt x="3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Rectangle 13"/>
            <p:cNvSpPr>
              <a:spLocks noChangeArrowheads="1"/>
            </p:cNvSpPr>
            <p:nvPr/>
          </p:nvSpPr>
          <p:spPr bwMode="auto">
            <a:xfrm>
              <a:off x="1252538" y="3371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" name="Freeform 14"/>
            <p:cNvSpPr/>
            <p:nvPr/>
          </p:nvSpPr>
          <p:spPr bwMode="auto">
            <a:xfrm>
              <a:off x="1231900" y="3219451"/>
              <a:ext cx="127000" cy="127000"/>
            </a:xfrm>
            <a:custGeom>
              <a:avLst/>
              <a:gdLst>
                <a:gd name="T0" fmla="*/ 73 w 80"/>
                <a:gd name="T1" fmla="*/ 0 h 80"/>
                <a:gd name="T2" fmla="*/ 0 w 80"/>
                <a:gd name="T3" fmla="*/ 73 h 80"/>
                <a:gd name="T4" fmla="*/ 7 w 80"/>
                <a:gd name="T5" fmla="*/ 80 h 80"/>
                <a:gd name="T6" fmla="*/ 80 w 80"/>
                <a:gd name="T7" fmla="*/ 8 h 80"/>
                <a:gd name="T8" fmla="*/ 73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lnTo>
                    <a:pt x="0" y="73"/>
                  </a:lnTo>
                  <a:lnTo>
                    <a:pt x="7" y="80"/>
                  </a:lnTo>
                  <a:lnTo>
                    <a:pt x="80" y="8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1249363" y="3236913"/>
              <a:ext cx="128588" cy="128588"/>
            </a:xfrm>
            <a:custGeom>
              <a:avLst/>
              <a:gdLst>
                <a:gd name="T0" fmla="*/ 0 w 81"/>
                <a:gd name="T1" fmla="*/ 74 h 81"/>
                <a:gd name="T2" fmla="*/ 7 w 81"/>
                <a:gd name="T3" fmla="*/ 81 h 81"/>
                <a:gd name="T4" fmla="*/ 81 w 81"/>
                <a:gd name="T5" fmla="*/ 9 h 81"/>
                <a:gd name="T6" fmla="*/ 74 w 81"/>
                <a:gd name="T7" fmla="*/ 0 h 81"/>
                <a:gd name="T8" fmla="*/ 0 w 81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0" y="74"/>
                  </a:moveTo>
                  <a:lnTo>
                    <a:pt x="7" y="81"/>
                  </a:lnTo>
                  <a:lnTo>
                    <a:pt x="81" y="9"/>
                  </a:lnTo>
                  <a:lnTo>
                    <a:pt x="74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16"/>
            <p:cNvSpPr/>
            <p:nvPr/>
          </p:nvSpPr>
          <p:spPr bwMode="auto">
            <a:xfrm>
              <a:off x="1355725" y="3203576"/>
              <a:ext cx="39688" cy="38100"/>
            </a:xfrm>
            <a:custGeom>
              <a:avLst/>
              <a:gdLst>
                <a:gd name="T0" fmla="*/ 14 w 21"/>
                <a:gd name="T1" fmla="*/ 6 h 20"/>
                <a:gd name="T2" fmla="*/ 0 w 21"/>
                <a:gd name="T3" fmla="*/ 6 h 20"/>
                <a:gd name="T4" fmla="*/ 15 w 21"/>
                <a:gd name="T5" fmla="*/ 20 h 20"/>
                <a:gd name="T6" fmla="*/ 14 w 21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4" y="6"/>
                  </a:moveTo>
                  <a:cubicBezTo>
                    <a:pt x="8" y="0"/>
                    <a:pt x="0" y="6"/>
                    <a:pt x="0" y="6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21" y="1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1112838" y="3208338"/>
              <a:ext cx="238125" cy="234950"/>
            </a:xfrm>
            <a:custGeom>
              <a:avLst/>
              <a:gdLst>
                <a:gd name="T0" fmla="*/ 132 w 150"/>
                <a:gd name="T1" fmla="*/ 131 h 148"/>
                <a:gd name="T2" fmla="*/ 18 w 150"/>
                <a:gd name="T3" fmla="*/ 131 h 148"/>
                <a:gd name="T4" fmla="*/ 18 w 150"/>
                <a:gd name="T5" fmla="*/ 18 h 148"/>
                <a:gd name="T6" fmla="*/ 124 w 150"/>
                <a:gd name="T7" fmla="*/ 18 h 148"/>
                <a:gd name="T8" fmla="*/ 144 w 150"/>
                <a:gd name="T9" fmla="*/ 0 h 148"/>
                <a:gd name="T10" fmla="*/ 0 w 150"/>
                <a:gd name="T11" fmla="*/ 0 h 148"/>
                <a:gd name="T12" fmla="*/ 0 w 150"/>
                <a:gd name="T13" fmla="*/ 148 h 148"/>
                <a:gd name="T14" fmla="*/ 150 w 150"/>
                <a:gd name="T15" fmla="*/ 148 h 148"/>
                <a:gd name="T16" fmla="*/ 150 w 150"/>
                <a:gd name="T17" fmla="*/ 55 h 148"/>
                <a:gd name="T18" fmla="*/ 132 w 150"/>
                <a:gd name="T19" fmla="*/ 73 h 148"/>
                <a:gd name="T20" fmla="*/ 132 w 150"/>
                <a:gd name="T21" fmla="*/ 1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148">
                  <a:moveTo>
                    <a:pt x="132" y="131"/>
                  </a:moveTo>
                  <a:lnTo>
                    <a:pt x="18" y="131"/>
                  </a:lnTo>
                  <a:lnTo>
                    <a:pt x="18" y="18"/>
                  </a:lnTo>
                  <a:lnTo>
                    <a:pt x="124" y="18"/>
                  </a:lnTo>
                  <a:lnTo>
                    <a:pt x="144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150" y="148"/>
                  </a:lnTo>
                  <a:lnTo>
                    <a:pt x="150" y="55"/>
                  </a:lnTo>
                  <a:lnTo>
                    <a:pt x="132" y="73"/>
                  </a:lnTo>
                  <a:lnTo>
                    <a:pt x="132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094997" y="1552331"/>
            <a:ext cx="202113" cy="196538"/>
            <a:chOff x="390525" y="2455863"/>
            <a:chExt cx="230188" cy="223838"/>
          </a:xfrm>
          <a:solidFill>
            <a:srgbClr val="45C1A4"/>
          </a:solidFill>
        </p:grpSpPr>
        <p:sp>
          <p:nvSpPr>
            <p:cNvPr id="24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0" name="Freeform 33"/>
          <p:cNvSpPr>
            <a:spLocks noEditPoints="1"/>
          </p:cNvSpPr>
          <p:nvPr/>
        </p:nvSpPr>
        <p:spPr bwMode="auto">
          <a:xfrm>
            <a:off x="2970554" y="1669435"/>
            <a:ext cx="215859" cy="14696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1" name="Group 30"/>
          <p:cNvGrpSpPr/>
          <p:nvPr/>
        </p:nvGrpSpPr>
        <p:grpSpPr>
          <a:xfrm>
            <a:off x="2530944" y="1849890"/>
            <a:ext cx="205174" cy="208167"/>
            <a:chOff x="2360613" y="2686051"/>
            <a:chExt cx="217488" cy="220662"/>
          </a:xfrm>
          <a:solidFill>
            <a:srgbClr val="45C1A4"/>
          </a:solidFill>
        </p:grpSpPr>
        <p:sp>
          <p:nvSpPr>
            <p:cNvPr id="32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2498563" y="2339486"/>
            <a:ext cx="151088" cy="197579"/>
            <a:chOff x="812800" y="2401888"/>
            <a:chExt cx="206375" cy="269875"/>
          </a:xfrm>
          <a:solidFill>
            <a:srgbClr val="45C1A4"/>
          </a:solidFill>
        </p:grpSpPr>
        <p:sp>
          <p:nvSpPr>
            <p:cNvPr id="36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8" name="Freeform 32"/>
          <p:cNvSpPr/>
          <p:nvPr/>
        </p:nvSpPr>
        <p:spPr bwMode="auto">
          <a:xfrm>
            <a:off x="2820423" y="1539291"/>
            <a:ext cx="219607" cy="194008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9" name="Group 38"/>
          <p:cNvGrpSpPr/>
          <p:nvPr/>
        </p:nvGrpSpPr>
        <p:grpSpPr>
          <a:xfrm>
            <a:off x="2006502" y="1641774"/>
            <a:ext cx="135553" cy="204655"/>
            <a:chOff x="549275" y="4406901"/>
            <a:chExt cx="161926" cy="244475"/>
          </a:xfrm>
          <a:solidFill>
            <a:srgbClr val="45C1A4"/>
          </a:solidFill>
        </p:grpSpPr>
        <p:sp>
          <p:nvSpPr>
            <p:cNvPr id="40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1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42" name="Freeform 33"/>
          <p:cNvSpPr>
            <a:spLocks noEditPoints="1"/>
          </p:cNvSpPr>
          <p:nvPr/>
        </p:nvSpPr>
        <p:spPr bwMode="auto">
          <a:xfrm>
            <a:off x="2117684" y="1820138"/>
            <a:ext cx="217780" cy="148276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3" name="Freeform 54"/>
          <p:cNvSpPr>
            <a:spLocks noEditPoints="1"/>
          </p:cNvSpPr>
          <p:nvPr/>
        </p:nvSpPr>
        <p:spPr bwMode="auto">
          <a:xfrm>
            <a:off x="2219603" y="1590090"/>
            <a:ext cx="231722" cy="239198"/>
          </a:xfrm>
          <a:custGeom>
            <a:avLst/>
            <a:gdLst>
              <a:gd name="T0" fmla="*/ 83 w 130"/>
              <a:gd name="T1" fmla="*/ 92 h 134"/>
              <a:gd name="T2" fmla="*/ 128 w 130"/>
              <a:gd name="T3" fmla="*/ 26 h 134"/>
              <a:gd name="T4" fmla="*/ 128 w 130"/>
              <a:gd name="T5" fmla="*/ 21 h 134"/>
              <a:gd name="T6" fmla="*/ 118 w 130"/>
              <a:gd name="T7" fmla="*/ 10 h 134"/>
              <a:gd name="T8" fmla="*/ 112 w 130"/>
              <a:gd name="T9" fmla="*/ 10 h 134"/>
              <a:gd name="T10" fmla="*/ 107 w 130"/>
              <a:gd name="T11" fmla="*/ 15 h 134"/>
              <a:gd name="T12" fmla="*/ 101 w 130"/>
              <a:gd name="T13" fmla="*/ 16 h 134"/>
              <a:gd name="T14" fmla="*/ 102 w 130"/>
              <a:gd name="T15" fmla="*/ 0 h 134"/>
              <a:gd name="T16" fmla="*/ 28 w 130"/>
              <a:gd name="T17" fmla="*/ 0 h 134"/>
              <a:gd name="T18" fmla="*/ 28 w 130"/>
              <a:gd name="T19" fmla="*/ 16 h 134"/>
              <a:gd name="T20" fmla="*/ 23 w 130"/>
              <a:gd name="T21" fmla="*/ 15 h 134"/>
              <a:gd name="T22" fmla="*/ 18 w 130"/>
              <a:gd name="T23" fmla="*/ 10 h 134"/>
              <a:gd name="T24" fmla="*/ 12 w 130"/>
              <a:gd name="T25" fmla="*/ 10 h 134"/>
              <a:gd name="T26" fmla="*/ 1 w 130"/>
              <a:gd name="T27" fmla="*/ 21 h 134"/>
              <a:gd name="T28" fmla="*/ 1 w 130"/>
              <a:gd name="T29" fmla="*/ 26 h 134"/>
              <a:gd name="T30" fmla="*/ 47 w 130"/>
              <a:gd name="T31" fmla="*/ 92 h 134"/>
              <a:gd name="T32" fmla="*/ 59 w 130"/>
              <a:gd name="T33" fmla="*/ 97 h 134"/>
              <a:gd name="T34" fmla="*/ 59 w 130"/>
              <a:gd name="T35" fmla="*/ 103 h 134"/>
              <a:gd name="T36" fmla="*/ 54 w 130"/>
              <a:gd name="T37" fmla="*/ 105 h 134"/>
              <a:gd name="T38" fmla="*/ 59 w 130"/>
              <a:gd name="T39" fmla="*/ 108 h 134"/>
              <a:gd name="T40" fmla="*/ 59 w 130"/>
              <a:gd name="T41" fmla="*/ 114 h 134"/>
              <a:gd name="T42" fmla="*/ 55 w 130"/>
              <a:gd name="T43" fmla="*/ 119 h 134"/>
              <a:gd name="T44" fmla="*/ 49 w 130"/>
              <a:gd name="T45" fmla="*/ 124 h 134"/>
              <a:gd name="T46" fmla="*/ 44 w 130"/>
              <a:gd name="T47" fmla="*/ 129 h 134"/>
              <a:gd name="T48" fmla="*/ 49 w 130"/>
              <a:gd name="T49" fmla="*/ 134 h 134"/>
              <a:gd name="T50" fmla="*/ 80 w 130"/>
              <a:gd name="T51" fmla="*/ 134 h 134"/>
              <a:gd name="T52" fmla="*/ 86 w 130"/>
              <a:gd name="T53" fmla="*/ 129 h 134"/>
              <a:gd name="T54" fmla="*/ 80 w 130"/>
              <a:gd name="T55" fmla="*/ 124 h 134"/>
              <a:gd name="T56" fmla="*/ 75 w 130"/>
              <a:gd name="T57" fmla="*/ 118 h 134"/>
              <a:gd name="T58" fmla="*/ 70 w 130"/>
              <a:gd name="T59" fmla="*/ 114 h 134"/>
              <a:gd name="T60" fmla="*/ 70 w 130"/>
              <a:gd name="T61" fmla="*/ 108 h 134"/>
              <a:gd name="T62" fmla="*/ 75 w 130"/>
              <a:gd name="T63" fmla="*/ 105 h 134"/>
              <a:gd name="T64" fmla="*/ 70 w 130"/>
              <a:gd name="T65" fmla="*/ 103 h 134"/>
              <a:gd name="T66" fmla="*/ 70 w 130"/>
              <a:gd name="T67" fmla="*/ 97 h 134"/>
              <a:gd name="T68" fmla="*/ 83 w 130"/>
              <a:gd name="T69" fmla="*/ 92 h 134"/>
              <a:gd name="T70" fmla="*/ 102 w 130"/>
              <a:gd name="T71" fmla="*/ 21 h 134"/>
              <a:gd name="T72" fmla="*/ 107 w 130"/>
              <a:gd name="T73" fmla="*/ 21 h 134"/>
              <a:gd name="T74" fmla="*/ 113 w 130"/>
              <a:gd name="T75" fmla="*/ 16 h 134"/>
              <a:gd name="T76" fmla="*/ 118 w 130"/>
              <a:gd name="T77" fmla="*/ 21 h 134"/>
              <a:gd name="T78" fmla="*/ 118 w 130"/>
              <a:gd name="T79" fmla="*/ 26 h 134"/>
              <a:gd name="T80" fmla="*/ 91 w 130"/>
              <a:gd name="T81" fmla="*/ 71 h 134"/>
              <a:gd name="T82" fmla="*/ 102 w 130"/>
              <a:gd name="T83" fmla="*/ 21 h 134"/>
              <a:gd name="T84" fmla="*/ 37 w 130"/>
              <a:gd name="T85" fmla="*/ 72 h 134"/>
              <a:gd name="T86" fmla="*/ 10 w 130"/>
              <a:gd name="T87" fmla="*/ 27 h 134"/>
              <a:gd name="T88" fmla="*/ 10 w 130"/>
              <a:gd name="T89" fmla="*/ 22 h 134"/>
              <a:gd name="T90" fmla="*/ 15 w 130"/>
              <a:gd name="T91" fmla="*/ 16 h 134"/>
              <a:gd name="T92" fmla="*/ 21 w 130"/>
              <a:gd name="T93" fmla="*/ 22 h 134"/>
              <a:gd name="T94" fmla="*/ 26 w 130"/>
              <a:gd name="T95" fmla="*/ 22 h 134"/>
              <a:gd name="T96" fmla="*/ 37 w 130"/>
              <a:gd name="T97" fmla="*/ 7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34">
                <a:moveTo>
                  <a:pt x="83" y="92"/>
                </a:moveTo>
                <a:cubicBezTo>
                  <a:pt x="130" y="63"/>
                  <a:pt x="128" y="26"/>
                  <a:pt x="128" y="26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10"/>
                  <a:pt x="118" y="10"/>
                </a:cubicBezTo>
                <a:cubicBezTo>
                  <a:pt x="115" y="10"/>
                  <a:pt x="112" y="10"/>
                  <a:pt x="112" y="10"/>
                </a:cubicBezTo>
                <a:cubicBezTo>
                  <a:pt x="107" y="10"/>
                  <a:pt x="107" y="15"/>
                  <a:pt x="107" y="15"/>
                </a:cubicBezTo>
                <a:cubicBezTo>
                  <a:pt x="107" y="15"/>
                  <a:pt x="105" y="16"/>
                  <a:pt x="101" y="16"/>
                </a:cubicBezTo>
                <a:cubicBezTo>
                  <a:pt x="101" y="12"/>
                  <a:pt x="102" y="0"/>
                  <a:pt x="102" y="0"/>
                </a:cubicBezTo>
                <a:cubicBezTo>
                  <a:pt x="56" y="6"/>
                  <a:pt x="28" y="0"/>
                  <a:pt x="28" y="0"/>
                </a:cubicBezTo>
                <a:cubicBezTo>
                  <a:pt x="28" y="16"/>
                  <a:pt x="28" y="16"/>
                  <a:pt x="28" y="16"/>
                </a:cubicBezTo>
                <a:cubicBezTo>
                  <a:pt x="24" y="16"/>
                  <a:pt x="23" y="15"/>
                  <a:pt x="23" y="15"/>
                </a:cubicBezTo>
                <a:cubicBezTo>
                  <a:pt x="23" y="15"/>
                  <a:pt x="22" y="10"/>
                  <a:pt x="18" y="10"/>
                </a:cubicBezTo>
                <a:cubicBezTo>
                  <a:pt x="18" y="10"/>
                  <a:pt x="15" y="10"/>
                  <a:pt x="12" y="10"/>
                </a:cubicBezTo>
                <a:cubicBezTo>
                  <a:pt x="2" y="10"/>
                  <a:pt x="1" y="21"/>
                  <a:pt x="1" y="21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63"/>
                  <a:pt x="47" y="92"/>
                </a:cubicBezTo>
                <a:cubicBezTo>
                  <a:pt x="47" y="92"/>
                  <a:pt x="52" y="97"/>
                  <a:pt x="59" y="97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3"/>
                  <a:pt x="54" y="102"/>
                  <a:pt x="54" y="105"/>
                </a:cubicBezTo>
                <a:cubicBezTo>
                  <a:pt x="54" y="109"/>
                  <a:pt x="59" y="108"/>
                  <a:pt x="59" y="108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8" y="119"/>
                  <a:pt x="55" y="119"/>
                </a:cubicBezTo>
                <a:cubicBezTo>
                  <a:pt x="55" y="124"/>
                  <a:pt x="49" y="124"/>
                  <a:pt x="49" y="124"/>
                </a:cubicBezTo>
                <a:cubicBezTo>
                  <a:pt x="49" y="124"/>
                  <a:pt x="44" y="125"/>
                  <a:pt x="44" y="129"/>
                </a:cubicBezTo>
                <a:cubicBezTo>
                  <a:pt x="44" y="129"/>
                  <a:pt x="43" y="134"/>
                  <a:pt x="49" y="134"/>
                </a:cubicBezTo>
                <a:cubicBezTo>
                  <a:pt x="57" y="134"/>
                  <a:pt x="80" y="134"/>
                  <a:pt x="80" y="134"/>
                </a:cubicBezTo>
                <a:cubicBezTo>
                  <a:pt x="85" y="134"/>
                  <a:pt x="86" y="129"/>
                  <a:pt x="86" y="129"/>
                </a:cubicBezTo>
                <a:cubicBezTo>
                  <a:pt x="86" y="129"/>
                  <a:pt x="86" y="124"/>
                  <a:pt x="80" y="124"/>
                </a:cubicBezTo>
                <a:cubicBezTo>
                  <a:pt x="75" y="124"/>
                  <a:pt x="75" y="118"/>
                  <a:pt x="75" y="118"/>
                </a:cubicBezTo>
                <a:cubicBezTo>
                  <a:pt x="75" y="118"/>
                  <a:pt x="70" y="119"/>
                  <a:pt x="70" y="114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0" y="108"/>
                  <a:pt x="75" y="109"/>
                  <a:pt x="75" y="105"/>
                </a:cubicBezTo>
                <a:cubicBezTo>
                  <a:pt x="75" y="102"/>
                  <a:pt x="70" y="103"/>
                  <a:pt x="70" y="103"/>
                </a:cubicBezTo>
                <a:cubicBezTo>
                  <a:pt x="70" y="97"/>
                  <a:pt x="70" y="97"/>
                  <a:pt x="70" y="97"/>
                </a:cubicBezTo>
                <a:cubicBezTo>
                  <a:pt x="75" y="97"/>
                  <a:pt x="79" y="95"/>
                  <a:pt x="83" y="92"/>
                </a:cubicBezTo>
                <a:close/>
                <a:moveTo>
                  <a:pt x="102" y="21"/>
                </a:moveTo>
                <a:cubicBezTo>
                  <a:pt x="103" y="21"/>
                  <a:pt x="107" y="21"/>
                  <a:pt x="107" y="21"/>
                </a:cubicBezTo>
                <a:cubicBezTo>
                  <a:pt x="112" y="21"/>
                  <a:pt x="113" y="16"/>
                  <a:pt x="113" y="16"/>
                </a:cubicBezTo>
                <a:cubicBezTo>
                  <a:pt x="118" y="16"/>
                  <a:pt x="118" y="21"/>
                  <a:pt x="118" y="21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6" y="47"/>
                  <a:pt x="91" y="71"/>
                </a:cubicBezTo>
                <a:cubicBezTo>
                  <a:pt x="97" y="61"/>
                  <a:pt x="102" y="38"/>
                  <a:pt x="102" y="21"/>
                </a:cubicBezTo>
                <a:close/>
                <a:moveTo>
                  <a:pt x="37" y="72"/>
                </a:moveTo>
                <a:cubicBezTo>
                  <a:pt x="11" y="4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16"/>
                  <a:pt x="15" y="16"/>
                </a:cubicBezTo>
                <a:cubicBezTo>
                  <a:pt x="15" y="16"/>
                  <a:pt x="15" y="22"/>
                  <a:pt x="21" y="22"/>
                </a:cubicBezTo>
                <a:cubicBezTo>
                  <a:pt x="21" y="22"/>
                  <a:pt x="25" y="22"/>
                  <a:pt x="26" y="22"/>
                </a:cubicBezTo>
                <a:cubicBezTo>
                  <a:pt x="26" y="39"/>
                  <a:pt x="31" y="62"/>
                  <a:pt x="37" y="72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4" name="Group 43"/>
          <p:cNvGrpSpPr/>
          <p:nvPr/>
        </p:nvGrpSpPr>
        <p:grpSpPr>
          <a:xfrm>
            <a:off x="3077711" y="1355847"/>
            <a:ext cx="134372" cy="234243"/>
            <a:chOff x="5734050" y="3273426"/>
            <a:chExt cx="117475" cy="204788"/>
          </a:xfrm>
          <a:solidFill>
            <a:srgbClr val="45C1A4"/>
          </a:solidFill>
        </p:grpSpPr>
        <p:sp>
          <p:nvSpPr>
            <p:cNvPr id="45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2477585" y="2089106"/>
            <a:ext cx="242976" cy="196505"/>
            <a:chOff x="312738" y="3205163"/>
            <a:chExt cx="290513" cy="234950"/>
          </a:xfrm>
          <a:solidFill>
            <a:srgbClr val="45C1A4"/>
          </a:solidFill>
        </p:grpSpPr>
        <p:sp>
          <p:nvSpPr>
            <p:cNvPr id="48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9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0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1" name="Freeform 37"/>
          <p:cNvSpPr>
            <a:spLocks noEditPoints="1"/>
          </p:cNvSpPr>
          <p:nvPr/>
        </p:nvSpPr>
        <p:spPr bwMode="auto">
          <a:xfrm>
            <a:off x="2291345" y="1947344"/>
            <a:ext cx="222972" cy="221426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2" name="Group 51"/>
          <p:cNvGrpSpPr/>
          <p:nvPr/>
        </p:nvGrpSpPr>
        <p:grpSpPr>
          <a:xfrm>
            <a:off x="2705608" y="1742919"/>
            <a:ext cx="241813" cy="179121"/>
            <a:chOff x="4598988" y="3619501"/>
            <a:chExt cx="214313" cy="158750"/>
          </a:xfrm>
          <a:solidFill>
            <a:srgbClr val="45C1A4"/>
          </a:solidFill>
        </p:grpSpPr>
        <p:sp>
          <p:nvSpPr>
            <p:cNvPr id="53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4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5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739175" y="1883650"/>
            <a:ext cx="255820" cy="254190"/>
            <a:chOff x="744538" y="3198813"/>
            <a:chExt cx="249237" cy="247650"/>
          </a:xfrm>
          <a:solidFill>
            <a:srgbClr val="45C1A4"/>
          </a:solidFill>
        </p:grpSpPr>
        <p:sp>
          <p:nvSpPr>
            <p:cNvPr id="57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8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59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0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2437689" y="1375622"/>
            <a:ext cx="151088" cy="197579"/>
            <a:chOff x="812800" y="2401888"/>
            <a:chExt cx="206375" cy="269875"/>
          </a:xfrm>
          <a:solidFill>
            <a:srgbClr val="45C1A4"/>
          </a:solidFill>
        </p:grpSpPr>
        <p:sp>
          <p:nvSpPr>
            <p:cNvPr id="62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3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2170157" y="1375622"/>
            <a:ext cx="242976" cy="196505"/>
            <a:chOff x="312738" y="3205163"/>
            <a:chExt cx="290513" cy="234950"/>
          </a:xfrm>
          <a:solidFill>
            <a:srgbClr val="45C1A4"/>
          </a:solidFill>
        </p:grpSpPr>
        <p:sp>
          <p:nvSpPr>
            <p:cNvPr id="65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6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67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1735287" y="1544320"/>
            <a:ext cx="202113" cy="196538"/>
            <a:chOff x="390525" y="2455863"/>
            <a:chExt cx="230188" cy="223838"/>
          </a:xfrm>
          <a:solidFill>
            <a:srgbClr val="45C1A4"/>
          </a:solidFill>
        </p:grpSpPr>
        <p:sp>
          <p:nvSpPr>
            <p:cNvPr id="69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0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1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2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3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4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2864692" y="1343561"/>
            <a:ext cx="241813" cy="179121"/>
            <a:chOff x="4598988" y="3619501"/>
            <a:chExt cx="214313" cy="158750"/>
          </a:xfrm>
          <a:solidFill>
            <a:srgbClr val="45C1A4"/>
          </a:solidFill>
        </p:grpSpPr>
        <p:sp>
          <p:nvSpPr>
            <p:cNvPr id="76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7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8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79" name="Freeform 37"/>
          <p:cNvSpPr>
            <a:spLocks noEditPoints="1"/>
          </p:cNvSpPr>
          <p:nvPr/>
        </p:nvSpPr>
        <p:spPr bwMode="auto">
          <a:xfrm>
            <a:off x="2642535" y="1363698"/>
            <a:ext cx="222972" cy="221426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80" name="Group 79"/>
          <p:cNvGrpSpPr/>
          <p:nvPr/>
        </p:nvGrpSpPr>
        <p:grpSpPr>
          <a:xfrm>
            <a:off x="1694829" y="1319193"/>
            <a:ext cx="211942" cy="210490"/>
            <a:chOff x="1979613" y="3067051"/>
            <a:chExt cx="231775" cy="230188"/>
          </a:xfrm>
          <a:solidFill>
            <a:srgbClr val="45C1A4"/>
          </a:solidFill>
        </p:grpSpPr>
        <p:sp>
          <p:nvSpPr>
            <p:cNvPr id="81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2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3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84" name="Freeform 32"/>
          <p:cNvSpPr/>
          <p:nvPr/>
        </p:nvSpPr>
        <p:spPr bwMode="auto">
          <a:xfrm>
            <a:off x="2141744" y="1212245"/>
            <a:ext cx="219607" cy="194008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5" name="Freeform 33"/>
          <p:cNvSpPr>
            <a:spLocks noEditPoints="1"/>
          </p:cNvSpPr>
          <p:nvPr/>
        </p:nvSpPr>
        <p:spPr bwMode="auto">
          <a:xfrm>
            <a:off x="1922270" y="1252554"/>
            <a:ext cx="215859" cy="14696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86" name="Group 85"/>
          <p:cNvGrpSpPr/>
          <p:nvPr/>
        </p:nvGrpSpPr>
        <p:grpSpPr>
          <a:xfrm>
            <a:off x="3257700" y="1374178"/>
            <a:ext cx="151088" cy="197579"/>
            <a:chOff x="812800" y="2401888"/>
            <a:chExt cx="206375" cy="269875"/>
          </a:xfrm>
          <a:solidFill>
            <a:srgbClr val="45C1A4"/>
          </a:solidFill>
        </p:grpSpPr>
        <p:sp>
          <p:nvSpPr>
            <p:cNvPr id="87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8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3257700" y="1179110"/>
            <a:ext cx="244141" cy="167121"/>
            <a:chOff x="2324100" y="1814513"/>
            <a:chExt cx="266700" cy="182563"/>
          </a:xfrm>
          <a:solidFill>
            <a:srgbClr val="45C1A4"/>
          </a:solidFill>
        </p:grpSpPr>
        <p:sp>
          <p:nvSpPr>
            <p:cNvPr id="90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1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536617" y="1189011"/>
            <a:ext cx="241813" cy="179121"/>
            <a:chOff x="4598988" y="3619501"/>
            <a:chExt cx="214313" cy="158750"/>
          </a:xfrm>
          <a:solidFill>
            <a:srgbClr val="45C1A4"/>
          </a:solidFill>
        </p:grpSpPr>
        <p:sp>
          <p:nvSpPr>
            <p:cNvPr id="93" name="Freeform 24"/>
            <p:cNvSpPr/>
            <p:nvPr/>
          </p:nvSpPr>
          <p:spPr bwMode="auto">
            <a:xfrm>
              <a:off x="4675188" y="3729038"/>
              <a:ext cx="61913" cy="49213"/>
            </a:xfrm>
            <a:custGeom>
              <a:avLst/>
              <a:gdLst>
                <a:gd name="T0" fmla="*/ 36 w 38"/>
                <a:gd name="T1" fmla="*/ 10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0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1"/>
                    <a:pt x="37" y="11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4" name="Freeform 25"/>
            <p:cNvSpPr/>
            <p:nvPr/>
          </p:nvSpPr>
          <p:spPr bwMode="auto">
            <a:xfrm>
              <a:off x="4633913" y="3675063"/>
              <a:ext cx="142875" cy="63500"/>
            </a:xfrm>
            <a:custGeom>
              <a:avLst/>
              <a:gdLst>
                <a:gd name="T0" fmla="*/ 87 w 88"/>
                <a:gd name="T1" fmla="*/ 23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  <a:gd name="T20" fmla="*/ 87 w 88"/>
                <a:gd name="T21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39">
                  <a:moveTo>
                    <a:pt x="87" y="23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lnTo>
                    <a:pt x="8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5" name="Freeform 26"/>
            <p:cNvSpPr/>
            <p:nvPr/>
          </p:nvSpPr>
          <p:spPr bwMode="auto">
            <a:xfrm>
              <a:off x="4598988" y="3619501"/>
              <a:ext cx="214313" cy="82550"/>
            </a:xfrm>
            <a:custGeom>
              <a:avLst/>
              <a:gdLst>
                <a:gd name="T0" fmla="*/ 131 w 132"/>
                <a:gd name="T1" fmla="*/ 36 h 51"/>
                <a:gd name="T2" fmla="*/ 131 w 132"/>
                <a:gd name="T3" fmla="*/ 36 h 51"/>
                <a:gd name="T4" fmla="*/ 1 w 132"/>
                <a:gd name="T5" fmla="*/ 36 h 51"/>
                <a:gd name="T6" fmla="*/ 1 w 132"/>
                <a:gd name="T7" fmla="*/ 38 h 51"/>
                <a:gd name="T8" fmla="*/ 13 w 132"/>
                <a:gd name="T9" fmla="*/ 51 h 51"/>
                <a:gd name="T10" fmla="*/ 16 w 132"/>
                <a:gd name="T11" fmla="*/ 51 h 51"/>
                <a:gd name="T12" fmla="*/ 116 w 132"/>
                <a:gd name="T13" fmla="*/ 51 h 51"/>
                <a:gd name="T14" fmla="*/ 118 w 132"/>
                <a:gd name="T15" fmla="*/ 51 h 51"/>
                <a:gd name="T16" fmla="*/ 131 w 132"/>
                <a:gd name="T17" fmla="*/ 38 h 51"/>
                <a:gd name="T18" fmla="*/ 131 w 132"/>
                <a:gd name="T19" fmla="*/ 38 h 51"/>
                <a:gd name="T20" fmla="*/ 131 w 132"/>
                <a:gd name="T21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1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7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5" y="51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7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96" name="Freeform 33"/>
          <p:cNvSpPr>
            <a:spLocks noEditPoints="1"/>
          </p:cNvSpPr>
          <p:nvPr/>
        </p:nvSpPr>
        <p:spPr bwMode="auto">
          <a:xfrm>
            <a:off x="3027586" y="1208880"/>
            <a:ext cx="215859" cy="14696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97" name="Group 96"/>
          <p:cNvGrpSpPr/>
          <p:nvPr/>
        </p:nvGrpSpPr>
        <p:grpSpPr>
          <a:xfrm>
            <a:off x="2868027" y="1092041"/>
            <a:ext cx="255820" cy="254190"/>
            <a:chOff x="744538" y="3198813"/>
            <a:chExt cx="249237" cy="247650"/>
          </a:xfrm>
          <a:solidFill>
            <a:srgbClr val="45C1A4"/>
          </a:solidFill>
        </p:grpSpPr>
        <p:sp>
          <p:nvSpPr>
            <p:cNvPr id="98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9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0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1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1808191" y="1065091"/>
            <a:ext cx="151088" cy="197579"/>
            <a:chOff x="812800" y="2401888"/>
            <a:chExt cx="206375" cy="269875"/>
          </a:xfrm>
          <a:solidFill>
            <a:srgbClr val="45C1A4"/>
          </a:solidFill>
        </p:grpSpPr>
        <p:sp>
          <p:nvSpPr>
            <p:cNvPr id="103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4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05" name="Freeform 37"/>
          <p:cNvSpPr>
            <a:spLocks noEditPoints="1"/>
          </p:cNvSpPr>
          <p:nvPr/>
        </p:nvSpPr>
        <p:spPr bwMode="auto">
          <a:xfrm>
            <a:off x="3390355" y="1022649"/>
            <a:ext cx="222972" cy="221426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06" name="Group 105"/>
          <p:cNvGrpSpPr/>
          <p:nvPr/>
        </p:nvGrpSpPr>
        <p:grpSpPr>
          <a:xfrm>
            <a:off x="2543096" y="1192553"/>
            <a:ext cx="151088" cy="197579"/>
            <a:chOff x="812800" y="2401888"/>
            <a:chExt cx="206375" cy="269875"/>
          </a:xfrm>
          <a:solidFill>
            <a:srgbClr val="45C1A4"/>
          </a:solidFill>
        </p:grpSpPr>
        <p:sp>
          <p:nvSpPr>
            <p:cNvPr id="107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08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1580585" y="991168"/>
            <a:ext cx="242976" cy="196505"/>
            <a:chOff x="312738" y="3205163"/>
            <a:chExt cx="290513" cy="234950"/>
          </a:xfrm>
          <a:solidFill>
            <a:srgbClr val="45C1A4"/>
          </a:solidFill>
        </p:grpSpPr>
        <p:sp>
          <p:nvSpPr>
            <p:cNvPr id="110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1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2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2444061" y="3781088"/>
            <a:ext cx="441840" cy="448285"/>
            <a:chOff x="2360613" y="2686051"/>
            <a:chExt cx="217488" cy="220662"/>
          </a:xfrm>
          <a:solidFill>
            <a:srgbClr val="45C1A4"/>
          </a:solidFill>
        </p:grpSpPr>
        <p:sp>
          <p:nvSpPr>
            <p:cNvPr id="114" name="Freeform 34"/>
            <p:cNvSpPr>
              <a:spLocks noEditPoints="1"/>
            </p:cNvSpPr>
            <p:nvPr/>
          </p:nvSpPr>
          <p:spPr bwMode="auto">
            <a:xfrm>
              <a:off x="2427288" y="2686051"/>
              <a:ext cx="150813" cy="150813"/>
            </a:xfrm>
            <a:custGeom>
              <a:avLst/>
              <a:gdLst>
                <a:gd name="T0" fmla="*/ 65 w 79"/>
                <a:gd name="T1" fmla="*/ 14 h 79"/>
                <a:gd name="T2" fmla="*/ 14 w 79"/>
                <a:gd name="T3" fmla="*/ 14 h 79"/>
                <a:gd name="T4" fmla="*/ 12 w 79"/>
                <a:gd name="T5" fmla="*/ 63 h 79"/>
                <a:gd name="T6" fmla="*/ 12 w 79"/>
                <a:gd name="T7" fmla="*/ 63 h 79"/>
                <a:gd name="T8" fmla="*/ 17 w 79"/>
                <a:gd name="T9" fmla="*/ 68 h 79"/>
                <a:gd name="T10" fmla="*/ 65 w 79"/>
                <a:gd name="T11" fmla="*/ 65 h 79"/>
                <a:gd name="T12" fmla="*/ 65 w 79"/>
                <a:gd name="T13" fmla="*/ 14 h 79"/>
                <a:gd name="T14" fmla="*/ 58 w 79"/>
                <a:gd name="T15" fmla="*/ 59 h 79"/>
                <a:gd name="T16" fmla="*/ 20 w 79"/>
                <a:gd name="T17" fmla="*/ 59 h 79"/>
                <a:gd name="T18" fmla="*/ 20 w 79"/>
                <a:gd name="T19" fmla="*/ 21 h 79"/>
                <a:gd name="T20" fmla="*/ 59 w 79"/>
                <a:gd name="T21" fmla="*/ 21 h 79"/>
                <a:gd name="T22" fmla="*/ 58 w 79"/>
                <a:gd name="T2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79">
                  <a:moveTo>
                    <a:pt x="65" y="14"/>
                  </a:moveTo>
                  <a:cubicBezTo>
                    <a:pt x="51" y="0"/>
                    <a:pt x="28" y="0"/>
                    <a:pt x="14" y="14"/>
                  </a:cubicBezTo>
                  <a:cubicBezTo>
                    <a:pt x="1" y="27"/>
                    <a:pt x="0" y="48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5" y="66"/>
                    <a:pt x="17" y="68"/>
                  </a:cubicBezTo>
                  <a:cubicBezTo>
                    <a:pt x="31" y="79"/>
                    <a:pt x="52" y="78"/>
                    <a:pt x="65" y="65"/>
                  </a:cubicBezTo>
                  <a:cubicBezTo>
                    <a:pt x="79" y="51"/>
                    <a:pt x="79" y="28"/>
                    <a:pt x="65" y="14"/>
                  </a:cubicBezTo>
                  <a:close/>
                  <a:moveTo>
                    <a:pt x="58" y="59"/>
                  </a:moveTo>
                  <a:cubicBezTo>
                    <a:pt x="48" y="69"/>
                    <a:pt x="31" y="69"/>
                    <a:pt x="20" y="59"/>
                  </a:cubicBezTo>
                  <a:cubicBezTo>
                    <a:pt x="10" y="48"/>
                    <a:pt x="10" y="31"/>
                    <a:pt x="20" y="21"/>
                  </a:cubicBezTo>
                  <a:cubicBezTo>
                    <a:pt x="31" y="10"/>
                    <a:pt x="48" y="10"/>
                    <a:pt x="59" y="21"/>
                  </a:cubicBezTo>
                  <a:cubicBezTo>
                    <a:pt x="69" y="31"/>
                    <a:pt x="69" y="4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5" name="Freeform 35"/>
            <p:cNvSpPr/>
            <p:nvPr/>
          </p:nvSpPr>
          <p:spPr bwMode="auto">
            <a:xfrm>
              <a:off x="2360613" y="2814638"/>
              <a:ext cx="92075" cy="92075"/>
            </a:xfrm>
            <a:custGeom>
              <a:avLst/>
              <a:gdLst>
                <a:gd name="T0" fmla="*/ 0 w 58"/>
                <a:gd name="T1" fmla="*/ 46 h 58"/>
                <a:gd name="T2" fmla="*/ 11 w 58"/>
                <a:gd name="T3" fmla="*/ 58 h 58"/>
                <a:gd name="T4" fmla="*/ 58 w 58"/>
                <a:gd name="T5" fmla="*/ 7 h 58"/>
                <a:gd name="T6" fmla="*/ 50 w 58"/>
                <a:gd name="T7" fmla="*/ 0 h 58"/>
                <a:gd name="T8" fmla="*/ 0 w 58"/>
                <a:gd name="T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46"/>
                  </a:moveTo>
                  <a:lnTo>
                    <a:pt x="11" y="58"/>
                  </a:lnTo>
                  <a:lnTo>
                    <a:pt x="58" y="7"/>
                  </a:lnTo>
                  <a:lnTo>
                    <a:pt x="5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6" name="Freeform 36"/>
            <p:cNvSpPr/>
            <p:nvPr/>
          </p:nvSpPr>
          <p:spPr bwMode="auto">
            <a:xfrm>
              <a:off x="2505075" y="2736851"/>
              <a:ext cx="57150" cy="68263"/>
            </a:xfrm>
            <a:custGeom>
              <a:avLst/>
              <a:gdLst>
                <a:gd name="T0" fmla="*/ 16 w 30"/>
                <a:gd name="T1" fmla="*/ 0 h 36"/>
                <a:gd name="T2" fmla="*/ 0 w 30"/>
                <a:gd name="T3" fmla="*/ 34 h 36"/>
                <a:gd name="T4" fmla="*/ 6 w 30"/>
                <a:gd name="T5" fmla="*/ 36 h 36"/>
                <a:gd name="T6" fmla="*/ 16 w 30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6">
                  <a:moveTo>
                    <a:pt x="16" y="0"/>
                  </a:moveTo>
                  <a:cubicBezTo>
                    <a:pt x="21" y="26"/>
                    <a:pt x="0" y="34"/>
                    <a:pt x="0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0" y="21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2543474" y="4136094"/>
            <a:ext cx="325367" cy="425485"/>
            <a:chOff x="812800" y="2401888"/>
            <a:chExt cx="206375" cy="269875"/>
          </a:xfrm>
          <a:solidFill>
            <a:srgbClr val="45C1A4"/>
          </a:solidFill>
        </p:grpSpPr>
        <p:sp>
          <p:nvSpPr>
            <p:cNvPr id="118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19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20" name="Freeform 33"/>
          <p:cNvSpPr>
            <a:spLocks noEditPoints="1"/>
          </p:cNvSpPr>
          <p:nvPr/>
        </p:nvSpPr>
        <p:spPr bwMode="auto">
          <a:xfrm>
            <a:off x="2008598" y="4189182"/>
            <a:ext cx="468987" cy="319311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21" name="Group 120"/>
          <p:cNvGrpSpPr/>
          <p:nvPr/>
        </p:nvGrpSpPr>
        <p:grpSpPr>
          <a:xfrm>
            <a:off x="2895984" y="4050807"/>
            <a:ext cx="523247" cy="423172"/>
            <a:chOff x="312738" y="3205163"/>
            <a:chExt cx="290513" cy="234950"/>
          </a:xfrm>
          <a:solidFill>
            <a:srgbClr val="45C1A4"/>
          </a:solidFill>
        </p:grpSpPr>
        <p:sp>
          <p:nvSpPr>
            <p:cNvPr id="122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3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4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125" name="Freeform 37"/>
          <p:cNvSpPr>
            <a:spLocks noEditPoints="1"/>
          </p:cNvSpPr>
          <p:nvPr/>
        </p:nvSpPr>
        <p:spPr bwMode="auto">
          <a:xfrm>
            <a:off x="1563618" y="3957430"/>
            <a:ext cx="480168" cy="476839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126" name="Group 125"/>
          <p:cNvGrpSpPr/>
          <p:nvPr/>
        </p:nvGrpSpPr>
        <p:grpSpPr>
          <a:xfrm>
            <a:off x="2065847" y="3772750"/>
            <a:ext cx="432716" cy="429959"/>
            <a:chOff x="744538" y="3198813"/>
            <a:chExt cx="249237" cy="247650"/>
          </a:xfrm>
          <a:solidFill>
            <a:srgbClr val="45C1A4"/>
          </a:solidFill>
        </p:grpSpPr>
        <p:sp>
          <p:nvSpPr>
            <p:cNvPr id="127" name="Freeform 8"/>
            <p:cNvSpPr/>
            <p:nvPr/>
          </p:nvSpPr>
          <p:spPr bwMode="auto">
            <a:xfrm>
              <a:off x="744538" y="3379788"/>
              <a:ext cx="66675" cy="66675"/>
            </a:xfrm>
            <a:custGeom>
              <a:avLst/>
              <a:gdLst>
                <a:gd name="T0" fmla="*/ 19 w 42"/>
                <a:gd name="T1" fmla="*/ 1 h 42"/>
                <a:gd name="T2" fmla="*/ 0 w 42"/>
                <a:gd name="T3" fmla="*/ 42 h 42"/>
                <a:gd name="T4" fmla="*/ 42 w 42"/>
                <a:gd name="T5" fmla="*/ 24 h 42"/>
                <a:gd name="T6" fmla="*/ 42 w 42"/>
                <a:gd name="T7" fmla="*/ 24 h 42"/>
                <a:gd name="T8" fmla="*/ 19 w 42"/>
                <a:gd name="T9" fmla="*/ 0 h 42"/>
                <a:gd name="T10" fmla="*/ 19 w 42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2">
                  <a:moveTo>
                    <a:pt x="19" y="1"/>
                  </a:moveTo>
                  <a:lnTo>
                    <a:pt x="0" y="4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19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8" name="Freeform 9"/>
            <p:cNvSpPr/>
            <p:nvPr/>
          </p:nvSpPr>
          <p:spPr bwMode="auto">
            <a:xfrm>
              <a:off x="782638" y="3219451"/>
              <a:ext cx="165100" cy="168275"/>
            </a:xfrm>
            <a:custGeom>
              <a:avLst/>
              <a:gdLst>
                <a:gd name="T0" fmla="*/ 94 w 104"/>
                <a:gd name="T1" fmla="*/ 0 h 106"/>
                <a:gd name="T2" fmla="*/ 0 w 104"/>
                <a:gd name="T3" fmla="*/ 96 h 106"/>
                <a:gd name="T4" fmla="*/ 9 w 104"/>
                <a:gd name="T5" fmla="*/ 106 h 106"/>
                <a:gd name="T6" fmla="*/ 104 w 104"/>
                <a:gd name="T7" fmla="*/ 10 h 106"/>
                <a:gd name="T8" fmla="*/ 94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94" y="0"/>
                  </a:moveTo>
                  <a:lnTo>
                    <a:pt x="0" y="96"/>
                  </a:lnTo>
                  <a:lnTo>
                    <a:pt x="9" y="106"/>
                  </a:lnTo>
                  <a:lnTo>
                    <a:pt x="104" y="10"/>
                  </a:ln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29" name="Freeform 10"/>
            <p:cNvSpPr/>
            <p:nvPr/>
          </p:nvSpPr>
          <p:spPr bwMode="auto">
            <a:xfrm>
              <a:off x="804863" y="3244851"/>
              <a:ext cx="165100" cy="165100"/>
            </a:xfrm>
            <a:custGeom>
              <a:avLst/>
              <a:gdLst>
                <a:gd name="T0" fmla="*/ 95 w 104"/>
                <a:gd name="T1" fmla="*/ 0 h 104"/>
                <a:gd name="T2" fmla="*/ 0 w 104"/>
                <a:gd name="T3" fmla="*/ 94 h 104"/>
                <a:gd name="T4" fmla="*/ 10 w 104"/>
                <a:gd name="T5" fmla="*/ 104 h 104"/>
                <a:gd name="T6" fmla="*/ 104 w 104"/>
                <a:gd name="T7" fmla="*/ 9 h 104"/>
                <a:gd name="T8" fmla="*/ 95 w 10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5" y="0"/>
                  </a:moveTo>
                  <a:lnTo>
                    <a:pt x="0" y="94"/>
                  </a:lnTo>
                  <a:lnTo>
                    <a:pt x="10" y="104"/>
                  </a:lnTo>
                  <a:lnTo>
                    <a:pt x="104" y="9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0" name="Freeform 11"/>
            <p:cNvSpPr/>
            <p:nvPr/>
          </p:nvSpPr>
          <p:spPr bwMode="auto">
            <a:xfrm>
              <a:off x="942975" y="3198813"/>
              <a:ext cx="50800" cy="49213"/>
            </a:xfrm>
            <a:custGeom>
              <a:avLst/>
              <a:gdLst>
                <a:gd name="T0" fmla="*/ 17 w 26"/>
                <a:gd name="T1" fmla="*/ 8 h 26"/>
                <a:gd name="T2" fmla="*/ 0 w 26"/>
                <a:gd name="T3" fmla="*/ 7 h 26"/>
                <a:gd name="T4" fmla="*/ 19 w 26"/>
                <a:gd name="T5" fmla="*/ 26 h 26"/>
                <a:gd name="T6" fmla="*/ 17 w 26"/>
                <a:gd name="T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7" y="8"/>
                  </a:moveTo>
                  <a:cubicBezTo>
                    <a:pt x="9" y="0"/>
                    <a:pt x="0" y="7"/>
                    <a:pt x="0" y="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6" y="17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2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2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2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2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2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2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2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2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2" dur="2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3" dur="2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000"/>
                            </p:stCondLst>
                            <p:childTnLst>
                              <p:par>
                                <p:cTn id="1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2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2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0"/>
                            </p:stCondLst>
                            <p:childTnLst>
                              <p:par>
                                <p:cTn id="2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30" grpId="0" animBg="1"/>
      <p:bldP spid="38" grpId="0" animBg="1"/>
      <p:bldP spid="42" grpId="0" animBg="1"/>
      <p:bldP spid="43" grpId="0" animBg="1"/>
      <p:bldP spid="51" grpId="0" animBg="1"/>
      <p:bldP spid="79" grpId="0" animBg="1"/>
      <p:bldP spid="84" grpId="0" animBg="1"/>
      <p:bldP spid="85" grpId="0" animBg="1"/>
      <p:bldP spid="96" grpId="0" animBg="1"/>
      <p:bldP spid="105" grpId="0" animBg="1"/>
      <p:bldP spid="120" grpId="0" animBg="1"/>
      <p:bldP spid="125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837220" y="361950"/>
            <a:ext cx="3393366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Board Performance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721028" y="941287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611188" y="1654175"/>
            <a:ext cx="1108075" cy="3033713"/>
          </a:xfrm>
          <a:custGeom>
            <a:avLst/>
            <a:gdLst>
              <a:gd name="T0" fmla="*/ 0 w 663"/>
              <a:gd name="T1" fmla="*/ 5 h 1821"/>
              <a:gd name="T2" fmla="*/ 67 w 663"/>
              <a:gd name="T3" fmla="*/ 51 h 1821"/>
              <a:gd name="T4" fmla="*/ 67 w 663"/>
              <a:gd name="T5" fmla="*/ 1776 h 1821"/>
              <a:gd name="T6" fmla="*/ 332 w 663"/>
              <a:gd name="T7" fmla="*/ 1817 h 1821"/>
              <a:gd name="T8" fmla="*/ 663 w 663"/>
              <a:gd name="T9" fmla="*/ 5 h 1821"/>
              <a:gd name="T10" fmla="*/ 597 w 663"/>
              <a:gd name="T11" fmla="*/ 51 h 1821"/>
              <a:gd name="T12" fmla="*/ 597 w 663"/>
              <a:gd name="T13" fmla="*/ 1776 h 1821"/>
              <a:gd name="T14" fmla="*/ 332 w 663"/>
              <a:gd name="T15" fmla="*/ 1817 h 1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3" h="1821">
                <a:moveTo>
                  <a:pt x="0" y="5"/>
                </a:moveTo>
                <a:cubicBezTo>
                  <a:pt x="39" y="0"/>
                  <a:pt x="67" y="21"/>
                  <a:pt x="67" y="51"/>
                </a:cubicBezTo>
                <a:cubicBezTo>
                  <a:pt x="67" y="1776"/>
                  <a:pt x="67" y="1776"/>
                  <a:pt x="67" y="1776"/>
                </a:cubicBezTo>
                <a:cubicBezTo>
                  <a:pt x="160" y="1810"/>
                  <a:pt x="250" y="1821"/>
                  <a:pt x="332" y="1817"/>
                </a:cubicBezTo>
                <a:moveTo>
                  <a:pt x="663" y="5"/>
                </a:moveTo>
                <a:cubicBezTo>
                  <a:pt x="624" y="0"/>
                  <a:pt x="596" y="21"/>
                  <a:pt x="597" y="51"/>
                </a:cubicBezTo>
                <a:cubicBezTo>
                  <a:pt x="597" y="1776"/>
                  <a:pt x="597" y="1776"/>
                  <a:pt x="597" y="1776"/>
                </a:cubicBezTo>
                <a:cubicBezTo>
                  <a:pt x="503" y="1810"/>
                  <a:pt x="413" y="1821"/>
                  <a:pt x="332" y="1817"/>
                </a:cubicBezTo>
              </a:path>
            </a:pathLst>
          </a:custGeom>
          <a:noFill/>
          <a:ln w="28575" cap="flat">
            <a:solidFill>
              <a:schemeClr val="bg1">
                <a:lumMod val="65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746125" y="2557254"/>
            <a:ext cx="838200" cy="2037207"/>
            <a:chOff x="746125" y="2557254"/>
            <a:chExt cx="838200" cy="2037207"/>
          </a:xfrm>
        </p:grpSpPr>
        <p:sp>
          <p:nvSpPr>
            <p:cNvPr id="2" name="Rectangle 1"/>
            <p:cNvSpPr/>
            <p:nvPr/>
          </p:nvSpPr>
          <p:spPr>
            <a:xfrm>
              <a:off x="746125" y="2557254"/>
              <a:ext cx="419100" cy="2037207"/>
            </a:xfrm>
            <a:prstGeom prst="rect">
              <a:avLst/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165225" y="2557254"/>
              <a:ext cx="419100" cy="2037207"/>
            </a:xfrm>
            <a:prstGeom prst="rect">
              <a:avLst/>
            </a:prstGeom>
            <a:solidFill>
              <a:srgbClr val="0E7FB7">
                <a:alpha val="8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2016125" y="1657350"/>
            <a:ext cx="1108075" cy="3033713"/>
          </a:xfrm>
          <a:custGeom>
            <a:avLst/>
            <a:gdLst>
              <a:gd name="T0" fmla="*/ 0 w 663"/>
              <a:gd name="T1" fmla="*/ 5 h 1821"/>
              <a:gd name="T2" fmla="*/ 67 w 663"/>
              <a:gd name="T3" fmla="*/ 51 h 1821"/>
              <a:gd name="T4" fmla="*/ 67 w 663"/>
              <a:gd name="T5" fmla="*/ 1776 h 1821"/>
              <a:gd name="T6" fmla="*/ 332 w 663"/>
              <a:gd name="T7" fmla="*/ 1817 h 1821"/>
              <a:gd name="T8" fmla="*/ 663 w 663"/>
              <a:gd name="T9" fmla="*/ 5 h 1821"/>
              <a:gd name="T10" fmla="*/ 597 w 663"/>
              <a:gd name="T11" fmla="*/ 51 h 1821"/>
              <a:gd name="T12" fmla="*/ 597 w 663"/>
              <a:gd name="T13" fmla="*/ 1776 h 1821"/>
              <a:gd name="T14" fmla="*/ 332 w 663"/>
              <a:gd name="T15" fmla="*/ 1817 h 1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3" h="1821">
                <a:moveTo>
                  <a:pt x="0" y="5"/>
                </a:moveTo>
                <a:cubicBezTo>
                  <a:pt x="39" y="0"/>
                  <a:pt x="67" y="21"/>
                  <a:pt x="67" y="51"/>
                </a:cubicBezTo>
                <a:cubicBezTo>
                  <a:pt x="67" y="1776"/>
                  <a:pt x="67" y="1776"/>
                  <a:pt x="67" y="1776"/>
                </a:cubicBezTo>
                <a:cubicBezTo>
                  <a:pt x="160" y="1810"/>
                  <a:pt x="250" y="1821"/>
                  <a:pt x="332" y="1817"/>
                </a:cubicBezTo>
                <a:moveTo>
                  <a:pt x="663" y="5"/>
                </a:moveTo>
                <a:cubicBezTo>
                  <a:pt x="624" y="0"/>
                  <a:pt x="596" y="21"/>
                  <a:pt x="597" y="51"/>
                </a:cubicBezTo>
                <a:cubicBezTo>
                  <a:pt x="597" y="1776"/>
                  <a:pt x="597" y="1776"/>
                  <a:pt x="597" y="1776"/>
                </a:cubicBezTo>
                <a:cubicBezTo>
                  <a:pt x="503" y="1810"/>
                  <a:pt x="413" y="1821"/>
                  <a:pt x="332" y="1817"/>
                </a:cubicBezTo>
              </a:path>
            </a:pathLst>
          </a:custGeom>
          <a:noFill/>
          <a:ln w="28575" cap="flat">
            <a:solidFill>
              <a:schemeClr val="bg1">
                <a:lumMod val="65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2151062" y="2212091"/>
            <a:ext cx="838200" cy="2385545"/>
            <a:chOff x="2151062" y="2212091"/>
            <a:chExt cx="838200" cy="2385545"/>
          </a:xfrm>
        </p:grpSpPr>
        <p:sp>
          <p:nvSpPr>
            <p:cNvPr id="10" name="Rectangle 9"/>
            <p:cNvSpPr/>
            <p:nvPr/>
          </p:nvSpPr>
          <p:spPr>
            <a:xfrm>
              <a:off x="2151062" y="2212091"/>
              <a:ext cx="419100" cy="2385545"/>
            </a:xfrm>
            <a:prstGeom prst="rect">
              <a:avLst/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2570162" y="2212091"/>
              <a:ext cx="419100" cy="2385545"/>
            </a:xfrm>
            <a:prstGeom prst="rect">
              <a:avLst/>
            </a:prstGeom>
            <a:solidFill>
              <a:srgbClr val="45C1A4">
                <a:alpha val="8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3352800" y="1657350"/>
            <a:ext cx="1108075" cy="3033713"/>
          </a:xfrm>
          <a:custGeom>
            <a:avLst/>
            <a:gdLst>
              <a:gd name="T0" fmla="*/ 0 w 663"/>
              <a:gd name="T1" fmla="*/ 5 h 1821"/>
              <a:gd name="T2" fmla="*/ 67 w 663"/>
              <a:gd name="T3" fmla="*/ 51 h 1821"/>
              <a:gd name="T4" fmla="*/ 67 w 663"/>
              <a:gd name="T5" fmla="*/ 1776 h 1821"/>
              <a:gd name="T6" fmla="*/ 332 w 663"/>
              <a:gd name="T7" fmla="*/ 1817 h 1821"/>
              <a:gd name="T8" fmla="*/ 663 w 663"/>
              <a:gd name="T9" fmla="*/ 5 h 1821"/>
              <a:gd name="T10" fmla="*/ 597 w 663"/>
              <a:gd name="T11" fmla="*/ 51 h 1821"/>
              <a:gd name="T12" fmla="*/ 597 w 663"/>
              <a:gd name="T13" fmla="*/ 1776 h 1821"/>
              <a:gd name="T14" fmla="*/ 332 w 663"/>
              <a:gd name="T15" fmla="*/ 1817 h 1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3" h="1821">
                <a:moveTo>
                  <a:pt x="0" y="5"/>
                </a:moveTo>
                <a:cubicBezTo>
                  <a:pt x="39" y="0"/>
                  <a:pt x="67" y="21"/>
                  <a:pt x="67" y="51"/>
                </a:cubicBezTo>
                <a:cubicBezTo>
                  <a:pt x="67" y="1776"/>
                  <a:pt x="67" y="1776"/>
                  <a:pt x="67" y="1776"/>
                </a:cubicBezTo>
                <a:cubicBezTo>
                  <a:pt x="160" y="1810"/>
                  <a:pt x="250" y="1821"/>
                  <a:pt x="332" y="1817"/>
                </a:cubicBezTo>
                <a:moveTo>
                  <a:pt x="663" y="5"/>
                </a:moveTo>
                <a:cubicBezTo>
                  <a:pt x="624" y="0"/>
                  <a:pt x="596" y="21"/>
                  <a:pt x="597" y="51"/>
                </a:cubicBezTo>
                <a:cubicBezTo>
                  <a:pt x="597" y="1776"/>
                  <a:pt x="597" y="1776"/>
                  <a:pt x="597" y="1776"/>
                </a:cubicBezTo>
                <a:cubicBezTo>
                  <a:pt x="503" y="1810"/>
                  <a:pt x="413" y="1821"/>
                  <a:pt x="332" y="1817"/>
                </a:cubicBezTo>
              </a:path>
            </a:pathLst>
          </a:custGeom>
          <a:noFill/>
          <a:ln w="28575" cap="flat">
            <a:solidFill>
              <a:schemeClr val="bg1">
                <a:lumMod val="65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49" name="Group 48"/>
          <p:cNvGrpSpPr/>
          <p:nvPr/>
        </p:nvGrpSpPr>
        <p:grpSpPr>
          <a:xfrm>
            <a:off x="3487737" y="3236207"/>
            <a:ext cx="838200" cy="1361429"/>
            <a:chOff x="3487737" y="3236207"/>
            <a:chExt cx="838200" cy="1361429"/>
          </a:xfrm>
        </p:grpSpPr>
        <p:sp>
          <p:nvSpPr>
            <p:cNvPr id="13" name="Rectangle 12"/>
            <p:cNvSpPr/>
            <p:nvPr/>
          </p:nvSpPr>
          <p:spPr>
            <a:xfrm>
              <a:off x="3487737" y="3236207"/>
              <a:ext cx="419100" cy="1361429"/>
            </a:xfrm>
            <a:prstGeom prst="rect">
              <a:avLst/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906837" y="3236207"/>
              <a:ext cx="419100" cy="1361429"/>
            </a:xfrm>
            <a:prstGeom prst="rect">
              <a:avLst/>
            </a:prstGeom>
            <a:solidFill>
              <a:srgbClr val="B9D51F">
                <a:alpha val="8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Freeform 5"/>
          <p:cNvSpPr>
            <a:spLocks noEditPoints="1"/>
          </p:cNvSpPr>
          <p:nvPr/>
        </p:nvSpPr>
        <p:spPr bwMode="auto">
          <a:xfrm>
            <a:off x="4757737" y="1660525"/>
            <a:ext cx="1108075" cy="3033713"/>
          </a:xfrm>
          <a:custGeom>
            <a:avLst/>
            <a:gdLst>
              <a:gd name="T0" fmla="*/ 0 w 663"/>
              <a:gd name="T1" fmla="*/ 5 h 1821"/>
              <a:gd name="T2" fmla="*/ 67 w 663"/>
              <a:gd name="T3" fmla="*/ 51 h 1821"/>
              <a:gd name="T4" fmla="*/ 67 w 663"/>
              <a:gd name="T5" fmla="*/ 1776 h 1821"/>
              <a:gd name="T6" fmla="*/ 332 w 663"/>
              <a:gd name="T7" fmla="*/ 1817 h 1821"/>
              <a:gd name="T8" fmla="*/ 663 w 663"/>
              <a:gd name="T9" fmla="*/ 5 h 1821"/>
              <a:gd name="T10" fmla="*/ 597 w 663"/>
              <a:gd name="T11" fmla="*/ 51 h 1821"/>
              <a:gd name="T12" fmla="*/ 597 w 663"/>
              <a:gd name="T13" fmla="*/ 1776 h 1821"/>
              <a:gd name="T14" fmla="*/ 332 w 663"/>
              <a:gd name="T15" fmla="*/ 1817 h 1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3" h="1821">
                <a:moveTo>
                  <a:pt x="0" y="5"/>
                </a:moveTo>
                <a:cubicBezTo>
                  <a:pt x="39" y="0"/>
                  <a:pt x="67" y="21"/>
                  <a:pt x="67" y="51"/>
                </a:cubicBezTo>
                <a:cubicBezTo>
                  <a:pt x="67" y="1776"/>
                  <a:pt x="67" y="1776"/>
                  <a:pt x="67" y="1776"/>
                </a:cubicBezTo>
                <a:cubicBezTo>
                  <a:pt x="160" y="1810"/>
                  <a:pt x="250" y="1821"/>
                  <a:pt x="332" y="1817"/>
                </a:cubicBezTo>
                <a:moveTo>
                  <a:pt x="663" y="5"/>
                </a:moveTo>
                <a:cubicBezTo>
                  <a:pt x="624" y="0"/>
                  <a:pt x="596" y="21"/>
                  <a:pt x="597" y="51"/>
                </a:cubicBezTo>
                <a:cubicBezTo>
                  <a:pt x="597" y="1776"/>
                  <a:pt x="597" y="1776"/>
                  <a:pt x="597" y="1776"/>
                </a:cubicBezTo>
                <a:cubicBezTo>
                  <a:pt x="503" y="1810"/>
                  <a:pt x="413" y="1821"/>
                  <a:pt x="332" y="1817"/>
                </a:cubicBezTo>
              </a:path>
            </a:pathLst>
          </a:custGeom>
          <a:noFill/>
          <a:ln w="28575" cap="flat">
            <a:solidFill>
              <a:schemeClr val="bg1">
                <a:lumMod val="65000"/>
              </a:schemeClr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50" name="Group 49"/>
          <p:cNvGrpSpPr/>
          <p:nvPr/>
        </p:nvGrpSpPr>
        <p:grpSpPr>
          <a:xfrm>
            <a:off x="4892674" y="2212090"/>
            <a:ext cx="838200" cy="2388721"/>
            <a:chOff x="4892674" y="2212090"/>
            <a:chExt cx="838200" cy="2388721"/>
          </a:xfrm>
        </p:grpSpPr>
        <p:sp>
          <p:nvSpPr>
            <p:cNvPr id="16" name="Rectangle 15"/>
            <p:cNvSpPr/>
            <p:nvPr/>
          </p:nvSpPr>
          <p:spPr>
            <a:xfrm>
              <a:off x="4892674" y="2212090"/>
              <a:ext cx="419100" cy="2388721"/>
            </a:xfrm>
            <a:prstGeom prst="rect">
              <a:avLst/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311774" y="2212090"/>
              <a:ext cx="419100" cy="2388721"/>
            </a:xfrm>
            <a:prstGeom prst="rect">
              <a:avLst/>
            </a:prstGeom>
            <a:solidFill>
              <a:srgbClr val="F2685A">
                <a:alpha val="8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Rectangle 17"/>
          <p:cNvSpPr/>
          <p:nvPr/>
        </p:nvSpPr>
        <p:spPr>
          <a:xfrm>
            <a:off x="7053643" y="1504950"/>
            <a:ext cx="18617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Finance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7053643" y="2343150"/>
            <a:ext cx="18617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Partnership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7053643" y="3138666"/>
            <a:ext cx="18617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Tax 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7053643" y="3976866"/>
            <a:ext cx="1861757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Property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63575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63575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63575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63575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746125" y="4082734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60%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2151062" y="4082734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80%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487737" y="4082734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45%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4892674" y="4082734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80%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6492892" y="2557255"/>
            <a:ext cx="382172" cy="371630"/>
            <a:chOff x="390525" y="2455863"/>
            <a:chExt cx="230188" cy="223838"/>
          </a:xfrm>
          <a:solidFill>
            <a:schemeClr val="bg1"/>
          </a:solidFill>
        </p:grpSpPr>
        <p:sp>
          <p:nvSpPr>
            <p:cNvPr id="31" name="Freeform 41"/>
            <p:cNvSpPr>
              <a:spLocks noEditPoints="1"/>
            </p:cNvSpPr>
            <p:nvPr/>
          </p:nvSpPr>
          <p:spPr bwMode="auto">
            <a:xfrm>
              <a:off x="498475" y="2559051"/>
              <a:ext cx="122238" cy="120650"/>
            </a:xfrm>
            <a:custGeom>
              <a:avLst/>
              <a:gdLst>
                <a:gd name="T0" fmla="*/ 57 w 64"/>
                <a:gd name="T1" fmla="*/ 34 h 63"/>
                <a:gd name="T2" fmla="*/ 30 w 64"/>
                <a:gd name="T3" fmla="*/ 7 h 63"/>
                <a:gd name="T4" fmla="*/ 14 w 64"/>
                <a:gd name="T5" fmla="*/ 3 h 63"/>
                <a:gd name="T6" fmla="*/ 11 w 64"/>
                <a:gd name="T7" fmla="*/ 0 h 63"/>
                <a:gd name="T8" fmla="*/ 8 w 64"/>
                <a:gd name="T9" fmla="*/ 4 h 63"/>
                <a:gd name="T10" fmla="*/ 3 w 64"/>
                <a:gd name="T11" fmla="*/ 5 h 63"/>
                <a:gd name="T12" fmla="*/ 2 w 64"/>
                <a:gd name="T13" fmla="*/ 9 h 63"/>
                <a:gd name="T14" fmla="*/ 0 w 64"/>
                <a:gd name="T15" fmla="*/ 11 h 63"/>
                <a:gd name="T16" fmla="*/ 3 w 64"/>
                <a:gd name="T17" fmla="*/ 15 h 63"/>
                <a:gd name="T18" fmla="*/ 7 w 64"/>
                <a:gd name="T19" fmla="*/ 30 h 63"/>
                <a:gd name="T20" fmla="*/ 34 w 64"/>
                <a:gd name="T21" fmla="*/ 57 h 63"/>
                <a:gd name="T22" fmla="*/ 57 w 64"/>
                <a:gd name="T23" fmla="*/ 57 h 63"/>
                <a:gd name="T24" fmla="*/ 57 w 64"/>
                <a:gd name="T25" fmla="*/ 34 h 63"/>
                <a:gd name="T26" fmla="*/ 52 w 64"/>
                <a:gd name="T27" fmla="*/ 52 h 63"/>
                <a:gd name="T28" fmla="*/ 37 w 64"/>
                <a:gd name="T29" fmla="*/ 52 h 63"/>
                <a:gd name="T30" fmla="*/ 13 w 64"/>
                <a:gd name="T31" fmla="*/ 28 h 63"/>
                <a:gd name="T32" fmla="*/ 9 w 64"/>
                <a:gd name="T33" fmla="*/ 21 h 63"/>
                <a:gd name="T34" fmla="*/ 14 w 64"/>
                <a:gd name="T35" fmla="*/ 25 h 63"/>
                <a:gd name="T36" fmla="*/ 25 w 64"/>
                <a:gd name="T37" fmla="*/ 25 h 63"/>
                <a:gd name="T38" fmla="*/ 25 w 64"/>
                <a:gd name="T39" fmla="*/ 14 h 63"/>
                <a:gd name="T40" fmla="*/ 20 w 64"/>
                <a:gd name="T41" fmla="*/ 9 h 63"/>
                <a:gd name="T42" fmla="*/ 28 w 64"/>
                <a:gd name="T43" fmla="*/ 12 h 63"/>
                <a:gd name="T44" fmla="*/ 52 w 64"/>
                <a:gd name="T45" fmla="*/ 36 h 63"/>
                <a:gd name="T46" fmla="*/ 52 w 64"/>
                <a:gd name="T47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3">
                  <a:moveTo>
                    <a:pt x="57" y="34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6" y="3"/>
                    <a:pt x="20" y="1"/>
                    <a:pt x="14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3" y="26"/>
                    <a:pt x="7" y="30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1" y="63"/>
                    <a:pt x="51" y="63"/>
                    <a:pt x="57" y="57"/>
                  </a:cubicBezTo>
                  <a:cubicBezTo>
                    <a:pt x="64" y="51"/>
                    <a:pt x="64" y="40"/>
                    <a:pt x="57" y="34"/>
                  </a:cubicBezTo>
                  <a:close/>
                  <a:moveTo>
                    <a:pt x="52" y="52"/>
                  </a:moveTo>
                  <a:cubicBezTo>
                    <a:pt x="48" y="56"/>
                    <a:pt x="41" y="56"/>
                    <a:pt x="37" y="5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6"/>
                    <a:pt x="10" y="23"/>
                    <a:pt x="9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8"/>
                    <a:pt x="22" y="28"/>
                    <a:pt x="25" y="25"/>
                  </a:cubicBezTo>
                  <a:cubicBezTo>
                    <a:pt x="28" y="22"/>
                    <a:pt x="28" y="17"/>
                    <a:pt x="25" y="1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6" y="10"/>
                    <a:pt x="28" y="12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1"/>
                    <a:pt x="57" y="48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42"/>
            <p:cNvSpPr>
              <a:spLocks noEditPoints="1"/>
            </p:cNvSpPr>
            <p:nvPr/>
          </p:nvSpPr>
          <p:spPr bwMode="auto">
            <a:xfrm>
              <a:off x="390525" y="2455863"/>
              <a:ext cx="123825" cy="117475"/>
            </a:xfrm>
            <a:custGeom>
              <a:avLst/>
              <a:gdLst>
                <a:gd name="T0" fmla="*/ 50 w 65"/>
                <a:gd name="T1" fmla="*/ 60 h 62"/>
                <a:gd name="T2" fmla="*/ 53 w 65"/>
                <a:gd name="T3" fmla="*/ 62 h 62"/>
                <a:gd name="T4" fmla="*/ 58 w 65"/>
                <a:gd name="T5" fmla="*/ 60 h 62"/>
                <a:gd name="T6" fmla="*/ 60 w 65"/>
                <a:gd name="T7" fmla="*/ 57 h 62"/>
                <a:gd name="T8" fmla="*/ 63 w 65"/>
                <a:gd name="T9" fmla="*/ 57 h 62"/>
                <a:gd name="T10" fmla="*/ 65 w 65"/>
                <a:gd name="T11" fmla="*/ 52 h 62"/>
                <a:gd name="T12" fmla="*/ 61 w 65"/>
                <a:gd name="T13" fmla="*/ 48 h 62"/>
                <a:gd name="T14" fmla="*/ 56 w 65"/>
                <a:gd name="T15" fmla="*/ 33 h 62"/>
                <a:gd name="T16" fmla="*/ 29 w 65"/>
                <a:gd name="T17" fmla="*/ 6 h 62"/>
                <a:gd name="T18" fmla="*/ 6 w 65"/>
                <a:gd name="T19" fmla="*/ 6 h 62"/>
                <a:gd name="T20" fmla="*/ 6 w 65"/>
                <a:gd name="T21" fmla="*/ 29 h 62"/>
                <a:gd name="T22" fmla="*/ 33 w 65"/>
                <a:gd name="T23" fmla="*/ 56 h 62"/>
                <a:gd name="T24" fmla="*/ 50 w 65"/>
                <a:gd name="T25" fmla="*/ 60 h 62"/>
                <a:gd name="T26" fmla="*/ 12 w 65"/>
                <a:gd name="T27" fmla="*/ 27 h 62"/>
                <a:gd name="T28" fmla="*/ 11 w 65"/>
                <a:gd name="T29" fmla="*/ 11 h 62"/>
                <a:gd name="T30" fmla="*/ 27 w 65"/>
                <a:gd name="T31" fmla="*/ 12 h 62"/>
                <a:gd name="T32" fmla="*/ 51 w 65"/>
                <a:gd name="T33" fmla="*/ 36 h 62"/>
                <a:gd name="T34" fmla="*/ 54 w 65"/>
                <a:gd name="T35" fmla="*/ 41 h 62"/>
                <a:gd name="T36" fmla="*/ 43 w 65"/>
                <a:gd name="T37" fmla="*/ 42 h 62"/>
                <a:gd name="T38" fmla="*/ 43 w 65"/>
                <a:gd name="T39" fmla="*/ 53 h 62"/>
                <a:gd name="T40" fmla="*/ 45 w 65"/>
                <a:gd name="T41" fmla="*/ 54 h 62"/>
                <a:gd name="T42" fmla="*/ 36 w 65"/>
                <a:gd name="T43" fmla="*/ 51 h 62"/>
                <a:gd name="T44" fmla="*/ 12 w 65"/>
                <a:gd name="T45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62">
                  <a:moveTo>
                    <a:pt x="50" y="60"/>
                  </a:moveTo>
                  <a:cubicBezTo>
                    <a:pt x="53" y="62"/>
                    <a:pt x="53" y="62"/>
                    <a:pt x="53" y="62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0" y="37"/>
                    <a:pt x="56" y="3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3" y="0"/>
                    <a:pt x="13" y="0"/>
                    <a:pt x="6" y="6"/>
                  </a:cubicBezTo>
                  <a:cubicBezTo>
                    <a:pt x="0" y="13"/>
                    <a:pt x="0" y="23"/>
                    <a:pt x="6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0" y="60"/>
                  </a:cubicBezTo>
                  <a:close/>
                  <a:moveTo>
                    <a:pt x="12" y="27"/>
                  </a:moveTo>
                  <a:cubicBezTo>
                    <a:pt x="7" y="22"/>
                    <a:pt x="7" y="15"/>
                    <a:pt x="11" y="11"/>
                  </a:cubicBezTo>
                  <a:cubicBezTo>
                    <a:pt x="15" y="7"/>
                    <a:pt x="22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39"/>
                    <a:pt x="54" y="41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lnTo>
                    <a:pt x="1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Rectangle 43"/>
            <p:cNvSpPr>
              <a:spLocks noChangeArrowheads="1"/>
            </p:cNvSpPr>
            <p:nvPr/>
          </p:nvSpPr>
          <p:spPr bwMode="auto">
            <a:xfrm>
              <a:off x="517525" y="2525713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Rectangle 44"/>
            <p:cNvSpPr>
              <a:spLocks noChangeArrowheads="1"/>
            </p:cNvSpPr>
            <p:nvPr/>
          </p:nvSpPr>
          <p:spPr bwMode="auto">
            <a:xfrm>
              <a:off x="525463" y="2549526"/>
              <a:ext cx="23813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Rectangle 45"/>
            <p:cNvSpPr>
              <a:spLocks noChangeArrowheads="1"/>
            </p:cNvSpPr>
            <p:nvPr/>
          </p:nvSpPr>
          <p:spPr bwMode="auto">
            <a:xfrm>
              <a:off x="488950" y="2584451"/>
              <a:ext cx="63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Rectangle 46"/>
            <p:cNvSpPr>
              <a:spLocks noChangeArrowheads="1"/>
            </p:cNvSpPr>
            <p:nvPr/>
          </p:nvSpPr>
          <p:spPr bwMode="auto">
            <a:xfrm>
              <a:off x="465138" y="2578101"/>
              <a:ext cx="22225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540133" y="3334505"/>
            <a:ext cx="287690" cy="434348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38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63"/>
            <p:cNvSpPr/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575468" y="1707461"/>
            <a:ext cx="217020" cy="378320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41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6457498" y="4206715"/>
            <a:ext cx="452961" cy="366329"/>
            <a:chOff x="312738" y="3205163"/>
            <a:chExt cx="290513" cy="234950"/>
          </a:xfrm>
          <a:solidFill>
            <a:schemeClr val="bg1"/>
          </a:solidFill>
        </p:grpSpPr>
        <p:sp>
          <p:nvSpPr>
            <p:cNvPr id="44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9" grpId="0" animBg="1"/>
      <p:bldP spid="12" grpId="0" animBg="1"/>
      <p:bldP spid="15" grpId="0" animBg="1"/>
      <p:bldP spid="18" grpId="0"/>
      <p:bldP spid="19" grpId="0"/>
      <p:bldP spid="20" grpId="0"/>
      <p:bldP spid="21" grpId="0"/>
      <p:bldP spid="22" grpId="0" animBg="1"/>
      <p:bldP spid="23" grpId="0" animBg="1"/>
      <p:bldP spid="24" grpId="0" animBg="1"/>
      <p:bldP spid="25" grpId="0" animBg="1"/>
      <p:bldP spid="26" grpId="0"/>
      <p:bldP spid="27" grpId="0"/>
      <p:bldP spid="28" grpId="0"/>
      <p:bldP spid="29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561038" y="361950"/>
            <a:ext cx="194572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Our Future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/>
          <p:nvPr/>
        </p:nvSpPr>
        <p:spPr bwMode="auto">
          <a:xfrm>
            <a:off x="609600" y="1497013"/>
            <a:ext cx="2074689" cy="2370137"/>
          </a:xfrm>
          <a:custGeom>
            <a:avLst/>
            <a:gdLst>
              <a:gd name="T0" fmla="*/ 0 w 840"/>
              <a:gd name="T1" fmla="*/ 911 h 911"/>
              <a:gd name="T2" fmla="*/ 420 w 840"/>
              <a:gd name="T3" fmla="*/ 0 h 911"/>
              <a:gd name="T4" fmla="*/ 840 w 840"/>
              <a:gd name="T5" fmla="*/ 911 h 911"/>
              <a:gd name="T6" fmla="*/ 420 w 840"/>
              <a:gd name="T7" fmla="*/ 911 h 911"/>
              <a:gd name="T8" fmla="*/ 0 w 840"/>
              <a:gd name="T9" fmla="*/ 911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0" h="911">
                <a:moveTo>
                  <a:pt x="0" y="911"/>
                </a:moveTo>
                <a:cubicBezTo>
                  <a:pt x="242" y="715"/>
                  <a:pt x="409" y="522"/>
                  <a:pt x="420" y="0"/>
                </a:cubicBezTo>
                <a:cubicBezTo>
                  <a:pt x="431" y="522"/>
                  <a:pt x="598" y="715"/>
                  <a:pt x="840" y="911"/>
                </a:cubicBezTo>
                <a:cubicBezTo>
                  <a:pt x="420" y="911"/>
                  <a:pt x="420" y="911"/>
                  <a:pt x="420" y="911"/>
                </a:cubicBezTo>
                <a:lnTo>
                  <a:pt x="0" y="911"/>
                </a:lnTo>
                <a:close/>
              </a:path>
            </a:pathLst>
          </a:custGeom>
          <a:solidFill>
            <a:schemeClr val="tx2">
              <a:lumMod val="75000"/>
              <a:alpha val="87000"/>
            </a:scheme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algn="ctr"/>
            <a:endParaRPr lang="en-US"/>
          </a:p>
        </p:txBody>
      </p:sp>
      <p:sp>
        <p:nvSpPr>
          <p:cNvPr id="8" name="Freeform 5"/>
          <p:cNvSpPr/>
          <p:nvPr/>
        </p:nvSpPr>
        <p:spPr bwMode="auto">
          <a:xfrm>
            <a:off x="2125014" y="2419350"/>
            <a:ext cx="2074689" cy="1447799"/>
          </a:xfrm>
          <a:custGeom>
            <a:avLst/>
            <a:gdLst>
              <a:gd name="T0" fmla="*/ 0 w 840"/>
              <a:gd name="T1" fmla="*/ 911 h 911"/>
              <a:gd name="T2" fmla="*/ 420 w 840"/>
              <a:gd name="T3" fmla="*/ 0 h 911"/>
              <a:gd name="T4" fmla="*/ 840 w 840"/>
              <a:gd name="T5" fmla="*/ 911 h 911"/>
              <a:gd name="T6" fmla="*/ 420 w 840"/>
              <a:gd name="T7" fmla="*/ 911 h 911"/>
              <a:gd name="T8" fmla="*/ 0 w 840"/>
              <a:gd name="T9" fmla="*/ 911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0" h="911">
                <a:moveTo>
                  <a:pt x="0" y="911"/>
                </a:moveTo>
                <a:cubicBezTo>
                  <a:pt x="242" y="715"/>
                  <a:pt x="409" y="522"/>
                  <a:pt x="420" y="0"/>
                </a:cubicBezTo>
                <a:cubicBezTo>
                  <a:pt x="431" y="522"/>
                  <a:pt x="598" y="715"/>
                  <a:pt x="840" y="911"/>
                </a:cubicBezTo>
                <a:cubicBezTo>
                  <a:pt x="420" y="911"/>
                  <a:pt x="420" y="911"/>
                  <a:pt x="420" y="911"/>
                </a:cubicBezTo>
                <a:lnTo>
                  <a:pt x="0" y="911"/>
                </a:lnTo>
                <a:close/>
              </a:path>
            </a:pathLst>
          </a:custGeom>
          <a:solidFill>
            <a:srgbClr val="0E7FB7">
              <a:alpha val="87000"/>
            </a:srgb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algn="ctr"/>
            <a:endParaRPr lang="en-US"/>
          </a:p>
        </p:txBody>
      </p:sp>
      <p:sp>
        <p:nvSpPr>
          <p:cNvPr id="9" name="Freeform 5"/>
          <p:cNvSpPr/>
          <p:nvPr/>
        </p:nvSpPr>
        <p:spPr bwMode="auto">
          <a:xfrm>
            <a:off x="3570212" y="1497011"/>
            <a:ext cx="2074689" cy="2370137"/>
          </a:xfrm>
          <a:custGeom>
            <a:avLst/>
            <a:gdLst>
              <a:gd name="T0" fmla="*/ 0 w 840"/>
              <a:gd name="T1" fmla="*/ 911 h 911"/>
              <a:gd name="T2" fmla="*/ 420 w 840"/>
              <a:gd name="T3" fmla="*/ 0 h 911"/>
              <a:gd name="T4" fmla="*/ 840 w 840"/>
              <a:gd name="T5" fmla="*/ 911 h 911"/>
              <a:gd name="T6" fmla="*/ 420 w 840"/>
              <a:gd name="T7" fmla="*/ 911 h 911"/>
              <a:gd name="T8" fmla="*/ 0 w 840"/>
              <a:gd name="T9" fmla="*/ 911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0" h="911">
                <a:moveTo>
                  <a:pt x="0" y="911"/>
                </a:moveTo>
                <a:cubicBezTo>
                  <a:pt x="242" y="715"/>
                  <a:pt x="409" y="522"/>
                  <a:pt x="420" y="0"/>
                </a:cubicBezTo>
                <a:cubicBezTo>
                  <a:pt x="431" y="522"/>
                  <a:pt x="598" y="715"/>
                  <a:pt x="840" y="911"/>
                </a:cubicBezTo>
                <a:cubicBezTo>
                  <a:pt x="420" y="911"/>
                  <a:pt x="420" y="911"/>
                  <a:pt x="420" y="911"/>
                </a:cubicBezTo>
                <a:lnTo>
                  <a:pt x="0" y="911"/>
                </a:lnTo>
                <a:close/>
              </a:path>
            </a:pathLst>
          </a:custGeom>
          <a:solidFill>
            <a:srgbClr val="45C1A4">
              <a:alpha val="87000"/>
            </a:srgb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algn="ctr"/>
            <a:endParaRPr lang="en-US"/>
          </a:p>
        </p:txBody>
      </p:sp>
      <p:sp>
        <p:nvSpPr>
          <p:cNvPr id="10" name="Freeform 5"/>
          <p:cNvSpPr/>
          <p:nvPr/>
        </p:nvSpPr>
        <p:spPr bwMode="auto">
          <a:xfrm>
            <a:off x="5085625" y="2038350"/>
            <a:ext cx="2074689" cy="1828797"/>
          </a:xfrm>
          <a:custGeom>
            <a:avLst/>
            <a:gdLst>
              <a:gd name="T0" fmla="*/ 0 w 840"/>
              <a:gd name="T1" fmla="*/ 911 h 911"/>
              <a:gd name="T2" fmla="*/ 420 w 840"/>
              <a:gd name="T3" fmla="*/ 0 h 911"/>
              <a:gd name="T4" fmla="*/ 840 w 840"/>
              <a:gd name="T5" fmla="*/ 911 h 911"/>
              <a:gd name="T6" fmla="*/ 420 w 840"/>
              <a:gd name="T7" fmla="*/ 911 h 911"/>
              <a:gd name="T8" fmla="*/ 0 w 840"/>
              <a:gd name="T9" fmla="*/ 911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0" h="911">
                <a:moveTo>
                  <a:pt x="0" y="911"/>
                </a:moveTo>
                <a:cubicBezTo>
                  <a:pt x="242" y="715"/>
                  <a:pt x="409" y="522"/>
                  <a:pt x="420" y="0"/>
                </a:cubicBezTo>
                <a:cubicBezTo>
                  <a:pt x="431" y="522"/>
                  <a:pt x="598" y="715"/>
                  <a:pt x="840" y="911"/>
                </a:cubicBezTo>
                <a:cubicBezTo>
                  <a:pt x="420" y="911"/>
                  <a:pt x="420" y="911"/>
                  <a:pt x="420" y="911"/>
                </a:cubicBezTo>
                <a:lnTo>
                  <a:pt x="0" y="911"/>
                </a:lnTo>
                <a:close/>
              </a:path>
            </a:pathLst>
          </a:custGeom>
          <a:solidFill>
            <a:srgbClr val="B9D51F">
              <a:alpha val="87000"/>
            </a:srgb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algn="ctr"/>
            <a:endParaRPr lang="en-US"/>
          </a:p>
        </p:txBody>
      </p:sp>
      <p:sp>
        <p:nvSpPr>
          <p:cNvPr id="11" name="Freeform 5"/>
          <p:cNvSpPr/>
          <p:nvPr/>
        </p:nvSpPr>
        <p:spPr bwMode="auto">
          <a:xfrm>
            <a:off x="6459711" y="2682081"/>
            <a:ext cx="2074689" cy="1185069"/>
          </a:xfrm>
          <a:custGeom>
            <a:avLst/>
            <a:gdLst>
              <a:gd name="T0" fmla="*/ 0 w 840"/>
              <a:gd name="T1" fmla="*/ 911 h 911"/>
              <a:gd name="T2" fmla="*/ 420 w 840"/>
              <a:gd name="T3" fmla="*/ 0 h 911"/>
              <a:gd name="T4" fmla="*/ 840 w 840"/>
              <a:gd name="T5" fmla="*/ 911 h 911"/>
              <a:gd name="T6" fmla="*/ 420 w 840"/>
              <a:gd name="T7" fmla="*/ 911 h 911"/>
              <a:gd name="T8" fmla="*/ 0 w 840"/>
              <a:gd name="T9" fmla="*/ 911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0" h="911">
                <a:moveTo>
                  <a:pt x="0" y="911"/>
                </a:moveTo>
                <a:cubicBezTo>
                  <a:pt x="242" y="715"/>
                  <a:pt x="409" y="522"/>
                  <a:pt x="420" y="0"/>
                </a:cubicBezTo>
                <a:cubicBezTo>
                  <a:pt x="431" y="522"/>
                  <a:pt x="598" y="715"/>
                  <a:pt x="840" y="911"/>
                </a:cubicBezTo>
                <a:cubicBezTo>
                  <a:pt x="420" y="911"/>
                  <a:pt x="420" y="911"/>
                  <a:pt x="420" y="911"/>
                </a:cubicBezTo>
                <a:lnTo>
                  <a:pt x="0" y="911"/>
                </a:lnTo>
                <a:close/>
              </a:path>
            </a:pathLst>
          </a:custGeom>
          <a:solidFill>
            <a:srgbClr val="F2685A">
              <a:alpha val="87000"/>
            </a:srgbClr>
          </a:solidFill>
          <a:ln w="3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923044" y="4010025"/>
            <a:ext cx="144780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chemeClr val="tx2">
                    <a:lumMod val="75000"/>
                  </a:schemeClr>
                </a:solidFill>
                <a:ea typeface="Open Sans" pitchFamily="34" charset="0"/>
                <a:cs typeface="Open Sans" pitchFamily="34" charset="0"/>
              </a:rPr>
              <a:t>Profit </a:t>
            </a:r>
            <a:endParaRPr lang="en-US" sz="1050">
              <a:solidFill>
                <a:schemeClr val="tx2">
                  <a:lumMod val="7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438458" y="4010025"/>
            <a:ext cx="144780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Partnert 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883656" y="4010025"/>
            <a:ext cx="144780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Debt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399069" y="4010025"/>
            <a:ext cx="144780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income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773155" y="4010025"/>
            <a:ext cx="144780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tax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amet.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65225" y="3410067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80%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743258" y="3410067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50%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4222025" y="3410067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80%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5703869" y="3410067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65%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7077955" y="3410067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40%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 animBg="1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930485" y="361950"/>
            <a:ext cx="3206840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Debt Performance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609600" y="1885951"/>
            <a:ext cx="990601" cy="2819399"/>
            <a:chOff x="609600" y="1885951"/>
            <a:chExt cx="990601" cy="2819399"/>
          </a:xfrm>
        </p:grpSpPr>
        <p:sp>
          <p:nvSpPr>
            <p:cNvPr id="4" name="Rectangle 3"/>
            <p:cNvSpPr/>
            <p:nvPr/>
          </p:nvSpPr>
          <p:spPr>
            <a:xfrm>
              <a:off x="609601" y="2419351"/>
              <a:ext cx="990600" cy="2285999"/>
            </a:xfrm>
            <a:prstGeom prst="rect">
              <a:avLst/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Isosceles Triangle 1"/>
            <p:cNvSpPr/>
            <p:nvPr/>
          </p:nvSpPr>
          <p:spPr>
            <a:xfrm>
              <a:off x="609600" y="2266951"/>
              <a:ext cx="990601" cy="152400"/>
            </a:xfrm>
            <a:prstGeom prst="triangle">
              <a:avLst/>
            </a:prstGeom>
            <a:solidFill>
              <a:srgbClr val="0E7F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5"/>
            <p:cNvSpPr/>
            <p:nvPr/>
          </p:nvSpPr>
          <p:spPr bwMode="auto">
            <a:xfrm>
              <a:off x="609601" y="1885951"/>
              <a:ext cx="990600" cy="868437"/>
            </a:xfrm>
            <a:custGeom>
              <a:avLst/>
              <a:gdLst>
                <a:gd name="T0" fmla="*/ 88 w 344"/>
                <a:gd name="T1" fmla="*/ 191 h 434"/>
                <a:gd name="T2" fmla="*/ 1 w 344"/>
                <a:gd name="T3" fmla="*/ 283 h 434"/>
                <a:gd name="T4" fmla="*/ 1 w 344"/>
                <a:gd name="T5" fmla="*/ 312 h 434"/>
                <a:gd name="T6" fmla="*/ 6 w 344"/>
                <a:gd name="T7" fmla="*/ 307 h 434"/>
                <a:gd name="T8" fmla="*/ 16 w 344"/>
                <a:gd name="T9" fmla="*/ 291 h 434"/>
                <a:gd name="T10" fmla="*/ 86 w 344"/>
                <a:gd name="T11" fmla="*/ 247 h 434"/>
                <a:gd name="T12" fmla="*/ 153 w 344"/>
                <a:gd name="T13" fmla="*/ 267 h 434"/>
                <a:gd name="T14" fmla="*/ 157 w 344"/>
                <a:gd name="T15" fmla="*/ 353 h 434"/>
                <a:gd name="T16" fmla="*/ 106 w 344"/>
                <a:gd name="T17" fmla="*/ 433 h 434"/>
                <a:gd name="T18" fmla="*/ 169 w 344"/>
                <a:gd name="T19" fmla="*/ 416 h 434"/>
                <a:gd name="T20" fmla="*/ 169 w 344"/>
                <a:gd name="T21" fmla="*/ 417 h 434"/>
                <a:gd name="T22" fmla="*/ 169 w 344"/>
                <a:gd name="T23" fmla="*/ 418 h 434"/>
                <a:gd name="T24" fmla="*/ 169 w 344"/>
                <a:gd name="T25" fmla="*/ 418 h 434"/>
                <a:gd name="T26" fmla="*/ 169 w 344"/>
                <a:gd name="T27" fmla="*/ 419 h 434"/>
                <a:gd name="T28" fmla="*/ 169 w 344"/>
                <a:gd name="T29" fmla="*/ 420 h 434"/>
                <a:gd name="T30" fmla="*/ 169 w 344"/>
                <a:gd name="T31" fmla="*/ 421 h 434"/>
                <a:gd name="T32" fmla="*/ 170 w 344"/>
                <a:gd name="T33" fmla="*/ 421 h 434"/>
                <a:gd name="T34" fmla="*/ 170 w 344"/>
                <a:gd name="T35" fmla="*/ 422 h 434"/>
                <a:gd name="T36" fmla="*/ 170 w 344"/>
                <a:gd name="T37" fmla="*/ 422 h 434"/>
                <a:gd name="T38" fmla="*/ 170 w 344"/>
                <a:gd name="T39" fmla="*/ 423 h 434"/>
                <a:gd name="T40" fmla="*/ 170 w 344"/>
                <a:gd name="T41" fmla="*/ 423 h 434"/>
                <a:gd name="T42" fmla="*/ 170 w 344"/>
                <a:gd name="T43" fmla="*/ 424 h 434"/>
                <a:gd name="T44" fmla="*/ 171 w 344"/>
                <a:gd name="T45" fmla="*/ 424 h 434"/>
                <a:gd name="T46" fmla="*/ 171 w 344"/>
                <a:gd name="T47" fmla="*/ 425 h 434"/>
                <a:gd name="T48" fmla="*/ 171 w 344"/>
                <a:gd name="T49" fmla="*/ 425 h 434"/>
                <a:gd name="T50" fmla="*/ 171 w 344"/>
                <a:gd name="T51" fmla="*/ 425 h 434"/>
                <a:gd name="T52" fmla="*/ 171 w 344"/>
                <a:gd name="T53" fmla="*/ 426 h 434"/>
                <a:gd name="T54" fmla="*/ 171 w 344"/>
                <a:gd name="T55" fmla="*/ 426 h 434"/>
                <a:gd name="T56" fmla="*/ 172 w 344"/>
                <a:gd name="T57" fmla="*/ 426 h 434"/>
                <a:gd name="T58" fmla="*/ 172 w 344"/>
                <a:gd name="T59" fmla="*/ 426 h 434"/>
                <a:gd name="T60" fmla="*/ 172 w 344"/>
                <a:gd name="T61" fmla="*/ 426 h 434"/>
                <a:gd name="T62" fmla="*/ 173 w 344"/>
                <a:gd name="T63" fmla="*/ 426 h 434"/>
                <a:gd name="T64" fmla="*/ 173 w 344"/>
                <a:gd name="T65" fmla="*/ 426 h 434"/>
                <a:gd name="T66" fmla="*/ 173 w 344"/>
                <a:gd name="T67" fmla="*/ 425 h 434"/>
                <a:gd name="T68" fmla="*/ 173 w 344"/>
                <a:gd name="T69" fmla="*/ 425 h 434"/>
                <a:gd name="T70" fmla="*/ 174 w 344"/>
                <a:gd name="T71" fmla="*/ 425 h 434"/>
                <a:gd name="T72" fmla="*/ 174 w 344"/>
                <a:gd name="T73" fmla="*/ 424 h 434"/>
                <a:gd name="T74" fmla="*/ 174 w 344"/>
                <a:gd name="T75" fmla="*/ 424 h 434"/>
                <a:gd name="T76" fmla="*/ 174 w 344"/>
                <a:gd name="T77" fmla="*/ 423 h 434"/>
                <a:gd name="T78" fmla="*/ 174 w 344"/>
                <a:gd name="T79" fmla="*/ 423 h 434"/>
                <a:gd name="T80" fmla="*/ 174 w 344"/>
                <a:gd name="T81" fmla="*/ 422 h 434"/>
                <a:gd name="T82" fmla="*/ 175 w 344"/>
                <a:gd name="T83" fmla="*/ 422 h 434"/>
                <a:gd name="T84" fmla="*/ 175 w 344"/>
                <a:gd name="T85" fmla="*/ 421 h 434"/>
                <a:gd name="T86" fmla="*/ 175 w 344"/>
                <a:gd name="T87" fmla="*/ 420 h 434"/>
                <a:gd name="T88" fmla="*/ 175 w 344"/>
                <a:gd name="T89" fmla="*/ 420 h 434"/>
                <a:gd name="T90" fmla="*/ 175 w 344"/>
                <a:gd name="T91" fmla="*/ 419 h 434"/>
                <a:gd name="T92" fmla="*/ 175 w 344"/>
                <a:gd name="T93" fmla="*/ 418 h 434"/>
                <a:gd name="T94" fmla="*/ 175 w 344"/>
                <a:gd name="T95" fmla="*/ 417 h 434"/>
                <a:gd name="T96" fmla="*/ 176 w 344"/>
                <a:gd name="T97" fmla="*/ 417 h 434"/>
                <a:gd name="T98" fmla="*/ 176 w 344"/>
                <a:gd name="T99" fmla="*/ 416 h 434"/>
                <a:gd name="T100" fmla="*/ 238 w 344"/>
                <a:gd name="T101" fmla="*/ 416 h 434"/>
                <a:gd name="T102" fmla="*/ 190 w 344"/>
                <a:gd name="T103" fmla="*/ 335 h 434"/>
                <a:gd name="T104" fmla="*/ 192 w 344"/>
                <a:gd name="T105" fmla="*/ 221 h 434"/>
                <a:gd name="T106" fmla="*/ 262 w 344"/>
                <a:gd name="T107" fmla="*/ 249 h 434"/>
                <a:gd name="T108" fmla="*/ 332 w 344"/>
                <a:gd name="T109" fmla="*/ 294 h 434"/>
                <a:gd name="T110" fmla="*/ 339 w 344"/>
                <a:gd name="T111" fmla="*/ 312 h 434"/>
                <a:gd name="T112" fmla="*/ 343 w 344"/>
                <a:gd name="T113" fmla="*/ 306 h 434"/>
                <a:gd name="T114" fmla="*/ 343 w 344"/>
                <a:gd name="T115" fmla="*/ 277 h 434"/>
                <a:gd name="T116" fmla="*/ 252 w 344"/>
                <a:gd name="T117" fmla="*/ 186 h 434"/>
                <a:gd name="T118" fmla="*/ 192 w 344"/>
                <a:gd name="T119" fmla="*/ 78 h 434"/>
                <a:gd name="T120" fmla="*/ 178 w 344"/>
                <a:gd name="T121" fmla="*/ 4 h 434"/>
                <a:gd name="T122" fmla="*/ 155 w 344"/>
                <a:gd name="T123" fmla="*/ 41 h 434"/>
                <a:gd name="T124" fmla="*/ 153 w 344"/>
                <a:gd name="T125" fmla="*/ 128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434">
                  <a:moveTo>
                    <a:pt x="153" y="128"/>
                  </a:moveTo>
                  <a:cubicBezTo>
                    <a:pt x="152" y="129"/>
                    <a:pt x="151" y="130"/>
                    <a:pt x="150" y="131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1" y="188"/>
                    <a:pt x="89" y="190"/>
                    <a:pt x="88" y="191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5" y="269"/>
                    <a:pt x="3" y="271"/>
                    <a:pt x="3" y="272"/>
                  </a:cubicBezTo>
                  <a:cubicBezTo>
                    <a:pt x="1" y="278"/>
                    <a:pt x="1" y="278"/>
                    <a:pt x="1" y="278"/>
                  </a:cubicBezTo>
                  <a:cubicBezTo>
                    <a:pt x="1" y="280"/>
                    <a:pt x="1" y="282"/>
                    <a:pt x="1" y="283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294"/>
                    <a:pt x="0" y="296"/>
                    <a:pt x="0" y="298"/>
                  </a:cubicBezTo>
                  <a:cubicBezTo>
                    <a:pt x="1" y="307"/>
                    <a:pt x="1" y="307"/>
                    <a:pt x="1" y="307"/>
                  </a:cubicBezTo>
                  <a:cubicBezTo>
                    <a:pt x="1" y="309"/>
                    <a:pt x="1" y="311"/>
                    <a:pt x="1" y="312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3" y="320"/>
                    <a:pt x="3" y="320"/>
                    <a:pt x="4" y="318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5" y="311"/>
                    <a:pt x="6" y="309"/>
                    <a:pt x="6" y="307"/>
                  </a:cubicBezTo>
                  <a:cubicBezTo>
                    <a:pt x="6" y="301"/>
                    <a:pt x="6" y="301"/>
                    <a:pt x="6" y="301"/>
                  </a:cubicBezTo>
                  <a:cubicBezTo>
                    <a:pt x="6" y="300"/>
                    <a:pt x="7" y="298"/>
                    <a:pt x="9" y="297"/>
                  </a:cubicBezTo>
                  <a:cubicBezTo>
                    <a:pt x="12" y="295"/>
                    <a:pt x="12" y="295"/>
                    <a:pt x="12" y="295"/>
                  </a:cubicBezTo>
                  <a:cubicBezTo>
                    <a:pt x="13" y="294"/>
                    <a:pt x="15" y="292"/>
                    <a:pt x="16" y="291"/>
                  </a:cubicBezTo>
                  <a:cubicBezTo>
                    <a:pt x="36" y="278"/>
                    <a:pt x="36" y="278"/>
                    <a:pt x="36" y="278"/>
                  </a:cubicBezTo>
                  <a:cubicBezTo>
                    <a:pt x="37" y="277"/>
                    <a:pt x="39" y="276"/>
                    <a:pt x="40" y="275"/>
                  </a:cubicBezTo>
                  <a:cubicBezTo>
                    <a:pt x="82" y="249"/>
                    <a:pt x="82" y="249"/>
                    <a:pt x="82" y="249"/>
                  </a:cubicBezTo>
                  <a:cubicBezTo>
                    <a:pt x="83" y="249"/>
                    <a:pt x="85" y="247"/>
                    <a:pt x="86" y="247"/>
                  </a:cubicBezTo>
                  <a:cubicBezTo>
                    <a:pt x="94" y="242"/>
                    <a:pt x="94" y="242"/>
                    <a:pt x="94" y="242"/>
                  </a:cubicBezTo>
                  <a:cubicBezTo>
                    <a:pt x="96" y="241"/>
                    <a:pt x="98" y="240"/>
                    <a:pt x="99" y="239"/>
                  </a:cubicBezTo>
                  <a:cubicBezTo>
                    <a:pt x="153" y="222"/>
                    <a:pt x="153" y="222"/>
                    <a:pt x="153" y="222"/>
                  </a:cubicBezTo>
                  <a:cubicBezTo>
                    <a:pt x="153" y="267"/>
                    <a:pt x="153" y="267"/>
                    <a:pt x="153" y="267"/>
                  </a:cubicBezTo>
                  <a:cubicBezTo>
                    <a:pt x="153" y="274"/>
                    <a:pt x="153" y="286"/>
                    <a:pt x="153" y="294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4" y="317"/>
                    <a:pt x="154" y="328"/>
                    <a:pt x="155" y="333"/>
                  </a:cubicBezTo>
                  <a:cubicBezTo>
                    <a:pt x="155" y="339"/>
                    <a:pt x="156" y="348"/>
                    <a:pt x="157" y="353"/>
                  </a:cubicBezTo>
                  <a:cubicBezTo>
                    <a:pt x="159" y="365"/>
                    <a:pt x="159" y="365"/>
                    <a:pt x="159" y="365"/>
                  </a:cubicBezTo>
                  <a:cubicBezTo>
                    <a:pt x="108" y="414"/>
                    <a:pt x="108" y="414"/>
                    <a:pt x="108" y="414"/>
                  </a:cubicBezTo>
                  <a:cubicBezTo>
                    <a:pt x="107" y="414"/>
                    <a:pt x="106" y="415"/>
                    <a:pt x="106" y="416"/>
                  </a:cubicBezTo>
                  <a:cubicBezTo>
                    <a:pt x="106" y="433"/>
                    <a:pt x="106" y="433"/>
                    <a:pt x="106" y="433"/>
                  </a:cubicBezTo>
                  <a:cubicBezTo>
                    <a:pt x="106" y="434"/>
                    <a:pt x="107" y="434"/>
                    <a:pt x="108" y="434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4" y="425"/>
                    <a:pt x="174" y="425"/>
                    <a:pt x="174" y="425"/>
                  </a:cubicBezTo>
                  <a:cubicBezTo>
                    <a:pt x="174" y="425"/>
                    <a:pt x="174" y="425"/>
                    <a:pt x="174" y="425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5"/>
                    <a:pt x="176" y="415"/>
                    <a:pt x="176" y="415"/>
                  </a:cubicBezTo>
                  <a:cubicBezTo>
                    <a:pt x="237" y="434"/>
                    <a:pt x="237" y="434"/>
                    <a:pt x="237" y="434"/>
                  </a:cubicBezTo>
                  <a:cubicBezTo>
                    <a:pt x="237" y="434"/>
                    <a:pt x="238" y="434"/>
                    <a:pt x="238" y="433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5"/>
                    <a:pt x="237" y="414"/>
                    <a:pt x="237" y="414"/>
                  </a:cubicBezTo>
                  <a:cubicBezTo>
                    <a:pt x="186" y="365"/>
                    <a:pt x="186" y="365"/>
                    <a:pt x="186" y="365"/>
                  </a:cubicBezTo>
                  <a:cubicBezTo>
                    <a:pt x="187" y="361"/>
                    <a:pt x="187" y="357"/>
                    <a:pt x="188" y="355"/>
                  </a:cubicBezTo>
                  <a:cubicBezTo>
                    <a:pt x="189" y="349"/>
                    <a:pt x="190" y="340"/>
                    <a:pt x="190" y="335"/>
                  </a:cubicBezTo>
                  <a:cubicBezTo>
                    <a:pt x="191" y="329"/>
                    <a:pt x="191" y="319"/>
                    <a:pt x="192" y="311"/>
                  </a:cubicBezTo>
                  <a:cubicBezTo>
                    <a:pt x="192" y="296"/>
                    <a:pt x="192" y="296"/>
                    <a:pt x="192" y="296"/>
                  </a:cubicBezTo>
                  <a:cubicBezTo>
                    <a:pt x="192" y="289"/>
                    <a:pt x="192" y="277"/>
                    <a:pt x="192" y="269"/>
                  </a:cubicBezTo>
                  <a:cubicBezTo>
                    <a:pt x="192" y="221"/>
                    <a:pt x="192" y="221"/>
                    <a:pt x="192" y="221"/>
                  </a:cubicBezTo>
                  <a:cubicBezTo>
                    <a:pt x="245" y="239"/>
                    <a:pt x="245" y="239"/>
                    <a:pt x="245" y="239"/>
                  </a:cubicBezTo>
                  <a:cubicBezTo>
                    <a:pt x="246" y="239"/>
                    <a:pt x="248" y="240"/>
                    <a:pt x="250" y="241"/>
                  </a:cubicBezTo>
                  <a:cubicBezTo>
                    <a:pt x="258" y="246"/>
                    <a:pt x="258" y="246"/>
                    <a:pt x="258" y="246"/>
                  </a:cubicBezTo>
                  <a:cubicBezTo>
                    <a:pt x="259" y="247"/>
                    <a:pt x="261" y="248"/>
                    <a:pt x="262" y="249"/>
                  </a:cubicBezTo>
                  <a:cubicBezTo>
                    <a:pt x="304" y="275"/>
                    <a:pt x="304" y="275"/>
                    <a:pt x="304" y="275"/>
                  </a:cubicBezTo>
                  <a:cubicBezTo>
                    <a:pt x="305" y="275"/>
                    <a:pt x="307" y="277"/>
                    <a:pt x="308" y="277"/>
                  </a:cubicBezTo>
                  <a:cubicBezTo>
                    <a:pt x="328" y="291"/>
                    <a:pt x="328" y="291"/>
                    <a:pt x="328" y="291"/>
                  </a:cubicBezTo>
                  <a:cubicBezTo>
                    <a:pt x="329" y="292"/>
                    <a:pt x="331" y="293"/>
                    <a:pt x="332" y="294"/>
                  </a:cubicBezTo>
                  <a:cubicBezTo>
                    <a:pt x="335" y="296"/>
                    <a:pt x="335" y="296"/>
                    <a:pt x="335" y="296"/>
                  </a:cubicBezTo>
                  <a:cubicBezTo>
                    <a:pt x="337" y="297"/>
                    <a:pt x="338" y="299"/>
                    <a:pt x="338" y="301"/>
                  </a:cubicBezTo>
                  <a:cubicBezTo>
                    <a:pt x="338" y="307"/>
                    <a:pt x="338" y="307"/>
                    <a:pt x="338" y="307"/>
                  </a:cubicBezTo>
                  <a:cubicBezTo>
                    <a:pt x="338" y="308"/>
                    <a:pt x="339" y="311"/>
                    <a:pt x="339" y="312"/>
                  </a:cubicBezTo>
                  <a:cubicBezTo>
                    <a:pt x="340" y="317"/>
                    <a:pt x="340" y="317"/>
                    <a:pt x="340" y="317"/>
                  </a:cubicBezTo>
                  <a:cubicBezTo>
                    <a:pt x="341" y="319"/>
                    <a:pt x="341" y="319"/>
                    <a:pt x="342" y="317"/>
                  </a:cubicBezTo>
                  <a:cubicBezTo>
                    <a:pt x="343" y="312"/>
                    <a:pt x="343" y="312"/>
                    <a:pt x="343" y="312"/>
                  </a:cubicBezTo>
                  <a:cubicBezTo>
                    <a:pt x="343" y="310"/>
                    <a:pt x="343" y="308"/>
                    <a:pt x="343" y="306"/>
                  </a:cubicBezTo>
                  <a:cubicBezTo>
                    <a:pt x="344" y="297"/>
                    <a:pt x="344" y="297"/>
                    <a:pt x="344" y="297"/>
                  </a:cubicBezTo>
                  <a:cubicBezTo>
                    <a:pt x="344" y="295"/>
                    <a:pt x="344" y="293"/>
                    <a:pt x="344" y="291"/>
                  </a:cubicBezTo>
                  <a:cubicBezTo>
                    <a:pt x="344" y="283"/>
                    <a:pt x="344" y="283"/>
                    <a:pt x="344" y="283"/>
                  </a:cubicBezTo>
                  <a:cubicBezTo>
                    <a:pt x="343" y="281"/>
                    <a:pt x="343" y="279"/>
                    <a:pt x="343" y="277"/>
                  </a:cubicBezTo>
                  <a:cubicBezTo>
                    <a:pt x="341" y="272"/>
                    <a:pt x="341" y="272"/>
                    <a:pt x="341" y="272"/>
                  </a:cubicBezTo>
                  <a:cubicBezTo>
                    <a:pt x="341" y="270"/>
                    <a:pt x="339" y="268"/>
                    <a:pt x="338" y="267"/>
                  </a:cubicBezTo>
                  <a:cubicBezTo>
                    <a:pt x="256" y="190"/>
                    <a:pt x="256" y="190"/>
                    <a:pt x="256" y="190"/>
                  </a:cubicBezTo>
                  <a:cubicBezTo>
                    <a:pt x="255" y="189"/>
                    <a:pt x="253" y="187"/>
                    <a:pt x="252" y="186"/>
                  </a:cubicBezTo>
                  <a:cubicBezTo>
                    <a:pt x="194" y="130"/>
                    <a:pt x="194" y="130"/>
                    <a:pt x="194" y="130"/>
                  </a:cubicBezTo>
                  <a:cubicBezTo>
                    <a:pt x="193" y="130"/>
                    <a:pt x="193" y="129"/>
                    <a:pt x="192" y="129"/>
                  </a:cubicBezTo>
                  <a:cubicBezTo>
                    <a:pt x="192" y="105"/>
                    <a:pt x="192" y="105"/>
                    <a:pt x="192" y="105"/>
                  </a:cubicBezTo>
                  <a:cubicBezTo>
                    <a:pt x="192" y="98"/>
                    <a:pt x="192" y="85"/>
                    <a:pt x="192" y="78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92" y="57"/>
                    <a:pt x="191" y="46"/>
                    <a:pt x="190" y="40"/>
                  </a:cubicBezTo>
                  <a:cubicBezTo>
                    <a:pt x="189" y="34"/>
                    <a:pt x="186" y="24"/>
                    <a:pt x="185" y="18"/>
                  </a:cubicBezTo>
                  <a:cubicBezTo>
                    <a:pt x="183" y="12"/>
                    <a:pt x="180" y="6"/>
                    <a:pt x="178" y="4"/>
                  </a:cubicBezTo>
                  <a:cubicBezTo>
                    <a:pt x="176" y="1"/>
                    <a:pt x="173" y="0"/>
                    <a:pt x="172" y="0"/>
                  </a:cubicBezTo>
                  <a:cubicBezTo>
                    <a:pt x="170" y="0"/>
                    <a:pt x="168" y="2"/>
                    <a:pt x="166" y="4"/>
                  </a:cubicBezTo>
                  <a:cubicBezTo>
                    <a:pt x="165" y="6"/>
                    <a:pt x="162" y="13"/>
                    <a:pt x="160" y="19"/>
                  </a:cubicBezTo>
                  <a:cubicBezTo>
                    <a:pt x="159" y="25"/>
                    <a:pt x="156" y="35"/>
                    <a:pt x="155" y="41"/>
                  </a:cubicBezTo>
                  <a:cubicBezTo>
                    <a:pt x="154" y="47"/>
                    <a:pt x="153" y="58"/>
                    <a:pt x="153" y="65"/>
                  </a:cubicBezTo>
                  <a:cubicBezTo>
                    <a:pt x="153" y="77"/>
                    <a:pt x="153" y="77"/>
                    <a:pt x="153" y="77"/>
                  </a:cubicBezTo>
                  <a:cubicBezTo>
                    <a:pt x="153" y="84"/>
                    <a:pt x="153" y="97"/>
                    <a:pt x="153" y="104"/>
                  </a:cubicBezTo>
                  <a:lnTo>
                    <a:pt x="153" y="128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0" cap="rnd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752601" y="2647949"/>
            <a:ext cx="990601" cy="2057401"/>
            <a:chOff x="1752601" y="2647949"/>
            <a:chExt cx="990601" cy="2057401"/>
          </a:xfrm>
        </p:grpSpPr>
        <p:sp>
          <p:nvSpPr>
            <p:cNvPr id="10" name="Rectangle 9"/>
            <p:cNvSpPr/>
            <p:nvPr/>
          </p:nvSpPr>
          <p:spPr>
            <a:xfrm>
              <a:off x="1752602" y="3181350"/>
              <a:ext cx="990600" cy="1524000"/>
            </a:xfrm>
            <a:prstGeom prst="rect">
              <a:avLst/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>
              <a:off x="1752601" y="3028949"/>
              <a:ext cx="990601" cy="152400"/>
            </a:xfrm>
            <a:prstGeom prst="triangle">
              <a:avLst/>
            </a:prstGeom>
            <a:solidFill>
              <a:srgbClr val="45C1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5"/>
            <p:cNvSpPr/>
            <p:nvPr/>
          </p:nvSpPr>
          <p:spPr bwMode="auto">
            <a:xfrm>
              <a:off x="1752602" y="2647949"/>
              <a:ext cx="990600" cy="868437"/>
            </a:xfrm>
            <a:custGeom>
              <a:avLst/>
              <a:gdLst>
                <a:gd name="T0" fmla="*/ 88 w 344"/>
                <a:gd name="T1" fmla="*/ 191 h 434"/>
                <a:gd name="T2" fmla="*/ 1 w 344"/>
                <a:gd name="T3" fmla="*/ 283 h 434"/>
                <a:gd name="T4" fmla="*/ 1 w 344"/>
                <a:gd name="T5" fmla="*/ 312 h 434"/>
                <a:gd name="T6" fmla="*/ 6 w 344"/>
                <a:gd name="T7" fmla="*/ 307 h 434"/>
                <a:gd name="T8" fmla="*/ 16 w 344"/>
                <a:gd name="T9" fmla="*/ 291 h 434"/>
                <a:gd name="T10" fmla="*/ 86 w 344"/>
                <a:gd name="T11" fmla="*/ 247 h 434"/>
                <a:gd name="T12" fmla="*/ 153 w 344"/>
                <a:gd name="T13" fmla="*/ 267 h 434"/>
                <a:gd name="T14" fmla="*/ 157 w 344"/>
                <a:gd name="T15" fmla="*/ 353 h 434"/>
                <a:gd name="T16" fmla="*/ 106 w 344"/>
                <a:gd name="T17" fmla="*/ 433 h 434"/>
                <a:gd name="T18" fmla="*/ 169 w 344"/>
                <a:gd name="T19" fmla="*/ 416 h 434"/>
                <a:gd name="T20" fmla="*/ 169 w 344"/>
                <a:gd name="T21" fmla="*/ 417 h 434"/>
                <a:gd name="T22" fmla="*/ 169 w 344"/>
                <a:gd name="T23" fmla="*/ 418 h 434"/>
                <a:gd name="T24" fmla="*/ 169 w 344"/>
                <a:gd name="T25" fmla="*/ 418 h 434"/>
                <a:gd name="T26" fmla="*/ 169 w 344"/>
                <a:gd name="T27" fmla="*/ 419 h 434"/>
                <a:gd name="T28" fmla="*/ 169 w 344"/>
                <a:gd name="T29" fmla="*/ 420 h 434"/>
                <a:gd name="T30" fmla="*/ 169 w 344"/>
                <a:gd name="T31" fmla="*/ 421 h 434"/>
                <a:gd name="T32" fmla="*/ 170 w 344"/>
                <a:gd name="T33" fmla="*/ 421 h 434"/>
                <a:gd name="T34" fmla="*/ 170 w 344"/>
                <a:gd name="T35" fmla="*/ 422 h 434"/>
                <a:gd name="T36" fmla="*/ 170 w 344"/>
                <a:gd name="T37" fmla="*/ 422 h 434"/>
                <a:gd name="T38" fmla="*/ 170 w 344"/>
                <a:gd name="T39" fmla="*/ 423 h 434"/>
                <a:gd name="T40" fmla="*/ 170 w 344"/>
                <a:gd name="T41" fmla="*/ 423 h 434"/>
                <a:gd name="T42" fmla="*/ 170 w 344"/>
                <a:gd name="T43" fmla="*/ 424 h 434"/>
                <a:gd name="T44" fmla="*/ 171 w 344"/>
                <a:gd name="T45" fmla="*/ 424 h 434"/>
                <a:gd name="T46" fmla="*/ 171 w 344"/>
                <a:gd name="T47" fmla="*/ 425 h 434"/>
                <a:gd name="T48" fmla="*/ 171 w 344"/>
                <a:gd name="T49" fmla="*/ 425 h 434"/>
                <a:gd name="T50" fmla="*/ 171 w 344"/>
                <a:gd name="T51" fmla="*/ 425 h 434"/>
                <a:gd name="T52" fmla="*/ 171 w 344"/>
                <a:gd name="T53" fmla="*/ 426 h 434"/>
                <a:gd name="T54" fmla="*/ 171 w 344"/>
                <a:gd name="T55" fmla="*/ 426 h 434"/>
                <a:gd name="T56" fmla="*/ 172 w 344"/>
                <a:gd name="T57" fmla="*/ 426 h 434"/>
                <a:gd name="T58" fmla="*/ 172 w 344"/>
                <a:gd name="T59" fmla="*/ 426 h 434"/>
                <a:gd name="T60" fmla="*/ 172 w 344"/>
                <a:gd name="T61" fmla="*/ 426 h 434"/>
                <a:gd name="T62" fmla="*/ 173 w 344"/>
                <a:gd name="T63" fmla="*/ 426 h 434"/>
                <a:gd name="T64" fmla="*/ 173 w 344"/>
                <a:gd name="T65" fmla="*/ 426 h 434"/>
                <a:gd name="T66" fmla="*/ 173 w 344"/>
                <a:gd name="T67" fmla="*/ 425 h 434"/>
                <a:gd name="T68" fmla="*/ 173 w 344"/>
                <a:gd name="T69" fmla="*/ 425 h 434"/>
                <a:gd name="T70" fmla="*/ 174 w 344"/>
                <a:gd name="T71" fmla="*/ 425 h 434"/>
                <a:gd name="T72" fmla="*/ 174 w 344"/>
                <a:gd name="T73" fmla="*/ 424 h 434"/>
                <a:gd name="T74" fmla="*/ 174 w 344"/>
                <a:gd name="T75" fmla="*/ 424 h 434"/>
                <a:gd name="T76" fmla="*/ 174 w 344"/>
                <a:gd name="T77" fmla="*/ 423 h 434"/>
                <a:gd name="T78" fmla="*/ 174 w 344"/>
                <a:gd name="T79" fmla="*/ 423 h 434"/>
                <a:gd name="T80" fmla="*/ 174 w 344"/>
                <a:gd name="T81" fmla="*/ 422 h 434"/>
                <a:gd name="T82" fmla="*/ 175 w 344"/>
                <a:gd name="T83" fmla="*/ 422 h 434"/>
                <a:gd name="T84" fmla="*/ 175 w 344"/>
                <a:gd name="T85" fmla="*/ 421 h 434"/>
                <a:gd name="T86" fmla="*/ 175 w 344"/>
                <a:gd name="T87" fmla="*/ 420 h 434"/>
                <a:gd name="T88" fmla="*/ 175 w 344"/>
                <a:gd name="T89" fmla="*/ 420 h 434"/>
                <a:gd name="T90" fmla="*/ 175 w 344"/>
                <a:gd name="T91" fmla="*/ 419 h 434"/>
                <a:gd name="T92" fmla="*/ 175 w 344"/>
                <a:gd name="T93" fmla="*/ 418 h 434"/>
                <a:gd name="T94" fmla="*/ 175 w 344"/>
                <a:gd name="T95" fmla="*/ 417 h 434"/>
                <a:gd name="T96" fmla="*/ 176 w 344"/>
                <a:gd name="T97" fmla="*/ 417 h 434"/>
                <a:gd name="T98" fmla="*/ 176 w 344"/>
                <a:gd name="T99" fmla="*/ 416 h 434"/>
                <a:gd name="T100" fmla="*/ 238 w 344"/>
                <a:gd name="T101" fmla="*/ 416 h 434"/>
                <a:gd name="T102" fmla="*/ 190 w 344"/>
                <a:gd name="T103" fmla="*/ 335 h 434"/>
                <a:gd name="T104" fmla="*/ 192 w 344"/>
                <a:gd name="T105" fmla="*/ 221 h 434"/>
                <a:gd name="T106" fmla="*/ 262 w 344"/>
                <a:gd name="T107" fmla="*/ 249 h 434"/>
                <a:gd name="T108" fmla="*/ 332 w 344"/>
                <a:gd name="T109" fmla="*/ 294 h 434"/>
                <a:gd name="T110" fmla="*/ 339 w 344"/>
                <a:gd name="T111" fmla="*/ 312 h 434"/>
                <a:gd name="T112" fmla="*/ 343 w 344"/>
                <a:gd name="T113" fmla="*/ 306 h 434"/>
                <a:gd name="T114" fmla="*/ 343 w 344"/>
                <a:gd name="T115" fmla="*/ 277 h 434"/>
                <a:gd name="T116" fmla="*/ 252 w 344"/>
                <a:gd name="T117" fmla="*/ 186 h 434"/>
                <a:gd name="T118" fmla="*/ 192 w 344"/>
                <a:gd name="T119" fmla="*/ 78 h 434"/>
                <a:gd name="T120" fmla="*/ 178 w 344"/>
                <a:gd name="T121" fmla="*/ 4 h 434"/>
                <a:gd name="T122" fmla="*/ 155 w 344"/>
                <a:gd name="T123" fmla="*/ 41 h 434"/>
                <a:gd name="T124" fmla="*/ 153 w 344"/>
                <a:gd name="T125" fmla="*/ 128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434">
                  <a:moveTo>
                    <a:pt x="153" y="128"/>
                  </a:moveTo>
                  <a:cubicBezTo>
                    <a:pt x="152" y="129"/>
                    <a:pt x="151" y="130"/>
                    <a:pt x="150" y="131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1" y="188"/>
                    <a:pt x="89" y="190"/>
                    <a:pt x="88" y="191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5" y="269"/>
                    <a:pt x="3" y="271"/>
                    <a:pt x="3" y="272"/>
                  </a:cubicBezTo>
                  <a:cubicBezTo>
                    <a:pt x="1" y="278"/>
                    <a:pt x="1" y="278"/>
                    <a:pt x="1" y="278"/>
                  </a:cubicBezTo>
                  <a:cubicBezTo>
                    <a:pt x="1" y="280"/>
                    <a:pt x="1" y="282"/>
                    <a:pt x="1" y="283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294"/>
                    <a:pt x="0" y="296"/>
                    <a:pt x="0" y="298"/>
                  </a:cubicBezTo>
                  <a:cubicBezTo>
                    <a:pt x="1" y="307"/>
                    <a:pt x="1" y="307"/>
                    <a:pt x="1" y="307"/>
                  </a:cubicBezTo>
                  <a:cubicBezTo>
                    <a:pt x="1" y="309"/>
                    <a:pt x="1" y="311"/>
                    <a:pt x="1" y="312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3" y="320"/>
                    <a:pt x="3" y="320"/>
                    <a:pt x="4" y="318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5" y="311"/>
                    <a:pt x="6" y="309"/>
                    <a:pt x="6" y="307"/>
                  </a:cubicBezTo>
                  <a:cubicBezTo>
                    <a:pt x="6" y="301"/>
                    <a:pt x="6" y="301"/>
                    <a:pt x="6" y="301"/>
                  </a:cubicBezTo>
                  <a:cubicBezTo>
                    <a:pt x="6" y="300"/>
                    <a:pt x="7" y="298"/>
                    <a:pt x="9" y="297"/>
                  </a:cubicBezTo>
                  <a:cubicBezTo>
                    <a:pt x="12" y="295"/>
                    <a:pt x="12" y="295"/>
                    <a:pt x="12" y="295"/>
                  </a:cubicBezTo>
                  <a:cubicBezTo>
                    <a:pt x="13" y="294"/>
                    <a:pt x="15" y="292"/>
                    <a:pt x="16" y="291"/>
                  </a:cubicBezTo>
                  <a:cubicBezTo>
                    <a:pt x="36" y="278"/>
                    <a:pt x="36" y="278"/>
                    <a:pt x="36" y="278"/>
                  </a:cubicBezTo>
                  <a:cubicBezTo>
                    <a:pt x="37" y="277"/>
                    <a:pt x="39" y="276"/>
                    <a:pt x="40" y="275"/>
                  </a:cubicBezTo>
                  <a:cubicBezTo>
                    <a:pt x="82" y="249"/>
                    <a:pt x="82" y="249"/>
                    <a:pt x="82" y="249"/>
                  </a:cubicBezTo>
                  <a:cubicBezTo>
                    <a:pt x="83" y="249"/>
                    <a:pt x="85" y="247"/>
                    <a:pt x="86" y="247"/>
                  </a:cubicBezTo>
                  <a:cubicBezTo>
                    <a:pt x="94" y="242"/>
                    <a:pt x="94" y="242"/>
                    <a:pt x="94" y="242"/>
                  </a:cubicBezTo>
                  <a:cubicBezTo>
                    <a:pt x="96" y="241"/>
                    <a:pt x="98" y="240"/>
                    <a:pt x="99" y="239"/>
                  </a:cubicBezTo>
                  <a:cubicBezTo>
                    <a:pt x="153" y="222"/>
                    <a:pt x="153" y="222"/>
                    <a:pt x="153" y="222"/>
                  </a:cubicBezTo>
                  <a:cubicBezTo>
                    <a:pt x="153" y="267"/>
                    <a:pt x="153" y="267"/>
                    <a:pt x="153" y="267"/>
                  </a:cubicBezTo>
                  <a:cubicBezTo>
                    <a:pt x="153" y="274"/>
                    <a:pt x="153" y="286"/>
                    <a:pt x="153" y="294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4" y="317"/>
                    <a:pt x="154" y="328"/>
                    <a:pt x="155" y="333"/>
                  </a:cubicBezTo>
                  <a:cubicBezTo>
                    <a:pt x="155" y="339"/>
                    <a:pt x="156" y="348"/>
                    <a:pt x="157" y="353"/>
                  </a:cubicBezTo>
                  <a:cubicBezTo>
                    <a:pt x="159" y="365"/>
                    <a:pt x="159" y="365"/>
                    <a:pt x="159" y="365"/>
                  </a:cubicBezTo>
                  <a:cubicBezTo>
                    <a:pt x="108" y="414"/>
                    <a:pt x="108" y="414"/>
                    <a:pt x="108" y="414"/>
                  </a:cubicBezTo>
                  <a:cubicBezTo>
                    <a:pt x="107" y="414"/>
                    <a:pt x="106" y="415"/>
                    <a:pt x="106" y="416"/>
                  </a:cubicBezTo>
                  <a:cubicBezTo>
                    <a:pt x="106" y="433"/>
                    <a:pt x="106" y="433"/>
                    <a:pt x="106" y="433"/>
                  </a:cubicBezTo>
                  <a:cubicBezTo>
                    <a:pt x="106" y="434"/>
                    <a:pt x="107" y="434"/>
                    <a:pt x="108" y="434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4" y="425"/>
                    <a:pt x="174" y="425"/>
                    <a:pt x="174" y="425"/>
                  </a:cubicBezTo>
                  <a:cubicBezTo>
                    <a:pt x="174" y="425"/>
                    <a:pt x="174" y="425"/>
                    <a:pt x="174" y="425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5"/>
                    <a:pt x="176" y="415"/>
                    <a:pt x="176" y="415"/>
                  </a:cubicBezTo>
                  <a:cubicBezTo>
                    <a:pt x="237" y="434"/>
                    <a:pt x="237" y="434"/>
                    <a:pt x="237" y="434"/>
                  </a:cubicBezTo>
                  <a:cubicBezTo>
                    <a:pt x="237" y="434"/>
                    <a:pt x="238" y="434"/>
                    <a:pt x="238" y="433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5"/>
                    <a:pt x="237" y="414"/>
                    <a:pt x="237" y="414"/>
                  </a:cubicBezTo>
                  <a:cubicBezTo>
                    <a:pt x="186" y="365"/>
                    <a:pt x="186" y="365"/>
                    <a:pt x="186" y="365"/>
                  </a:cubicBezTo>
                  <a:cubicBezTo>
                    <a:pt x="187" y="361"/>
                    <a:pt x="187" y="357"/>
                    <a:pt x="188" y="355"/>
                  </a:cubicBezTo>
                  <a:cubicBezTo>
                    <a:pt x="189" y="349"/>
                    <a:pt x="190" y="340"/>
                    <a:pt x="190" y="335"/>
                  </a:cubicBezTo>
                  <a:cubicBezTo>
                    <a:pt x="191" y="329"/>
                    <a:pt x="191" y="319"/>
                    <a:pt x="192" y="311"/>
                  </a:cubicBezTo>
                  <a:cubicBezTo>
                    <a:pt x="192" y="296"/>
                    <a:pt x="192" y="296"/>
                    <a:pt x="192" y="296"/>
                  </a:cubicBezTo>
                  <a:cubicBezTo>
                    <a:pt x="192" y="289"/>
                    <a:pt x="192" y="277"/>
                    <a:pt x="192" y="269"/>
                  </a:cubicBezTo>
                  <a:cubicBezTo>
                    <a:pt x="192" y="221"/>
                    <a:pt x="192" y="221"/>
                    <a:pt x="192" y="221"/>
                  </a:cubicBezTo>
                  <a:cubicBezTo>
                    <a:pt x="245" y="239"/>
                    <a:pt x="245" y="239"/>
                    <a:pt x="245" y="239"/>
                  </a:cubicBezTo>
                  <a:cubicBezTo>
                    <a:pt x="246" y="239"/>
                    <a:pt x="248" y="240"/>
                    <a:pt x="250" y="241"/>
                  </a:cubicBezTo>
                  <a:cubicBezTo>
                    <a:pt x="258" y="246"/>
                    <a:pt x="258" y="246"/>
                    <a:pt x="258" y="246"/>
                  </a:cubicBezTo>
                  <a:cubicBezTo>
                    <a:pt x="259" y="247"/>
                    <a:pt x="261" y="248"/>
                    <a:pt x="262" y="249"/>
                  </a:cubicBezTo>
                  <a:cubicBezTo>
                    <a:pt x="304" y="275"/>
                    <a:pt x="304" y="275"/>
                    <a:pt x="304" y="275"/>
                  </a:cubicBezTo>
                  <a:cubicBezTo>
                    <a:pt x="305" y="275"/>
                    <a:pt x="307" y="277"/>
                    <a:pt x="308" y="277"/>
                  </a:cubicBezTo>
                  <a:cubicBezTo>
                    <a:pt x="328" y="291"/>
                    <a:pt x="328" y="291"/>
                    <a:pt x="328" y="291"/>
                  </a:cubicBezTo>
                  <a:cubicBezTo>
                    <a:pt x="329" y="292"/>
                    <a:pt x="331" y="293"/>
                    <a:pt x="332" y="294"/>
                  </a:cubicBezTo>
                  <a:cubicBezTo>
                    <a:pt x="335" y="296"/>
                    <a:pt x="335" y="296"/>
                    <a:pt x="335" y="296"/>
                  </a:cubicBezTo>
                  <a:cubicBezTo>
                    <a:pt x="337" y="297"/>
                    <a:pt x="338" y="299"/>
                    <a:pt x="338" y="301"/>
                  </a:cubicBezTo>
                  <a:cubicBezTo>
                    <a:pt x="338" y="307"/>
                    <a:pt x="338" y="307"/>
                    <a:pt x="338" y="307"/>
                  </a:cubicBezTo>
                  <a:cubicBezTo>
                    <a:pt x="338" y="308"/>
                    <a:pt x="339" y="311"/>
                    <a:pt x="339" y="312"/>
                  </a:cubicBezTo>
                  <a:cubicBezTo>
                    <a:pt x="340" y="317"/>
                    <a:pt x="340" y="317"/>
                    <a:pt x="340" y="317"/>
                  </a:cubicBezTo>
                  <a:cubicBezTo>
                    <a:pt x="341" y="319"/>
                    <a:pt x="341" y="319"/>
                    <a:pt x="342" y="317"/>
                  </a:cubicBezTo>
                  <a:cubicBezTo>
                    <a:pt x="343" y="312"/>
                    <a:pt x="343" y="312"/>
                    <a:pt x="343" y="312"/>
                  </a:cubicBezTo>
                  <a:cubicBezTo>
                    <a:pt x="343" y="310"/>
                    <a:pt x="343" y="308"/>
                    <a:pt x="343" y="306"/>
                  </a:cubicBezTo>
                  <a:cubicBezTo>
                    <a:pt x="344" y="297"/>
                    <a:pt x="344" y="297"/>
                    <a:pt x="344" y="297"/>
                  </a:cubicBezTo>
                  <a:cubicBezTo>
                    <a:pt x="344" y="295"/>
                    <a:pt x="344" y="293"/>
                    <a:pt x="344" y="291"/>
                  </a:cubicBezTo>
                  <a:cubicBezTo>
                    <a:pt x="344" y="283"/>
                    <a:pt x="344" y="283"/>
                    <a:pt x="344" y="283"/>
                  </a:cubicBezTo>
                  <a:cubicBezTo>
                    <a:pt x="343" y="281"/>
                    <a:pt x="343" y="279"/>
                    <a:pt x="343" y="277"/>
                  </a:cubicBezTo>
                  <a:cubicBezTo>
                    <a:pt x="341" y="272"/>
                    <a:pt x="341" y="272"/>
                    <a:pt x="341" y="272"/>
                  </a:cubicBezTo>
                  <a:cubicBezTo>
                    <a:pt x="341" y="270"/>
                    <a:pt x="339" y="268"/>
                    <a:pt x="338" y="267"/>
                  </a:cubicBezTo>
                  <a:cubicBezTo>
                    <a:pt x="256" y="190"/>
                    <a:pt x="256" y="190"/>
                    <a:pt x="256" y="190"/>
                  </a:cubicBezTo>
                  <a:cubicBezTo>
                    <a:pt x="255" y="189"/>
                    <a:pt x="253" y="187"/>
                    <a:pt x="252" y="186"/>
                  </a:cubicBezTo>
                  <a:cubicBezTo>
                    <a:pt x="194" y="130"/>
                    <a:pt x="194" y="130"/>
                    <a:pt x="194" y="130"/>
                  </a:cubicBezTo>
                  <a:cubicBezTo>
                    <a:pt x="193" y="130"/>
                    <a:pt x="193" y="129"/>
                    <a:pt x="192" y="129"/>
                  </a:cubicBezTo>
                  <a:cubicBezTo>
                    <a:pt x="192" y="105"/>
                    <a:pt x="192" y="105"/>
                    <a:pt x="192" y="105"/>
                  </a:cubicBezTo>
                  <a:cubicBezTo>
                    <a:pt x="192" y="98"/>
                    <a:pt x="192" y="85"/>
                    <a:pt x="192" y="78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92" y="57"/>
                    <a:pt x="191" y="46"/>
                    <a:pt x="190" y="40"/>
                  </a:cubicBezTo>
                  <a:cubicBezTo>
                    <a:pt x="189" y="34"/>
                    <a:pt x="186" y="24"/>
                    <a:pt x="185" y="18"/>
                  </a:cubicBezTo>
                  <a:cubicBezTo>
                    <a:pt x="183" y="12"/>
                    <a:pt x="180" y="6"/>
                    <a:pt x="178" y="4"/>
                  </a:cubicBezTo>
                  <a:cubicBezTo>
                    <a:pt x="176" y="1"/>
                    <a:pt x="173" y="0"/>
                    <a:pt x="172" y="0"/>
                  </a:cubicBezTo>
                  <a:cubicBezTo>
                    <a:pt x="170" y="0"/>
                    <a:pt x="168" y="2"/>
                    <a:pt x="166" y="4"/>
                  </a:cubicBezTo>
                  <a:cubicBezTo>
                    <a:pt x="165" y="6"/>
                    <a:pt x="162" y="13"/>
                    <a:pt x="160" y="19"/>
                  </a:cubicBezTo>
                  <a:cubicBezTo>
                    <a:pt x="159" y="25"/>
                    <a:pt x="156" y="35"/>
                    <a:pt x="155" y="41"/>
                  </a:cubicBezTo>
                  <a:cubicBezTo>
                    <a:pt x="154" y="47"/>
                    <a:pt x="153" y="58"/>
                    <a:pt x="153" y="65"/>
                  </a:cubicBezTo>
                  <a:cubicBezTo>
                    <a:pt x="153" y="77"/>
                    <a:pt x="153" y="77"/>
                    <a:pt x="153" y="77"/>
                  </a:cubicBezTo>
                  <a:cubicBezTo>
                    <a:pt x="153" y="84"/>
                    <a:pt x="153" y="97"/>
                    <a:pt x="153" y="104"/>
                  </a:cubicBezTo>
                  <a:lnTo>
                    <a:pt x="153" y="128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0" cap="rnd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2895602" y="2952749"/>
            <a:ext cx="990601" cy="1752601"/>
            <a:chOff x="2895602" y="2952749"/>
            <a:chExt cx="990601" cy="1752601"/>
          </a:xfrm>
        </p:grpSpPr>
        <p:sp>
          <p:nvSpPr>
            <p:cNvPr id="14" name="Rectangle 13"/>
            <p:cNvSpPr/>
            <p:nvPr/>
          </p:nvSpPr>
          <p:spPr>
            <a:xfrm>
              <a:off x="2895603" y="3486150"/>
              <a:ext cx="990600" cy="1219200"/>
            </a:xfrm>
            <a:prstGeom prst="rect">
              <a:avLst/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Isosceles Triangle 14"/>
            <p:cNvSpPr/>
            <p:nvPr/>
          </p:nvSpPr>
          <p:spPr>
            <a:xfrm>
              <a:off x="2895602" y="3333749"/>
              <a:ext cx="990601" cy="152400"/>
            </a:xfrm>
            <a:prstGeom prst="triangle">
              <a:avLst/>
            </a:prstGeom>
            <a:solidFill>
              <a:srgbClr val="B9D5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5"/>
            <p:cNvSpPr/>
            <p:nvPr/>
          </p:nvSpPr>
          <p:spPr bwMode="auto">
            <a:xfrm>
              <a:off x="2895603" y="2952749"/>
              <a:ext cx="990600" cy="868437"/>
            </a:xfrm>
            <a:custGeom>
              <a:avLst/>
              <a:gdLst>
                <a:gd name="T0" fmla="*/ 88 w 344"/>
                <a:gd name="T1" fmla="*/ 191 h 434"/>
                <a:gd name="T2" fmla="*/ 1 w 344"/>
                <a:gd name="T3" fmla="*/ 283 h 434"/>
                <a:gd name="T4" fmla="*/ 1 w 344"/>
                <a:gd name="T5" fmla="*/ 312 h 434"/>
                <a:gd name="T6" fmla="*/ 6 w 344"/>
                <a:gd name="T7" fmla="*/ 307 h 434"/>
                <a:gd name="T8" fmla="*/ 16 w 344"/>
                <a:gd name="T9" fmla="*/ 291 h 434"/>
                <a:gd name="T10" fmla="*/ 86 w 344"/>
                <a:gd name="T11" fmla="*/ 247 h 434"/>
                <a:gd name="T12" fmla="*/ 153 w 344"/>
                <a:gd name="T13" fmla="*/ 267 h 434"/>
                <a:gd name="T14" fmla="*/ 157 w 344"/>
                <a:gd name="T15" fmla="*/ 353 h 434"/>
                <a:gd name="T16" fmla="*/ 106 w 344"/>
                <a:gd name="T17" fmla="*/ 433 h 434"/>
                <a:gd name="T18" fmla="*/ 169 w 344"/>
                <a:gd name="T19" fmla="*/ 416 h 434"/>
                <a:gd name="T20" fmla="*/ 169 w 344"/>
                <a:gd name="T21" fmla="*/ 417 h 434"/>
                <a:gd name="T22" fmla="*/ 169 w 344"/>
                <a:gd name="T23" fmla="*/ 418 h 434"/>
                <a:gd name="T24" fmla="*/ 169 w 344"/>
                <a:gd name="T25" fmla="*/ 418 h 434"/>
                <a:gd name="T26" fmla="*/ 169 w 344"/>
                <a:gd name="T27" fmla="*/ 419 h 434"/>
                <a:gd name="T28" fmla="*/ 169 w 344"/>
                <a:gd name="T29" fmla="*/ 420 h 434"/>
                <a:gd name="T30" fmla="*/ 169 w 344"/>
                <a:gd name="T31" fmla="*/ 421 h 434"/>
                <a:gd name="T32" fmla="*/ 170 w 344"/>
                <a:gd name="T33" fmla="*/ 421 h 434"/>
                <a:gd name="T34" fmla="*/ 170 w 344"/>
                <a:gd name="T35" fmla="*/ 422 h 434"/>
                <a:gd name="T36" fmla="*/ 170 w 344"/>
                <a:gd name="T37" fmla="*/ 422 h 434"/>
                <a:gd name="T38" fmla="*/ 170 w 344"/>
                <a:gd name="T39" fmla="*/ 423 h 434"/>
                <a:gd name="T40" fmla="*/ 170 w 344"/>
                <a:gd name="T41" fmla="*/ 423 h 434"/>
                <a:gd name="T42" fmla="*/ 170 w 344"/>
                <a:gd name="T43" fmla="*/ 424 h 434"/>
                <a:gd name="T44" fmla="*/ 171 w 344"/>
                <a:gd name="T45" fmla="*/ 424 h 434"/>
                <a:gd name="T46" fmla="*/ 171 w 344"/>
                <a:gd name="T47" fmla="*/ 425 h 434"/>
                <a:gd name="T48" fmla="*/ 171 w 344"/>
                <a:gd name="T49" fmla="*/ 425 h 434"/>
                <a:gd name="T50" fmla="*/ 171 w 344"/>
                <a:gd name="T51" fmla="*/ 425 h 434"/>
                <a:gd name="T52" fmla="*/ 171 w 344"/>
                <a:gd name="T53" fmla="*/ 426 h 434"/>
                <a:gd name="T54" fmla="*/ 171 w 344"/>
                <a:gd name="T55" fmla="*/ 426 h 434"/>
                <a:gd name="T56" fmla="*/ 172 w 344"/>
                <a:gd name="T57" fmla="*/ 426 h 434"/>
                <a:gd name="T58" fmla="*/ 172 w 344"/>
                <a:gd name="T59" fmla="*/ 426 h 434"/>
                <a:gd name="T60" fmla="*/ 172 w 344"/>
                <a:gd name="T61" fmla="*/ 426 h 434"/>
                <a:gd name="T62" fmla="*/ 173 w 344"/>
                <a:gd name="T63" fmla="*/ 426 h 434"/>
                <a:gd name="T64" fmla="*/ 173 w 344"/>
                <a:gd name="T65" fmla="*/ 426 h 434"/>
                <a:gd name="T66" fmla="*/ 173 w 344"/>
                <a:gd name="T67" fmla="*/ 425 h 434"/>
                <a:gd name="T68" fmla="*/ 173 w 344"/>
                <a:gd name="T69" fmla="*/ 425 h 434"/>
                <a:gd name="T70" fmla="*/ 174 w 344"/>
                <a:gd name="T71" fmla="*/ 425 h 434"/>
                <a:gd name="T72" fmla="*/ 174 w 344"/>
                <a:gd name="T73" fmla="*/ 424 h 434"/>
                <a:gd name="T74" fmla="*/ 174 w 344"/>
                <a:gd name="T75" fmla="*/ 424 h 434"/>
                <a:gd name="T76" fmla="*/ 174 w 344"/>
                <a:gd name="T77" fmla="*/ 423 h 434"/>
                <a:gd name="T78" fmla="*/ 174 w 344"/>
                <a:gd name="T79" fmla="*/ 423 h 434"/>
                <a:gd name="T80" fmla="*/ 174 w 344"/>
                <a:gd name="T81" fmla="*/ 422 h 434"/>
                <a:gd name="T82" fmla="*/ 175 w 344"/>
                <a:gd name="T83" fmla="*/ 422 h 434"/>
                <a:gd name="T84" fmla="*/ 175 w 344"/>
                <a:gd name="T85" fmla="*/ 421 h 434"/>
                <a:gd name="T86" fmla="*/ 175 w 344"/>
                <a:gd name="T87" fmla="*/ 420 h 434"/>
                <a:gd name="T88" fmla="*/ 175 w 344"/>
                <a:gd name="T89" fmla="*/ 420 h 434"/>
                <a:gd name="T90" fmla="*/ 175 w 344"/>
                <a:gd name="T91" fmla="*/ 419 h 434"/>
                <a:gd name="T92" fmla="*/ 175 w 344"/>
                <a:gd name="T93" fmla="*/ 418 h 434"/>
                <a:gd name="T94" fmla="*/ 175 w 344"/>
                <a:gd name="T95" fmla="*/ 417 h 434"/>
                <a:gd name="T96" fmla="*/ 176 w 344"/>
                <a:gd name="T97" fmla="*/ 417 h 434"/>
                <a:gd name="T98" fmla="*/ 176 w 344"/>
                <a:gd name="T99" fmla="*/ 416 h 434"/>
                <a:gd name="T100" fmla="*/ 238 w 344"/>
                <a:gd name="T101" fmla="*/ 416 h 434"/>
                <a:gd name="T102" fmla="*/ 190 w 344"/>
                <a:gd name="T103" fmla="*/ 335 h 434"/>
                <a:gd name="T104" fmla="*/ 192 w 344"/>
                <a:gd name="T105" fmla="*/ 221 h 434"/>
                <a:gd name="T106" fmla="*/ 262 w 344"/>
                <a:gd name="T107" fmla="*/ 249 h 434"/>
                <a:gd name="T108" fmla="*/ 332 w 344"/>
                <a:gd name="T109" fmla="*/ 294 h 434"/>
                <a:gd name="T110" fmla="*/ 339 w 344"/>
                <a:gd name="T111" fmla="*/ 312 h 434"/>
                <a:gd name="T112" fmla="*/ 343 w 344"/>
                <a:gd name="T113" fmla="*/ 306 h 434"/>
                <a:gd name="T114" fmla="*/ 343 w 344"/>
                <a:gd name="T115" fmla="*/ 277 h 434"/>
                <a:gd name="T116" fmla="*/ 252 w 344"/>
                <a:gd name="T117" fmla="*/ 186 h 434"/>
                <a:gd name="T118" fmla="*/ 192 w 344"/>
                <a:gd name="T119" fmla="*/ 78 h 434"/>
                <a:gd name="T120" fmla="*/ 178 w 344"/>
                <a:gd name="T121" fmla="*/ 4 h 434"/>
                <a:gd name="T122" fmla="*/ 155 w 344"/>
                <a:gd name="T123" fmla="*/ 41 h 434"/>
                <a:gd name="T124" fmla="*/ 153 w 344"/>
                <a:gd name="T125" fmla="*/ 128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434">
                  <a:moveTo>
                    <a:pt x="153" y="128"/>
                  </a:moveTo>
                  <a:cubicBezTo>
                    <a:pt x="152" y="129"/>
                    <a:pt x="151" y="130"/>
                    <a:pt x="150" y="131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1" y="188"/>
                    <a:pt x="89" y="190"/>
                    <a:pt x="88" y="191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5" y="269"/>
                    <a:pt x="3" y="271"/>
                    <a:pt x="3" y="272"/>
                  </a:cubicBezTo>
                  <a:cubicBezTo>
                    <a:pt x="1" y="278"/>
                    <a:pt x="1" y="278"/>
                    <a:pt x="1" y="278"/>
                  </a:cubicBezTo>
                  <a:cubicBezTo>
                    <a:pt x="1" y="280"/>
                    <a:pt x="1" y="282"/>
                    <a:pt x="1" y="283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294"/>
                    <a:pt x="0" y="296"/>
                    <a:pt x="0" y="298"/>
                  </a:cubicBezTo>
                  <a:cubicBezTo>
                    <a:pt x="1" y="307"/>
                    <a:pt x="1" y="307"/>
                    <a:pt x="1" y="307"/>
                  </a:cubicBezTo>
                  <a:cubicBezTo>
                    <a:pt x="1" y="309"/>
                    <a:pt x="1" y="311"/>
                    <a:pt x="1" y="312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3" y="320"/>
                    <a:pt x="3" y="320"/>
                    <a:pt x="4" y="318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5" y="311"/>
                    <a:pt x="6" y="309"/>
                    <a:pt x="6" y="307"/>
                  </a:cubicBezTo>
                  <a:cubicBezTo>
                    <a:pt x="6" y="301"/>
                    <a:pt x="6" y="301"/>
                    <a:pt x="6" y="301"/>
                  </a:cubicBezTo>
                  <a:cubicBezTo>
                    <a:pt x="6" y="300"/>
                    <a:pt x="7" y="298"/>
                    <a:pt x="9" y="297"/>
                  </a:cubicBezTo>
                  <a:cubicBezTo>
                    <a:pt x="12" y="295"/>
                    <a:pt x="12" y="295"/>
                    <a:pt x="12" y="295"/>
                  </a:cubicBezTo>
                  <a:cubicBezTo>
                    <a:pt x="13" y="294"/>
                    <a:pt x="15" y="292"/>
                    <a:pt x="16" y="291"/>
                  </a:cubicBezTo>
                  <a:cubicBezTo>
                    <a:pt x="36" y="278"/>
                    <a:pt x="36" y="278"/>
                    <a:pt x="36" y="278"/>
                  </a:cubicBezTo>
                  <a:cubicBezTo>
                    <a:pt x="37" y="277"/>
                    <a:pt x="39" y="276"/>
                    <a:pt x="40" y="275"/>
                  </a:cubicBezTo>
                  <a:cubicBezTo>
                    <a:pt x="82" y="249"/>
                    <a:pt x="82" y="249"/>
                    <a:pt x="82" y="249"/>
                  </a:cubicBezTo>
                  <a:cubicBezTo>
                    <a:pt x="83" y="249"/>
                    <a:pt x="85" y="247"/>
                    <a:pt x="86" y="247"/>
                  </a:cubicBezTo>
                  <a:cubicBezTo>
                    <a:pt x="94" y="242"/>
                    <a:pt x="94" y="242"/>
                    <a:pt x="94" y="242"/>
                  </a:cubicBezTo>
                  <a:cubicBezTo>
                    <a:pt x="96" y="241"/>
                    <a:pt x="98" y="240"/>
                    <a:pt x="99" y="239"/>
                  </a:cubicBezTo>
                  <a:cubicBezTo>
                    <a:pt x="153" y="222"/>
                    <a:pt x="153" y="222"/>
                    <a:pt x="153" y="222"/>
                  </a:cubicBezTo>
                  <a:cubicBezTo>
                    <a:pt x="153" y="267"/>
                    <a:pt x="153" y="267"/>
                    <a:pt x="153" y="267"/>
                  </a:cubicBezTo>
                  <a:cubicBezTo>
                    <a:pt x="153" y="274"/>
                    <a:pt x="153" y="286"/>
                    <a:pt x="153" y="294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4" y="317"/>
                    <a:pt x="154" y="328"/>
                    <a:pt x="155" y="333"/>
                  </a:cubicBezTo>
                  <a:cubicBezTo>
                    <a:pt x="155" y="339"/>
                    <a:pt x="156" y="348"/>
                    <a:pt x="157" y="353"/>
                  </a:cubicBezTo>
                  <a:cubicBezTo>
                    <a:pt x="159" y="365"/>
                    <a:pt x="159" y="365"/>
                    <a:pt x="159" y="365"/>
                  </a:cubicBezTo>
                  <a:cubicBezTo>
                    <a:pt x="108" y="414"/>
                    <a:pt x="108" y="414"/>
                    <a:pt x="108" y="414"/>
                  </a:cubicBezTo>
                  <a:cubicBezTo>
                    <a:pt x="107" y="414"/>
                    <a:pt x="106" y="415"/>
                    <a:pt x="106" y="416"/>
                  </a:cubicBezTo>
                  <a:cubicBezTo>
                    <a:pt x="106" y="433"/>
                    <a:pt x="106" y="433"/>
                    <a:pt x="106" y="433"/>
                  </a:cubicBezTo>
                  <a:cubicBezTo>
                    <a:pt x="106" y="434"/>
                    <a:pt x="107" y="434"/>
                    <a:pt x="108" y="434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4" y="425"/>
                    <a:pt x="174" y="425"/>
                    <a:pt x="174" y="425"/>
                  </a:cubicBezTo>
                  <a:cubicBezTo>
                    <a:pt x="174" y="425"/>
                    <a:pt x="174" y="425"/>
                    <a:pt x="174" y="425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5"/>
                    <a:pt x="176" y="415"/>
                    <a:pt x="176" y="415"/>
                  </a:cubicBezTo>
                  <a:cubicBezTo>
                    <a:pt x="237" y="434"/>
                    <a:pt x="237" y="434"/>
                    <a:pt x="237" y="434"/>
                  </a:cubicBezTo>
                  <a:cubicBezTo>
                    <a:pt x="237" y="434"/>
                    <a:pt x="238" y="434"/>
                    <a:pt x="238" y="433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5"/>
                    <a:pt x="237" y="414"/>
                    <a:pt x="237" y="414"/>
                  </a:cubicBezTo>
                  <a:cubicBezTo>
                    <a:pt x="186" y="365"/>
                    <a:pt x="186" y="365"/>
                    <a:pt x="186" y="365"/>
                  </a:cubicBezTo>
                  <a:cubicBezTo>
                    <a:pt x="187" y="361"/>
                    <a:pt x="187" y="357"/>
                    <a:pt x="188" y="355"/>
                  </a:cubicBezTo>
                  <a:cubicBezTo>
                    <a:pt x="189" y="349"/>
                    <a:pt x="190" y="340"/>
                    <a:pt x="190" y="335"/>
                  </a:cubicBezTo>
                  <a:cubicBezTo>
                    <a:pt x="191" y="329"/>
                    <a:pt x="191" y="319"/>
                    <a:pt x="192" y="311"/>
                  </a:cubicBezTo>
                  <a:cubicBezTo>
                    <a:pt x="192" y="296"/>
                    <a:pt x="192" y="296"/>
                    <a:pt x="192" y="296"/>
                  </a:cubicBezTo>
                  <a:cubicBezTo>
                    <a:pt x="192" y="289"/>
                    <a:pt x="192" y="277"/>
                    <a:pt x="192" y="269"/>
                  </a:cubicBezTo>
                  <a:cubicBezTo>
                    <a:pt x="192" y="221"/>
                    <a:pt x="192" y="221"/>
                    <a:pt x="192" y="221"/>
                  </a:cubicBezTo>
                  <a:cubicBezTo>
                    <a:pt x="245" y="239"/>
                    <a:pt x="245" y="239"/>
                    <a:pt x="245" y="239"/>
                  </a:cubicBezTo>
                  <a:cubicBezTo>
                    <a:pt x="246" y="239"/>
                    <a:pt x="248" y="240"/>
                    <a:pt x="250" y="241"/>
                  </a:cubicBezTo>
                  <a:cubicBezTo>
                    <a:pt x="258" y="246"/>
                    <a:pt x="258" y="246"/>
                    <a:pt x="258" y="246"/>
                  </a:cubicBezTo>
                  <a:cubicBezTo>
                    <a:pt x="259" y="247"/>
                    <a:pt x="261" y="248"/>
                    <a:pt x="262" y="249"/>
                  </a:cubicBezTo>
                  <a:cubicBezTo>
                    <a:pt x="304" y="275"/>
                    <a:pt x="304" y="275"/>
                    <a:pt x="304" y="275"/>
                  </a:cubicBezTo>
                  <a:cubicBezTo>
                    <a:pt x="305" y="275"/>
                    <a:pt x="307" y="277"/>
                    <a:pt x="308" y="277"/>
                  </a:cubicBezTo>
                  <a:cubicBezTo>
                    <a:pt x="328" y="291"/>
                    <a:pt x="328" y="291"/>
                    <a:pt x="328" y="291"/>
                  </a:cubicBezTo>
                  <a:cubicBezTo>
                    <a:pt x="329" y="292"/>
                    <a:pt x="331" y="293"/>
                    <a:pt x="332" y="294"/>
                  </a:cubicBezTo>
                  <a:cubicBezTo>
                    <a:pt x="335" y="296"/>
                    <a:pt x="335" y="296"/>
                    <a:pt x="335" y="296"/>
                  </a:cubicBezTo>
                  <a:cubicBezTo>
                    <a:pt x="337" y="297"/>
                    <a:pt x="338" y="299"/>
                    <a:pt x="338" y="301"/>
                  </a:cubicBezTo>
                  <a:cubicBezTo>
                    <a:pt x="338" y="307"/>
                    <a:pt x="338" y="307"/>
                    <a:pt x="338" y="307"/>
                  </a:cubicBezTo>
                  <a:cubicBezTo>
                    <a:pt x="338" y="308"/>
                    <a:pt x="339" y="311"/>
                    <a:pt x="339" y="312"/>
                  </a:cubicBezTo>
                  <a:cubicBezTo>
                    <a:pt x="340" y="317"/>
                    <a:pt x="340" y="317"/>
                    <a:pt x="340" y="317"/>
                  </a:cubicBezTo>
                  <a:cubicBezTo>
                    <a:pt x="341" y="319"/>
                    <a:pt x="341" y="319"/>
                    <a:pt x="342" y="317"/>
                  </a:cubicBezTo>
                  <a:cubicBezTo>
                    <a:pt x="343" y="312"/>
                    <a:pt x="343" y="312"/>
                    <a:pt x="343" y="312"/>
                  </a:cubicBezTo>
                  <a:cubicBezTo>
                    <a:pt x="343" y="310"/>
                    <a:pt x="343" y="308"/>
                    <a:pt x="343" y="306"/>
                  </a:cubicBezTo>
                  <a:cubicBezTo>
                    <a:pt x="344" y="297"/>
                    <a:pt x="344" y="297"/>
                    <a:pt x="344" y="297"/>
                  </a:cubicBezTo>
                  <a:cubicBezTo>
                    <a:pt x="344" y="295"/>
                    <a:pt x="344" y="293"/>
                    <a:pt x="344" y="291"/>
                  </a:cubicBezTo>
                  <a:cubicBezTo>
                    <a:pt x="344" y="283"/>
                    <a:pt x="344" y="283"/>
                    <a:pt x="344" y="283"/>
                  </a:cubicBezTo>
                  <a:cubicBezTo>
                    <a:pt x="343" y="281"/>
                    <a:pt x="343" y="279"/>
                    <a:pt x="343" y="277"/>
                  </a:cubicBezTo>
                  <a:cubicBezTo>
                    <a:pt x="341" y="272"/>
                    <a:pt x="341" y="272"/>
                    <a:pt x="341" y="272"/>
                  </a:cubicBezTo>
                  <a:cubicBezTo>
                    <a:pt x="341" y="270"/>
                    <a:pt x="339" y="268"/>
                    <a:pt x="338" y="267"/>
                  </a:cubicBezTo>
                  <a:cubicBezTo>
                    <a:pt x="256" y="190"/>
                    <a:pt x="256" y="190"/>
                    <a:pt x="256" y="190"/>
                  </a:cubicBezTo>
                  <a:cubicBezTo>
                    <a:pt x="255" y="189"/>
                    <a:pt x="253" y="187"/>
                    <a:pt x="252" y="186"/>
                  </a:cubicBezTo>
                  <a:cubicBezTo>
                    <a:pt x="194" y="130"/>
                    <a:pt x="194" y="130"/>
                    <a:pt x="194" y="130"/>
                  </a:cubicBezTo>
                  <a:cubicBezTo>
                    <a:pt x="193" y="130"/>
                    <a:pt x="193" y="129"/>
                    <a:pt x="192" y="129"/>
                  </a:cubicBezTo>
                  <a:cubicBezTo>
                    <a:pt x="192" y="105"/>
                    <a:pt x="192" y="105"/>
                    <a:pt x="192" y="105"/>
                  </a:cubicBezTo>
                  <a:cubicBezTo>
                    <a:pt x="192" y="98"/>
                    <a:pt x="192" y="85"/>
                    <a:pt x="192" y="78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92" y="57"/>
                    <a:pt x="191" y="46"/>
                    <a:pt x="190" y="40"/>
                  </a:cubicBezTo>
                  <a:cubicBezTo>
                    <a:pt x="189" y="34"/>
                    <a:pt x="186" y="24"/>
                    <a:pt x="185" y="18"/>
                  </a:cubicBezTo>
                  <a:cubicBezTo>
                    <a:pt x="183" y="12"/>
                    <a:pt x="180" y="6"/>
                    <a:pt x="178" y="4"/>
                  </a:cubicBezTo>
                  <a:cubicBezTo>
                    <a:pt x="176" y="1"/>
                    <a:pt x="173" y="0"/>
                    <a:pt x="172" y="0"/>
                  </a:cubicBezTo>
                  <a:cubicBezTo>
                    <a:pt x="170" y="0"/>
                    <a:pt x="168" y="2"/>
                    <a:pt x="166" y="4"/>
                  </a:cubicBezTo>
                  <a:cubicBezTo>
                    <a:pt x="165" y="6"/>
                    <a:pt x="162" y="13"/>
                    <a:pt x="160" y="19"/>
                  </a:cubicBezTo>
                  <a:cubicBezTo>
                    <a:pt x="159" y="25"/>
                    <a:pt x="156" y="35"/>
                    <a:pt x="155" y="41"/>
                  </a:cubicBezTo>
                  <a:cubicBezTo>
                    <a:pt x="154" y="47"/>
                    <a:pt x="153" y="58"/>
                    <a:pt x="153" y="65"/>
                  </a:cubicBezTo>
                  <a:cubicBezTo>
                    <a:pt x="153" y="77"/>
                    <a:pt x="153" y="77"/>
                    <a:pt x="153" y="77"/>
                  </a:cubicBezTo>
                  <a:cubicBezTo>
                    <a:pt x="153" y="84"/>
                    <a:pt x="153" y="97"/>
                    <a:pt x="153" y="104"/>
                  </a:cubicBezTo>
                  <a:lnTo>
                    <a:pt x="153" y="128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0" cap="rnd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038603" y="2419349"/>
            <a:ext cx="990601" cy="2286001"/>
            <a:chOff x="4038603" y="2419349"/>
            <a:chExt cx="990601" cy="2286001"/>
          </a:xfrm>
        </p:grpSpPr>
        <p:sp>
          <p:nvSpPr>
            <p:cNvPr id="18" name="Rectangle 17"/>
            <p:cNvSpPr/>
            <p:nvPr/>
          </p:nvSpPr>
          <p:spPr>
            <a:xfrm>
              <a:off x="4038604" y="2952750"/>
              <a:ext cx="990600" cy="1752600"/>
            </a:xfrm>
            <a:prstGeom prst="rect">
              <a:avLst/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Isosceles Triangle 18"/>
            <p:cNvSpPr/>
            <p:nvPr/>
          </p:nvSpPr>
          <p:spPr>
            <a:xfrm>
              <a:off x="4038603" y="2800349"/>
              <a:ext cx="990601" cy="152400"/>
            </a:xfrm>
            <a:prstGeom prst="triangle">
              <a:avLst/>
            </a:prstGeom>
            <a:solidFill>
              <a:srgbClr val="F268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5"/>
            <p:cNvSpPr/>
            <p:nvPr/>
          </p:nvSpPr>
          <p:spPr bwMode="auto">
            <a:xfrm>
              <a:off x="4038604" y="2419349"/>
              <a:ext cx="990600" cy="868437"/>
            </a:xfrm>
            <a:custGeom>
              <a:avLst/>
              <a:gdLst>
                <a:gd name="T0" fmla="*/ 88 w 344"/>
                <a:gd name="T1" fmla="*/ 191 h 434"/>
                <a:gd name="T2" fmla="*/ 1 w 344"/>
                <a:gd name="T3" fmla="*/ 283 h 434"/>
                <a:gd name="T4" fmla="*/ 1 w 344"/>
                <a:gd name="T5" fmla="*/ 312 h 434"/>
                <a:gd name="T6" fmla="*/ 6 w 344"/>
                <a:gd name="T7" fmla="*/ 307 h 434"/>
                <a:gd name="T8" fmla="*/ 16 w 344"/>
                <a:gd name="T9" fmla="*/ 291 h 434"/>
                <a:gd name="T10" fmla="*/ 86 w 344"/>
                <a:gd name="T11" fmla="*/ 247 h 434"/>
                <a:gd name="T12" fmla="*/ 153 w 344"/>
                <a:gd name="T13" fmla="*/ 267 h 434"/>
                <a:gd name="T14" fmla="*/ 157 w 344"/>
                <a:gd name="T15" fmla="*/ 353 h 434"/>
                <a:gd name="T16" fmla="*/ 106 w 344"/>
                <a:gd name="T17" fmla="*/ 433 h 434"/>
                <a:gd name="T18" fmla="*/ 169 w 344"/>
                <a:gd name="T19" fmla="*/ 416 h 434"/>
                <a:gd name="T20" fmla="*/ 169 w 344"/>
                <a:gd name="T21" fmla="*/ 417 h 434"/>
                <a:gd name="T22" fmla="*/ 169 w 344"/>
                <a:gd name="T23" fmla="*/ 418 h 434"/>
                <a:gd name="T24" fmla="*/ 169 w 344"/>
                <a:gd name="T25" fmla="*/ 418 h 434"/>
                <a:gd name="T26" fmla="*/ 169 w 344"/>
                <a:gd name="T27" fmla="*/ 419 h 434"/>
                <a:gd name="T28" fmla="*/ 169 w 344"/>
                <a:gd name="T29" fmla="*/ 420 h 434"/>
                <a:gd name="T30" fmla="*/ 169 w 344"/>
                <a:gd name="T31" fmla="*/ 421 h 434"/>
                <a:gd name="T32" fmla="*/ 170 w 344"/>
                <a:gd name="T33" fmla="*/ 421 h 434"/>
                <a:gd name="T34" fmla="*/ 170 w 344"/>
                <a:gd name="T35" fmla="*/ 422 h 434"/>
                <a:gd name="T36" fmla="*/ 170 w 344"/>
                <a:gd name="T37" fmla="*/ 422 h 434"/>
                <a:gd name="T38" fmla="*/ 170 w 344"/>
                <a:gd name="T39" fmla="*/ 423 h 434"/>
                <a:gd name="T40" fmla="*/ 170 w 344"/>
                <a:gd name="T41" fmla="*/ 423 h 434"/>
                <a:gd name="T42" fmla="*/ 170 w 344"/>
                <a:gd name="T43" fmla="*/ 424 h 434"/>
                <a:gd name="T44" fmla="*/ 171 w 344"/>
                <a:gd name="T45" fmla="*/ 424 h 434"/>
                <a:gd name="T46" fmla="*/ 171 w 344"/>
                <a:gd name="T47" fmla="*/ 425 h 434"/>
                <a:gd name="T48" fmla="*/ 171 w 344"/>
                <a:gd name="T49" fmla="*/ 425 h 434"/>
                <a:gd name="T50" fmla="*/ 171 w 344"/>
                <a:gd name="T51" fmla="*/ 425 h 434"/>
                <a:gd name="T52" fmla="*/ 171 w 344"/>
                <a:gd name="T53" fmla="*/ 426 h 434"/>
                <a:gd name="T54" fmla="*/ 171 w 344"/>
                <a:gd name="T55" fmla="*/ 426 h 434"/>
                <a:gd name="T56" fmla="*/ 172 w 344"/>
                <a:gd name="T57" fmla="*/ 426 h 434"/>
                <a:gd name="T58" fmla="*/ 172 w 344"/>
                <a:gd name="T59" fmla="*/ 426 h 434"/>
                <a:gd name="T60" fmla="*/ 172 w 344"/>
                <a:gd name="T61" fmla="*/ 426 h 434"/>
                <a:gd name="T62" fmla="*/ 173 w 344"/>
                <a:gd name="T63" fmla="*/ 426 h 434"/>
                <a:gd name="T64" fmla="*/ 173 w 344"/>
                <a:gd name="T65" fmla="*/ 426 h 434"/>
                <a:gd name="T66" fmla="*/ 173 w 344"/>
                <a:gd name="T67" fmla="*/ 425 h 434"/>
                <a:gd name="T68" fmla="*/ 173 w 344"/>
                <a:gd name="T69" fmla="*/ 425 h 434"/>
                <a:gd name="T70" fmla="*/ 174 w 344"/>
                <a:gd name="T71" fmla="*/ 425 h 434"/>
                <a:gd name="T72" fmla="*/ 174 w 344"/>
                <a:gd name="T73" fmla="*/ 424 h 434"/>
                <a:gd name="T74" fmla="*/ 174 w 344"/>
                <a:gd name="T75" fmla="*/ 424 h 434"/>
                <a:gd name="T76" fmla="*/ 174 w 344"/>
                <a:gd name="T77" fmla="*/ 423 h 434"/>
                <a:gd name="T78" fmla="*/ 174 w 344"/>
                <a:gd name="T79" fmla="*/ 423 h 434"/>
                <a:gd name="T80" fmla="*/ 174 w 344"/>
                <a:gd name="T81" fmla="*/ 422 h 434"/>
                <a:gd name="T82" fmla="*/ 175 w 344"/>
                <a:gd name="T83" fmla="*/ 422 h 434"/>
                <a:gd name="T84" fmla="*/ 175 w 344"/>
                <a:gd name="T85" fmla="*/ 421 h 434"/>
                <a:gd name="T86" fmla="*/ 175 w 344"/>
                <a:gd name="T87" fmla="*/ 420 h 434"/>
                <a:gd name="T88" fmla="*/ 175 w 344"/>
                <a:gd name="T89" fmla="*/ 420 h 434"/>
                <a:gd name="T90" fmla="*/ 175 w 344"/>
                <a:gd name="T91" fmla="*/ 419 h 434"/>
                <a:gd name="T92" fmla="*/ 175 w 344"/>
                <a:gd name="T93" fmla="*/ 418 h 434"/>
                <a:gd name="T94" fmla="*/ 175 w 344"/>
                <a:gd name="T95" fmla="*/ 417 h 434"/>
                <a:gd name="T96" fmla="*/ 176 w 344"/>
                <a:gd name="T97" fmla="*/ 417 h 434"/>
                <a:gd name="T98" fmla="*/ 176 w 344"/>
                <a:gd name="T99" fmla="*/ 416 h 434"/>
                <a:gd name="T100" fmla="*/ 238 w 344"/>
                <a:gd name="T101" fmla="*/ 416 h 434"/>
                <a:gd name="T102" fmla="*/ 190 w 344"/>
                <a:gd name="T103" fmla="*/ 335 h 434"/>
                <a:gd name="T104" fmla="*/ 192 w 344"/>
                <a:gd name="T105" fmla="*/ 221 h 434"/>
                <a:gd name="T106" fmla="*/ 262 w 344"/>
                <a:gd name="T107" fmla="*/ 249 h 434"/>
                <a:gd name="T108" fmla="*/ 332 w 344"/>
                <a:gd name="T109" fmla="*/ 294 h 434"/>
                <a:gd name="T110" fmla="*/ 339 w 344"/>
                <a:gd name="T111" fmla="*/ 312 h 434"/>
                <a:gd name="T112" fmla="*/ 343 w 344"/>
                <a:gd name="T113" fmla="*/ 306 h 434"/>
                <a:gd name="T114" fmla="*/ 343 w 344"/>
                <a:gd name="T115" fmla="*/ 277 h 434"/>
                <a:gd name="T116" fmla="*/ 252 w 344"/>
                <a:gd name="T117" fmla="*/ 186 h 434"/>
                <a:gd name="T118" fmla="*/ 192 w 344"/>
                <a:gd name="T119" fmla="*/ 78 h 434"/>
                <a:gd name="T120" fmla="*/ 178 w 344"/>
                <a:gd name="T121" fmla="*/ 4 h 434"/>
                <a:gd name="T122" fmla="*/ 155 w 344"/>
                <a:gd name="T123" fmla="*/ 41 h 434"/>
                <a:gd name="T124" fmla="*/ 153 w 344"/>
                <a:gd name="T125" fmla="*/ 128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434">
                  <a:moveTo>
                    <a:pt x="153" y="128"/>
                  </a:moveTo>
                  <a:cubicBezTo>
                    <a:pt x="152" y="129"/>
                    <a:pt x="151" y="130"/>
                    <a:pt x="150" y="131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91" y="188"/>
                    <a:pt x="89" y="190"/>
                    <a:pt x="88" y="191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5" y="269"/>
                    <a:pt x="3" y="271"/>
                    <a:pt x="3" y="272"/>
                  </a:cubicBezTo>
                  <a:cubicBezTo>
                    <a:pt x="1" y="278"/>
                    <a:pt x="1" y="278"/>
                    <a:pt x="1" y="278"/>
                  </a:cubicBezTo>
                  <a:cubicBezTo>
                    <a:pt x="1" y="280"/>
                    <a:pt x="1" y="282"/>
                    <a:pt x="1" y="283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294"/>
                    <a:pt x="0" y="296"/>
                    <a:pt x="0" y="298"/>
                  </a:cubicBezTo>
                  <a:cubicBezTo>
                    <a:pt x="1" y="307"/>
                    <a:pt x="1" y="307"/>
                    <a:pt x="1" y="307"/>
                  </a:cubicBezTo>
                  <a:cubicBezTo>
                    <a:pt x="1" y="309"/>
                    <a:pt x="1" y="311"/>
                    <a:pt x="1" y="312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3" y="320"/>
                    <a:pt x="3" y="320"/>
                    <a:pt x="4" y="318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5" y="311"/>
                    <a:pt x="6" y="309"/>
                    <a:pt x="6" y="307"/>
                  </a:cubicBezTo>
                  <a:cubicBezTo>
                    <a:pt x="6" y="301"/>
                    <a:pt x="6" y="301"/>
                    <a:pt x="6" y="301"/>
                  </a:cubicBezTo>
                  <a:cubicBezTo>
                    <a:pt x="6" y="300"/>
                    <a:pt x="7" y="298"/>
                    <a:pt x="9" y="297"/>
                  </a:cubicBezTo>
                  <a:cubicBezTo>
                    <a:pt x="12" y="295"/>
                    <a:pt x="12" y="295"/>
                    <a:pt x="12" y="295"/>
                  </a:cubicBezTo>
                  <a:cubicBezTo>
                    <a:pt x="13" y="294"/>
                    <a:pt x="15" y="292"/>
                    <a:pt x="16" y="291"/>
                  </a:cubicBezTo>
                  <a:cubicBezTo>
                    <a:pt x="36" y="278"/>
                    <a:pt x="36" y="278"/>
                    <a:pt x="36" y="278"/>
                  </a:cubicBezTo>
                  <a:cubicBezTo>
                    <a:pt x="37" y="277"/>
                    <a:pt x="39" y="276"/>
                    <a:pt x="40" y="275"/>
                  </a:cubicBezTo>
                  <a:cubicBezTo>
                    <a:pt x="82" y="249"/>
                    <a:pt x="82" y="249"/>
                    <a:pt x="82" y="249"/>
                  </a:cubicBezTo>
                  <a:cubicBezTo>
                    <a:pt x="83" y="249"/>
                    <a:pt x="85" y="247"/>
                    <a:pt x="86" y="247"/>
                  </a:cubicBezTo>
                  <a:cubicBezTo>
                    <a:pt x="94" y="242"/>
                    <a:pt x="94" y="242"/>
                    <a:pt x="94" y="242"/>
                  </a:cubicBezTo>
                  <a:cubicBezTo>
                    <a:pt x="96" y="241"/>
                    <a:pt x="98" y="240"/>
                    <a:pt x="99" y="239"/>
                  </a:cubicBezTo>
                  <a:cubicBezTo>
                    <a:pt x="153" y="222"/>
                    <a:pt x="153" y="222"/>
                    <a:pt x="153" y="222"/>
                  </a:cubicBezTo>
                  <a:cubicBezTo>
                    <a:pt x="153" y="267"/>
                    <a:pt x="153" y="267"/>
                    <a:pt x="153" y="267"/>
                  </a:cubicBezTo>
                  <a:cubicBezTo>
                    <a:pt x="153" y="274"/>
                    <a:pt x="153" y="286"/>
                    <a:pt x="153" y="294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4" y="317"/>
                    <a:pt x="154" y="328"/>
                    <a:pt x="155" y="333"/>
                  </a:cubicBezTo>
                  <a:cubicBezTo>
                    <a:pt x="155" y="339"/>
                    <a:pt x="156" y="348"/>
                    <a:pt x="157" y="353"/>
                  </a:cubicBezTo>
                  <a:cubicBezTo>
                    <a:pt x="159" y="365"/>
                    <a:pt x="159" y="365"/>
                    <a:pt x="159" y="365"/>
                  </a:cubicBezTo>
                  <a:cubicBezTo>
                    <a:pt x="108" y="414"/>
                    <a:pt x="108" y="414"/>
                    <a:pt x="108" y="414"/>
                  </a:cubicBezTo>
                  <a:cubicBezTo>
                    <a:pt x="107" y="414"/>
                    <a:pt x="106" y="415"/>
                    <a:pt x="106" y="416"/>
                  </a:cubicBezTo>
                  <a:cubicBezTo>
                    <a:pt x="106" y="433"/>
                    <a:pt x="106" y="433"/>
                    <a:pt x="106" y="433"/>
                  </a:cubicBezTo>
                  <a:cubicBezTo>
                    <a:pt x="106" y="434"/>
                    <a:pt x="107" y="434"/>
                    <a:pt x="108" y="434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6"/>
                    <a:pt x="169" y="416"/>
                    <a:pt x="169" y="416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8"/>
                    <a:pt x="169" y="418"/>
                    <a:pt x="169" y="418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0"/>
                    <a:pt x="169" y="420"/>
                    <a:pt x="169" y="420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69" y="421"/>
                    <a:pt x="169" y="421"/>
                    <a:pt x="169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1"/>
                    <a:pt x="170" y="421"/>
                    <a:pt x="170" y="421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2"/>
                    <a:pt x="170" y="422"/>
                    <a:pt x="170" y="422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3"/>
                    <a:pt x="170" y="423"/>
                    <a:pt x="170" y="423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0" y="424"/>
                    <a:pt x="170" y="424"/>
                    <a:pt x="170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1" y="426"/>
                    <a:pt x="171" y="426"/>
                    <a:pt x="171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6"/>
                    <a:pt x="173" y="426"/>
                  </a:cubicBezTo>
                  <a:cubicBezTo>
                    <a:pt x="173" y="426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3" y="425"/>
                    <a:pt x="173" y="425"/>
                    <a:pt x="173" y="425"/>
                  </a:cubicBezTo>
                  <a:cubicBezTo>
                    <a:pt x="174" y="425"/>
                    <a:pt x="174" y="425"/>
                    <a:pt x="174" y="425"/>
                  </a:cubicBezTo>
                  <a:cubicBezTo>
                    <a:pt x="174" y="425"/>
                    <a:pt x="174" y="425"/>
                    <a:pt x="174" y="425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4"/>
                    <a:pt x="174" y="424"/>
                    <a:pt x="174" y="424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1"/>
                    <a:pt x="175" y="421"/>
                    <a:pt x="175" y="421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20"/>
                    <a:pt x="175" y="420"/>
                    <a:pt x="175" y="420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9"/>
                    <a:pt x="175" y="419"/>
                    <a:pt x="175" y="419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8"/>
                    <a:pt x="175" y="418"/>
                    <a:pt x="175" y="418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5" y="417"/>
                    <a:pt x="175" y="417"/>
                    <a:pt x="175" y="41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6" y="415"/>
                    <a:pt x="176" y="415"/>
                    <a:pt x="176" y="415"/>
                  </a:cubicBezTo>
                  <a:cubicBezTo>
                    <a:pt x="237" y="434"/>
                    <a:pt x="237" y="434"/>
                    <a:pt x="237" y="434"/>
                  </a:cubicBezTo>
                  <a:cubicBezTo>
                    <a:pt x="237" y="434"/>
                    <a:pt x="238" y="434"/>
                    <a:pt x="238" y="433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5"/>
                    <a:pt x="237" y="414"/>
                    <a:pt x="237" y="414"/>
                  </a:cubicBezTo>
                  <a:cubicBezTo>
                    <a:pt x="186" y="365"/>
                    <a:pt x="186" y="365"/>
                    <a:pt x="186" y="365"/>
                  </a:cubicBezTo>
                  <a:cubicBezTo>
                    <a:pt x="187" y="361"/>
                    <a:pt x="187" y="357"/>
                    <a:pt x="188" y="355"/>
                  </a:cubicBezTo>
                  <a:cubicBezTo>
                    <a:pt x="189" y="349"/>
                    <a:pt x="190" y="340"/>
                    <a:pt x="190" y="335"/>
                  </a:cubicBezTo>
                  <a:cubicBezTo>
                    <a:pt x="191" y="329"/>
                    <a:pt x="191" y="319"/>
                    <a:pt x="192" y="311"/>
                  </a:cubicBezTo>
                  <a:cubicBezTo>
                    <a:pt x="192" y="296"/>
                    <a:pt x="192" y="296"/>
                    <a:pt x="192" y="296"/>
                  </a:cubicBezTo>
                  <a:cubicBezTo>
                    <a:pt x="192" y="289"/>
                    <a:pt x="192" y="277"/>
                    <a:pt x="192" y="269"/>
                  </a:cubicBezTo>
                  <a:cubicBezTo>
                    <a:pt x="192" y="221"/>
                    <a:pt x="192" y="221"/>
                    <a:pt x="192" y="221"/>
                  </a:cubicBezTo>
                  <a:cubicBezTo>
                    <a:pt x="245" y="239"/>
                    <a:pt x="245" y="239"/>
                    <a:pt x="245" y="239"/>
                  </a:cubicBezTo>
                  <a:cubicBezTo>
                    <a:pt x="246" y="239"/>
                    <a:pt x="248" y="240"/>
                    <a:pt x="250" y="241"/>
                  </a:cubicBezTo>
                  <a:cubicBezTo>
                    <a:pt x="258" y="246"/>
                    <a:pt x="258" y="246"/>
                    <a:pt x="258" y="246"/>
                  </a:cubicBezTo>
                  <a:cubicBezTo>
                    <a:pt x="259" y="247"/>
                    <a:pt x="261" y="248"/>
                    <a:pt x="262" y="249"/>
                  </a:cubicBezTo>
                  <a:cubicBezTo>
                    <a:pt x="304" y="275"/>
                    <a:pt x="304" y="275"/>
                    <a:pt x="304" y="275"/>
                  </a:cubicBezTo>
                  <a:cubicBezTo>
                    <a:pt x="305" y="275"/>
                    <a:pt x="307" y="277"/>
                    <a:pt x="308" y="277"/>
                  </a:cubicBezTo>
                  <a:cubicBezTo>
                    <a:pt x="328" y="291"/>
                    <a:pt x="328" y="291"/>
                    <a:pt x="328" y="291"/>
                  </a:cubicBezTo>
                  <a:cubicBezTo>
                    <a:pt x="329" y="292"/>
                    <a:pt x="331" y="293"/>
                    <a:pt x="332" y="294"/>
                  </a:cubicBezTo>
                  <a:cubicBezTo>
                    <a:pt x="335" y="296"/>
                    <a:pt x="335" y="296"/>
                    <a:pt x="335" y="296"/>
                  </a:cubicBezTo>
                  <a:cubicBezTo>
                    <a:pt x="337" y="297"/>
                    <a:pt x="338" y="299"/>
                    <a:pt x="338" y="301"/>
                  </a:cubicBezTo>
                  <a:cubicBezTo>
                    <a:pt x="338" y="307"/>
                    <a:pt x="338" y="307"/>
                    <a:pt x="338" y="307"/>
                  </a:cubicBezTo>
                  <a:cubicBezTo>
                    <a:pt x="338" y="308"/>
                    <a:pt x="339" y="311"/>
                    <a:pt x="339" y="312"/>
                  </a:cubicBezTo>
                  <a:cubicBezTo>
                    <a:pt x="340" y="317"/>
                    <a:pt x="340" y="317"/>
                    <a:pt x="340" y="317"/>
                  </a:cubicBezTo>
                  <a:cubicBezTo>
                    <a:pt x="341" y="319"/>
                    <a:pt x="341" y="319"/>
                    <a:pt x="342" y="317"/>
                  </a:cubicBezTo>
                  <a:cubicBezTo>
                    <a:pt x="343" y="312"/>
                    <a:pt x="343" y="312"/>
                    <a:pt x="343" y="312"/>
                  </a:cubicBezTo>
                  <a:cubicBezTo>
                    <a:pt x="343" y="310"/>
                    <a:pt x="343" y="308"/>
                    <a:pt x="343" y="306"/>
                  </a:cubicBezTo>
                  <a:cubicBezTo>
                    <a:pt x="344" y="297"/>
                    <a:pt x="344" y="297"/>
                    <a:pt x="344" y="297"/>
                  </a:cubicBezTo>
                  <a:cubicBezTo>
                    <a:pt x="344" y="295"/>
                    <a:pt x="344" y="293"/>
                    <a:pt x="344" y="291"/>
                  </a:cubicBezTo>
                  <a:cubicBezTo>
                    <a:pt x="344" y="283"/>
                    <a:pt x="344" y="283"/>
                    <a:pt x="344" y="283"/>
                  </a:cubicBezTo>
                  <a:cubicBezTo>
                    <a:pt x="343" y="281"/>
                    <a:pt x="343" y="279"/>
                    <a:pt x="343" y="277"/>
                  </a:cubicBezTo>
                  <a:cubicBezTo>
                    <a:pt x="341" y="272"/>
                    <a:pt x="341" y="272"/>
                    <a:pt x="341" y="272"/>
                  </a:cubicBezTo>
                  <a:cubicBezTo>
                    <a:pt x="341" y="270"/>
                    <a:pt x="339" y="268"/>
                    <a:pt x="338" y="267"/>
                  </a:cubicBezTo>
                  <a:cubicBezTo>
                    <a:pt x="256" y="190"/>
                    <a:pt x="256" y="190"/>
                    <a:pt x="256" y="190"/>
                  </a:cubicBezTo>
                  <a:cubicBezTo>
                    <a:pt x="255" y="189"/>
                    <a:pt x="253" y="187"/>
                    <a:pt x="252" y="186"/>
                  </a:cubicBezTo>
                  <a:cubicBezTo>
                    <a:pt x="194" y="130"/>
                    <a:pt x="194" y="130"/>
                    <a:pt x="194" y="130"/>
                  </a:cubicBezTo>
                  <a:cubicBezTo>
                    <a:pt x="193" y="130"/>
                    <a:pt x="193" y="129"/>
                    <a:pt x="192" y="129"/>
                  </a:cubicBezTo>
                  <a:cubicBezTo>
                    <a:pt x="192" y="105"/>
                    <a:pt x="192" y="105"/>
                    <a:pt x="192" y="105"/>
                  </a:cubicBezTo>
                  <a:cubicBezTo>
                    <a:pt x="192" y="98"/>
                    <a:pt x="192" y="85"/>
                    <a:pt x="192" y="78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92" y="57"/>
                    <a:pt x="191" y="46"/>
                    <a:pt x="190" y="40"/>
                  </a:cubicBezTo>
                  <a:cubicBezTo>
                    <a:pt x="189" y="34"/>
                    <a:pt x="186" y="24"/>
                    <a:pt x="185" y="18"/>
                  </a:cubicBezTo>
                  <a:cubicBezTo>
                    <a:pt x="183" y="12"/>
                    <a:pt x="180" y="6"/>
                    <a:pt x="178" y="4"/>
                  </a:cubicBezTo>
                  <a:cubicBezTo>
                    <a:pt x="176" y="1"/>
                    <a:pt x="173" y="0"/>
                    <a:pt x="172" y="0"/>
                  </a:cubicBezTo>
                  <a:cubicBezTo>
                    <a:pt x="170" y="0"/>
                    <a:pt x="168" y="2"/>
                    <a:pt x="166" y="4"/>
                  </a:cubicBezTo>
                  <a:cubicBezTo>
                    <a:pt x="165" y="6"/>
                    <a:pt x="162" y="13"/>
                    <a:pt x="160" y="19"/>
                  </a:cubicBezTo>
                  <a:cubicBezTo>
                    <a:pt x="159" y="25"/>
                    <a:pt x="156" y="35"/>
                    <a:pt x="155" y="41"/>
                  </a:cubicBezTo>
                  <a:cubicBezTo>
                    <a:pt x="154" y="47"/>
                    <a:pt x="153" y="58"/>
                    <a:pt x="153" y="65"/>
                  </a:cubicBezTo>
                  <a:cubicBezTo>
                    <a:pt x="153" y="77"/>
                    <a:pt x="153" y="77"/>
                    <a:pt x="153" y="77"/>
                  </a:cubicBezTo>
                  <a:cubicBezTo>
                    <a:pt x="153" y="84"/>
                    <a:pt x="153" y="97"/>
                    <a:pt x="153" y="104"/>
                  </a:cubicBezTo>
                  <a:lnTo>
                    <a:pt x="153" y="128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0" cap="rnd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3" name="Rectangle 22"/>
          <p:cNvSpPr/>
          <p:nvPr/>
        </p:nvSpPr>
        <p:spPr>
          <a:xfrm>
            <a:off x="6231395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Bank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231395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Third Party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231395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Institution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231395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Individual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7" name="Rounded Rectangle 26"/>
          <p:cNvSpPr/>
          <p:nvPr/>
        </p:nvSpPr>
        <p:spPr>
          <a:xfrm>
            <a:off x="5535309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5535309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ounded Rectangle 28"/>
          <p:cNvSpPr/>
          <p:nvPr/>
        </p:nvSpPr>
        <p:spPr>
          <a:xfrm>
            <a:off x="5535309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ounded Rectangle 29"/>
          <p:cNvSpPr/>
          <p:nvPr/>
        </p:nvSpPr>
        <p:spPr>
          <a:xfrm>
            <a:off x="5535309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685801" y="4170723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70%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828801" y="4170723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45%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2971803" y="4170723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30%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4114805" y="4170723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55%</a:t>
            </a:r>
            <a:endParaRPr lang="en-US" sz="16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35" name="Freeform 33"/>
          <p:cNvSpPr>
            <a:spLocks noEditPoints="1"/>
          </p:cNvSpPr>
          <p:nvPr/>
        </p:nvSpPr>
        <p:spPr bwMode="auto">
          <a:xfrm>
            <a:off x="5690474" y="2637789"/>
            <a:ext cx="342512" cy="233197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6" name="Freeform 32"/>
          <p:cNvSpPr/>
          <p:nvPr/>
        </p:nvSpPr>
        <p:spPr bwMode="auto">
          <a:xfrm>
            <a:off x="5686497" y="1741814"/>
            <a:ext cx="350466" cy="309613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5746116" y="3350134"/>
            <a:ext cx="231229" cy="403090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38" name="Freeform 22"/>
            <p:cNvSpPr/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23"/>
            <p:cNvSpPr/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5666125" y="4223255"/>
            <a:ext cx="391210" cy="316388"/>
            <a:chOff x="312738" y="3205163"/>
            <a:chExt cx="290513" cy="234950"/>
          </a:xfrm>
          <a:solidFill>
            <a:schemeClr val="bg1"/>
          </a:solidFill>
        </p:grpSpPr>
        <p:sp>
          <p:nvSpPr>
            <p:cNvPr id="41" name="Freeform 5"/>
            <p:cNvSpPr>
              <a:spLocks noEditPoints="1"/>
            </p:cNvSpPr>
            <p:nvPr/>
          </p:nvSpPr>
          <p:spPr bwMode="auto">
            <a:xfrm>
              <a:off x="312738" y="3205163"/>
              <a:ext cx="290513" cy="234950"/>
            </a:xfrm>
            <a:custGeom>
              <a:avLst/>
              <a:gdLst>
                <a:gd name="T0" fmla="*/ 78 w 153"/>
                <a:gd name="T1" fmla="*/ 0 h 124"/>
                <a:gd name="T2" fmla="*/ 0 w 153"/>
                <a:gd name="T3" fmla="*/ 68 h 124"/>
                <a:gd name="T4" fmla="*/ 15 w 153"/>
                <a:gd name="T5" fmla="*/ 68 h 124"/>
                <a:gd name="T6" fmla="*/ 21 w 153"/>
                <a:gd name="T7" fmla="*/ 63 h 124"/>
                <a:gd name="T8" fmla="*/ 21 w 153"/>
                <a:gd name="T9" fmla="*/ 120 h 124"/>
                <a:gd name="T10" fmla="*/ 24 w 153"/>
                <a:gd name="T11" fmla="*/ 124 h 124"/>
                <a:gd name="T12" fmla="*/ 62 w 153"/>
                <a:gd name="T13" fmla="*/ 124 h 124"/>
                <a:gd name="T14" fmla="*/ 62 w 153"/>
                <a:gd name="T15" fmla="*/ 92 h 124"/>
                <a:gd name="T16" fmla="*/ 67 w 153"/>
                <a:gd name="T17" fmla="*/ 87 h 124"/>
                <a:gd name="T18" fmla="*/ 83 w 153"/>
                <a:gd name="T19" fmla="*/ 87 h 124"/>
                <a:gd name="T20" fmla="*/ 89 w 153"/>
                <a:gd name="T21" fmla="*/ 92 h 124"/>
                <a:gd name="T22" fmla="*/ 88 w 153"/>
                <a:gd name="T23" fmla="*/ 124 h 124"/>
                <a:gd name="T24" fmla="*/ 126 w 153"/>
                <a:gd name="T25" fmla="*/ 124 h 124"/>
                <a:gd name="T26" fmla="*/ 130 w 153"/>
                <a:gd name="T27" fmla="*/ 119 h 124"/>
                <a:gd name="T28" fmla="*/ 130 w 153"/>
                <a:gd name="T29" fmla="*/ 62 h 124"/>
                <a:gd name="T30" fmla="*/ 136 w 153"/>
                <a:gd name="T31" fmla="*/ 68 h 124"/>
                <a:gd name="T32" fmla="*/ 153 w 153"/>
                <a:gd name="T33" fmla="*/ 68 h 124"/>
                <a:gd name="T34" fmla="*/ 78 w 153"/>
                <a:gd name="T35" fmla="*/ 0 h 124"/>
                <a:gd name="T36" fmla="*/ 76 w 153"/>
                <a:gd name="T37" fmla="*/ 75 h 124"/>
                <a:gd name="T38" fmla="*/ 59 w 153"/>
                <a:gd name="T39" fmla="*/ 59 h 124"/>
                <a:gd name="T40" fmla="*/ 76 w 153"/>
                <a:gd name="T41" fmla="*/ 42 h 124"/>
                <a:gd name="T42" fmla="*/ 92 w 153"/>
                <a:gd name="T43" fmla="*/ 59 h 124"/>
                <a:gd name="T44" fmla="*/ 76 w 153"/>
                <a:gd name="T45" fmla="*/ 7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24">
                  <a:moveTo>
                    <a:pt x="78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5" y="77"/>
                    <a:pt x="15" y="68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0" y="124"/>
                    <a:pt x="24" y="124"/>
                  </a:cubicBezTo>
                  <a:cubicBezTo>
                    <a:pt x="28" y="124"/>
                    <a:pt x="62" y="124"/>
                    <a:pt x="62" y="124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87"/>
                    <a:pt x="67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9" y="87"/>
                    <a:pt x="89" y="92"/>
                    <a:pt x="89" y="92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121" y="124"/>
                    <a:pt x="126" y="124"/>
                  </a:cubicBezTo>
                  <a:cubicBezTo>
                    <a:pt x="130" y="124"/>
                    <a:pt x="130" y="119"/>
                    <a:pt x="130" y="119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8" y="76"/>
                    <a:pt x="153" y="68"/>
                    <a:pt x="153" y="68"/>
                  </a:cubicBezTo>
                  <a:lnTo>
                    <a:pt x="78" y="0"/>
                  </a:lnTo>
                  <a:close/>
                  <a:moveTo>
                    <a:pt x="76" y="75"/>
                  </a:moveTo>
                  <a:cubicBezTo>
                    <a:pt x="67" y="75"/>
                    <a:pt x="59" y="68"/>
                    <a:pt x="59" y="59"/>
                  </a:cubicBezTo>
                  <a:cubicBezTo>
                    <a:pt x="59" y="50"/>
                    <a:pt x="67" y="42"/>
                    <a:pt x="76" y="42"/>
                  </a:cubicBezTo>
                  <a:cubicBezTo>
                    <a:pt x="85" y="42"/>
                    <a:pt x="92" y="50"/>
                    <a:pt x="92" y="59"/>
                  </a:cubicBezTo>
                  <a:cubicBezTo>
                    <a:pt x="92" y="68"/>
                    <a:pt x="85" y="75"/>
                    <a:pt x="7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Freeform 6"/>
            <p:cNvSpPr/>
            <p:nvPr/>
          </p:nvSpPr>
          <p:spPr bwMode="auto">
            <a:xfrm>
              <a:off x="541338" y="3233738"/>
              <a:ext cx="28575" cy="58738"/>
            </a:xfrm>
            <a:custGeom>
              <a:avLst/>
              <a:gdLst>
                <a:gd name="T0" fmla="*/ 18 w 18"/>
                <a:gd name="T1" fmla="*/ 37 h 37"/>
                <a:gd name="T2" fmla="*/ 18 w 18"/>
                <a:gd name="T3" fmla="*/ 0 h 37"/>
                <a:gd name="T4" fmla="*/ 0 w 18"/>
                <a:gd name="T5" fmla="*/ 0 h 37"/>
                <a:gd name="T6" fmla="*/ 0 w 18"/>
                <a:gd name="T7" fmla="*/ 21 h 37"/>
                <a:gd name="T8" fmla="*/ 18 w 1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Oval 7"/>
            <p:cNvSpPr>
              <a:spLocks noChangeArrowheads="1"/>
            </p:cNvSpPr>
            <p:nvPr/>
          </p:nvSpPr>
          <p:spPr bwMode="auto">
            <a:xfrm>
              <a:off x="439738" y="3300413"/>
              <a:ext cx="33338" cy="31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3" grpId="0"/>
      <p:bldP spid="24" grpId="0"/>
      <p:bldP spid="25" grpId="0"/>
      <p:bldP spid="26" grpId="0"/>
      <p:bldP spid="27" grpId="0" animBg="1"/>
      <p:bldP spid="28" grpId="0" animBg="1"/>
      <p:bldP spid="29" grpId="0" animBg="1"/>
      <p:bldP spid="30" grpId="0" animBg="1"/>
      <p:bldP spid="31" grpId="0"/>
      <p:bldP spid="32" grpId="0"/>
      <p:bldP spid="33" grpId="0"/>
      <p:bldP spid="34" grpId="0"/>
      <p:bldP spid="35" grpId="0" animBg="1"/>
      <p:bldP spid="36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020637" y="361950"/>
            <a:ext cx="3026533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Skill Competition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/>
          <p:nvPr/>
        </p:nvSpPr>
        <p:spPr bwMode="auto">
          <a:xfrm>
            <a:off x="1319517" y="1581150"/>
            <a:ext cx="849221" cy="760762"/>
          </a:xfrm>
          <a:custGeom>
            <a:avLst/>
            <a:gdLst>
              <a:gd name="T0" fmla="*/ 586 w 607"/>
              <a:gd name="T1" fmla="*/ 307 h 543"/>
              <a:gd name="T2" fmla="*/ 561 w 607"/>
              <a:gd name="T3" fmla="*/ 329 h 543"/>
              <a:gd name="T4" fmla="*/ 394 w 607"/>
              <a:gd name="T5" fmla="*/ 318 h 543"/>
              <a:gd name="T6" fmla="*/ 388 w 607"/>
              <a:gd name="T7" fmla="*/ 301 h 543"/>
              <a:gd name="T8" fmla="*/ 394 w 607"/>
              <a:gd name="T9" fmla="*/ 251 h 543"/>
              <a:gd name="T10" fmla="*/ 394 w 607"/>
              <a:gd name="T11" fmla="*/ 232 h 543"/>
              <a:gd name="T12" fmla="*/ 394 w 607"/>
              <a:gd name="T13" fmla="*/ 231 h 543"/>
              <a:gd name="T14" fmla="*/ 388 w 607"/>
              <a:gd name="T15" fmla="*/ 224 h 543"/>
              <a:gd name="T16" fmla="*/ 359 w 607"/>
              <a:gd name="T17" fmla="*/ 216 h 543"/>
              <a:gd name="T18" fmla="*/ 356 w 607"/>
              <a:gd name="T19" fmla="*/ 204 h 543"/>
              <a:gd name="T20" fmla="*/ 352 w 607"/>
              <a:gd name="T21" fmla="*/ 150 h 543"/>
              <a:gd name="T22" fmla="*/ 350 w 607"/>
              <a:gd name="T23" fmla="*/ 144 h 543"/>
              <a:gd name="T24" fmla="*/ 340 w 607"/>
              <a:gd name="T25" fmla="*/ 133 h 543"/>
              <a:gd name="T26" fmla="*/ 344 w 607"/>
              <a:gd name="T27" fmla="*/ 129 h 543"/>
              <a:gd name="T28" fmla="*/ 346 w 607"/>
              <a:gd name="T29" fmla="*/ 115 h 543"/>
              <a:gd name="T30" fmla="*/ 331 w 607"/>
              <a:gd name="T31" fmla="*/ 88 h 543"/>
              <a:gd name="T32" fmla="*/ 331 w 607"/>
              <a:gd name="T33" fmla="*/ 67 h 543"/>
              <a:gd name="T34" fmla="*/ 331 w 607"/>
              <a:gd name="T35" fmla="*/ 67 h 543"/>
              <a:gd name="T36" fmla="*/ 341 w 607"/>
              <a:gd name="T37" fmla="*/ 63 h 543"/>
              <a:gd name="T38" fmla="*/ 410 w 607"/>
              <a:gd name="T39" fmla="*/ 69 h 543"/>
              <a:gd name="T40" fmla="*/ 426 w 607"/>
              <a:gd name="T41" fmla="*/ 69 h 543"/>
              <a:gd name="T42" fmla="*/ 432 w 607"/>
              <a:gd name="T43" fmla="*/ 32 h 543"/>
              <a:gd name="T44" fmla="*/ 421 w 607"/>
              <a:gd name="T45" fmla="*/ 13 h 543"/>
              <a:gd name="T46" fmla="*/ 346 w 607"/>
              <a:gd name="T47" fmla="*/ 18 h 543"/>
              <a:gd name="T48" fmla="*/ 345 w 607"/>
              <a:gd name="T49" fmla="*/ 17 h 543"/>
              <a:gd name="T50" fmla="*/ 344 w 607"/>
              <a:gd name="T51" fmla="*/ 15 h 543"/>
              <a:gd name="T52" fmla="*/ 343 w 607"/>
              <a:gd name="T53" fmla="*/ 15 h 543"/>
              <a:gd name="T54" fmla="*/ 316 w 607"/>
              <a:gd name="T55" fmla="*/ 2 h 543"/>
              <a:gd name="T56" fmla="*/ 312 w 607"/>
              <a:gd name="T57" fmla="*/ 1 h 543"/>
              <a:gd name="T58" fmla="*/ 281 w 607"/>
              <a:gd name="T59" fmla="*/ 13 h 543"/>
              <a:gd name="T60" fmla="*/ 270 w 607"/>
              <a:gd name="T61" fmla="*/ 16 h 543"/>
              <a:gd name="T62" fmla="*/ 187 w 607"/>
              <a:gd name="T63" fmla="*/ 10 h 543"/>
              <a:gd name="T64" fmla="*/ 195 w 607"/>
              <a:gd name="T65" fmla="*/ 62 h 543"/>
              <a:gd name="T66" fmla="*/ 271 w 607"/>
              <a:gd name="T67" fmla="*/ 60 h 543"/>
              <a:gd name="T68" fmla="*/ 279 w 607"/>
              <a:gd name="T69" fmla="*/ 61 h 543"/>
              <a:gd name="T70" fmla="*/ 283 w 607"/>
              <a:gd name="T71" fmla="*/ 65 h 543"/>
              <a:gd name="T72" fmla="*/ 268 w 607"/>
              <a:gd name="T73" fmla="*/ 114 h 543"/>
              <a:gd name="T74" fmla="*/ 273 w 607"/>
              <a:gd name="T75" fmla="*/ 131 h 543"/>
              <a:gd name="T76" fmla="*/ 262 w 607"/>
              <a:gd name="T77" fmla="*/ 146 h 543"/>
              <a:gd name="T78" fmla="*/ 260 w 607"/>
              <a:gd name="T79" fmla="*/ 200 h 543"/>
              <a:gd name="T80" fmla="*/ 253 w 607"/>
              <a:gd name="T81" fmla="*/ 207 h 543"/>
              <a:gd name="T82" fmla="*/ 221 w 607"/>
              <a:gd name="T83" fmla="*/ 229 h 543"/>
              <a:gd name="T84" fmla="*/ 218 w 607"/>
              <a:gd name="T85" fmla="*/ 240 h 543"/>
              <a:gd name="T86" fmla="*/ 220 w 607"/>
              <a:gd name="T87" fmla="*/ 255 h 543"/>
              <a:gd name="T88" fmla="*/ 228 w 607"/>
              <a:gd name="T89" fmla="*/ 261 h 543"/>
              <a:gd name="T90" fmla="*/ 200 w 607"/>
              <a:gd name="T91" fmla="*/ 325 h 543"/>
              <a:gd name="T92" fmla="*/ 183 w 607"/>
              <a:gd name="T93" fmla="*/ 328 h 543"/>
              <a:gd name="T94" fmla="*/ 131 w 607"/>
              <a:gd name="T95" fmla="*/ 332 h 543"/>
              <a:gd name="T96" fmla="*/ 95 w 607"/>
              <a:gd name="T97" fmla="*/ 341 h 543"/>
              <a:gd name="T98" fmla="*/ 46 w 607"/>
              <a:gd name="T99" fmla="*/ 371 h 543"/>
              <a:gd name="T100" fmla="*/ 0 w 607"/>
              <a:gd name="T101" fmla="*/ 515 h 543"/>
              <a:gd name="T102" fmla="*/ 0 w 607"/>
              <a:gd name="T103" fmla="*/ 521 h 543"/>
              <a:gd name="T104" fmla="*/ 84 w 607"/>
              <a:gd name="T105" fmla="*/ 527 h 543"/>
              <a:gd name="T106" fmla="*/ 229 w 607"/>
              <a:gd name="T107" fmla="*/ 459 h 543"/>
              <a:gd name="T108" fmla="*/ 439 w 607"/>
              <a:gd name="T109" fmla="*/ 446 h 543"/>
              <a:gd name="T110" fmla="*/ 586 w 607"/>
              <a:gd name="T111" fmla="*/ 468 h 543"/>
              <a:gd name="T112" fmla="*/ 601 w 607"/>
              <a:gd name="T113" fmla="*/ 305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07" h="543">
                <a:moveTo>
                  <a:pt x="601" y="305"/>
                </a:moveTo>
                <a:cubicBezTo>
                  <a:pt x="586" y="307"/>
                  <a:pt x="586" y="307"/>
                  <a:pt x="586" y="307"/>
                </a:cubicBezTo>
                <a:cubicBezTo>
                  <a:pt x="586" y="307"/>
                  <a:pt x="581" y="312"/>
                  <a:pt x="578" y="320"/>
                </a:cubicBezTo>
                <a:cubicBezTo>
                  <a:pt x="575" y="328"/>
                  <a:pt x="561" y="329"/>
                  <a:pt x="561" y="329"/>
                </a:cubicBezTo>
                <a:cubicBezTo>
                  <a:pt x="561" y="329"/>
                  <a:pt x="436" y="328"/>
                  <a:pt x="424" y="328"/>
                </a:cubicBezTo>
                <a:cubicBezTo>
                  <a:pt x="413" y="328"/>
                  <a:pt x="401" y="323"/>
                  <a:pt x="394" y="318"/>
                </a:cubicBezTo>
                <a:cubicBezTo>
                  <a:pt x="389" y="314"/>
                  <a:pt x="388" y="307"/>
                  <a:pt x="387" y="302"/>
                </a:cubicBezTo>
                <a:cubicBezTo>
                  <a:pt x="388" y="301"/>
                  <a:pt x="388" y="301"/>
                  <a:pt x="388" y="301"/>
                </a:cubicBezTo>
                <a:cubicBezTo>
                  <a:pt x="388" y="259"/>
                  <a:pt x="388" y="259"/>
                  <a:pt x="388" y="259"/>
                </a:cubicBezTo>
                <a:cubicBezTo>
                  <a:pt x="395" y="257"/>
                  <a:pt x="394" y="251"/>
                  <a:pt x="394" y="251"/>
                </a:cubicBezTo>
                <a:cubicBezTo>
                  <a:pt x="394" y="251"/>
                  <a:pt x="394" y="243"/>
                  <a:pt x="394" y="232"/>
                </a:cubicBezTo>
                <a:cubicBezTo>
                  <a:pt x="394" y="232"/>
                  <a:pt x="394" y="232"/>
                  <a:pt x="394" y="232"/>
                </a:cubicBezTo>
                <a:cubicBezTo>
                  <a:pt x="394" y="232"/>
                  <a:pt x="394" y="232"/>
                  <a:pt x="394" y="232"/>
                </a:cubicBezTo>
                <a:cubicBezTo>
                  <a:pt x="394" y="232"/>
                  <a:pt x="394" y="232"/>
                  <a:pt x="394" y="231"/>
                </a:cubicBezTo>
                <a:cubicBezTo>
                  <a:pt x="394" y="229"/>
                  <a:pt x="392" y="227"/>
                  <a:pt x="388" y="225"/>
                </a:cubicBezTo>
                <a:cubicBezTo>
                  <a:pt x="388" y="225"/>
                  <a:pt x="388" y="225"/>
                  <a:pt x="388" y="224"/>
                </a:cubicBezTo>
                <a:cubicBezTo>
                  <a:pt x="387" y="224"/>
                  <a:pt x="386" y="224"/>
                  <a:pt x="386" y="224"/>
                </a:cubicBezTo>
                <a:cubicBezTo>
                  <a:pt x="375" y="219"/>
                  <a:pt x="359" y="216"/>
                  <a:pt x="359" y="216"/>
                </a:cubicBezTo>
                <a:cubicBezTo>
                  <a:pt x="358" y="207"/>
                  <a:pt x="358" y="207"/>
                  <a:pt x="358" y="207"/>
                </a:cubicBezTo>
                <a:cubicBezTo>
                  <a:pt x="356" y="204"/>
                  <a:pt x="356" y="204"/>
                  <a:pt x="356" y="204"/>
                </a:cubicBezTo>
                <a:cubicBezTo>
                  <a:pt x="352" y="202"/>
                  <a:pt x="352" y="202"/>
                  <a:pt x="352" y="202"/>
                </a:cubicBezTo>
                <a:cubicBezTo>
                  <a:pt x="352" y="196"/>
                  <a:pt x="352" y="157"/>
                  <a:pt x="352" y="150"/>
                </a:cubicBezTo>
                <a:cubicBezTo>
                  <a:pt x="352" y="148"/>
                  <a:pt x="351" y="146"/>
                  <a:pt x="350" y="145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45" y="140"/>
                  <a:pt x="340" y="140"/>
                  <a:pt x="340" y="140"/>
                </a:cubicBezTo>
                <a:cubicBezTo>
                  <a:pt x="340" y="133"/>
                  <a:pt x="340" y="133"/>
                  <a:pt x="340" y="133"/>
                </a:cubicBezTo>
                <a:cubicBezTo>
                  <a:pt x="342" y="133"/>
                  <a:pt x="340" y="132"/>
                  <a:pt x="341" y="130"/>
                </a:cubicBezTo>
                <a:cubicBezTo>
                  <a:pt x="341" y="130"/>
                  <a:pt x="342" y="130"/>
                  <a:pt x="344" y="129"/>
                </a:cubicBezTo>
                <a:cubicBezTo>
                  <a:pt x="347" y="128"/>
                  <a:pt x="346" y="125"/>
                  <a:pt x="346" y="125"/>
                </a:cubicBezTo>
                <a:cubicBezTo>
                  <a:pt x="346" y="125"/>
                  <a:pt x="346" y="121"/>
                  <a:pt x="346" y="115"/>
                </a:cubicBezTo>
                <a:cubicBezTo>
                  <a:pt x="346" y="108"/>
                  <a:pt x="331" y="108"/>
                  <a:pt x="331" y="108"/>
                </a:cubicBezTo>
                <a:cubicBezTo>
                  <a:pt x="331" y="88"/>
                  <a:pt x="331" y="88"/>
                  <a:pt x="331" y="88"/>
                </a:cubicBezTo>
                <a:cubicBezTo>
                  <a:pt x="331" y="87"/>
                  <a:pt x="331" y="86"/>
                  <a:pt x="331" y="86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2" y="66"/>
                  <a:pt x="333" y="63"/>
                  <a:pt x="333" y="63"/>
                </a:cubicBezTo>
                <a:cubicBezTo>
                  <a:pt x="333" y="63"/>
                  <a:pt x="336" y="63"/>
                  <a:pt x="341" y="63"/>
                </a:cubicBezTo>
                <a:cubicBezTo>
                  <a:pt x="345" y="63"/>
                  <a:pt x="344" y="59"/>
                  <a:pt x="344" y="59"/>
                </a:cubicBezTo>
                <a:cubicBezTo>
                  <a:pt x="344" y="59"/>
                  <a:pt x="404" y="68"/>
                  <a:pt x="410" y="69"/>
                </a:cubicBezTo>
                <a:cubicBezTo>
                  <a:pt x="414" y="70"/>
                  <a:pt x="421" y="72"/>
                  <a:pt x="425" y="69"/>
                </a:cubicBezTo>
                <a:cubicBezTo>
                  <a:pt x="426" y="69"/>
                  <a:pt x="426" y="69"/>
                  <a:pt x="426" y="69"/>
                </a:cubicBezTo>
                <a:cubicBezTo>
                  <a:pt x="428" y="68"/>
                  <a:pt x="429" y="65"/>
                  <a:pt x="430" y="62"/>
                </a:cubicBezTo>
                <a:cubicBezTo>
                  <a:pt x="432" y="54"/>
                  <a:pt x="432" y="42"/>
                  <a:pt x="432" y="32"/>
                </a:cubicBezTo>
                <a:cubicBezTo>
                  <a:pt x="432" y="22"/>
                  <a:pt x="431" y="13"/>
                  <a:pt x="424" y="13"/>
                </a:cubicBezTo>
                <a:cubicBezTo>
                  <a:pt x="423" y="13"/>
                  <a:pt x="421" y="13"/>
                  <a:pt x="421" y="13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54" y="18"/>
                  <a:pt x="347" y="18"/>
                  <a:pt x="346" y="18"/>
                </a:cubicBezTo>
                <a:cubicBezTo>
                  <a:pt x="346" y="18"/>
                  <a:pt x="346" y="18"/>
                  <a:pt x="345" y="17"/>
                </a:cubicBezTo>
                <a:cubicBezTo>
                  <a:pt x="345" y="17"/>
                  <a:pt x="345" y="17"/>
                  <a:pt x="345" y="17"/>
                </a:cubicBezTo>
                <a:cubicBezTo>
                  <a:pt x="345" y="16"/>
                  <a:pt x="345" y="16"/>
                  <a:pt x="344" y="15"/>
                </a:cubicBezTo>
                <a:cubicBezTo>
                  <a:pt x="344" y="15"/>
                  <a:pt x="344" y="15"/>
                  <a:pt x="344" y="15"/>
                </a:cubicBezTo>
                <a:cubicBezTo>
                  <a:pt x="343" y="15"/>
                  <a:pt x="343" y="15"/>
                  <a:pt x="343" y="15"/>
                </a:cubicBezTo>
                <a:cubicBezTo>
                  <a:pt x="343" y="15"/>
                  <a:pt x="343" y="15"/>
                  <a:pt x="343" y="15"/>
                </a:cubicBezTo>
                <a:cubicBezTo>
                  <a:pt x="334" y="14"/>
                  <a:pt x="334" y="14"/>
                  <a:pt x="334" y="14"/>
                </a:cubicBezTo>
                <a:cubicBezTo>
                  <a:pt x="334" y="14"/>
                  <a:pt x="330" y="4"/>
                  <a:pt x="316" y="2"/>
                </a:cubicBezTo>
                <a:cubicBezTo>
                  <a:pt x="314" y="2"/>
                  <a:pt x="313" y="2"/>
                  <a:pt x="311" y="1"/>
                </a:cubicBezTo>
                <a:cubicBezTo>
                  <a:pt x="311" y="1"/>
                  <a:pt x="311" y="1"/>
                  <a:pt x="312" y="1"/>
                </a:cubicBezTo>
                <a:cubicBezTo>
                  <a:pt x="312" y="1"/>
                  <a:pt x="294" y="0"/>
                  <a:pt x="285" y="9"/>
                </a:cubicBezTo>
                <a:cubicBezTo>
                  <a:pt x="282" y="11"/>
                  <a:pt x="281" y="13"/>
                  <a:pt x="281" y="13"/>
                </a:cubicBezTo>
                <a:cubicBezTo>
                  <a:pt x="281" y="13"/>
                  <a:pt x="278" y="13"/>
                  <a:pt x="274" y="13"/>
                </a:cubicBezTo>
                <a:cubicBezTo>
                  <a:pt x="271" y="13"/>
                  <a:pt x="270" y="16"/>
                  <a:pt x="270" y="16"/>
                </a:cubicBezTo>
                <a:cubicBezTo>
                  <a:pt x="270" y="16"/>
                  <a:pt x="211" y="7"/>
                  <a:pt x="199" y="6"/>
                </a:cubicBezTo>
                <a:cubicBezTo>
                  <a:pt x="188" y="4"/>
                  <a:pt x="187" y="10"/>
                  <a:pt x="187" y="10"/>
                </a:cubicBezTo>
                <a:cubicBezTo>
                  <a:pt x="182" y="25"/>
                  <a:pt x="183" y="48"/>
                  <a:pt x="185" y="56"/>
                </a:cubicBezTo>
                <a:cubicBezTo>
                  <a:pt x="188" y="64"/>
                  <a:pt x="195" y="62"/>
                  <a:pt x="195" y="62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69" y="59"/>
                  <a:pt x="271" y="60"/>
                  <a:pt x="271" y="60"/>
                </a:cubicBezTo>
                <a:cubicBezTo>
                  <a:pt x="279" y="61"/>
                  <a:pt x="279" y="61"/>
                  <a:pt x="279" y="61"/>
                </a:cubicBezTo>
                <a:cubicBezTo>
                  <a:pt x="279" y="61"/>
                  <a:pt x="279" y="61"/>
                  <a:pt x="279" y="61"/>
                </a:cubicBezTo>
                <a:cubicBezTo>
                  <a:pt x="280" y="62"/>
                  <a:pt x="280" y="62"/>
                  <a:pt x="281" y="63"/>
                </a:cubicBezTo>
                <a:cubicBezTo>
                  <a:pt x="282" y="64"/>
                  <a:pt x="283" y="65"/>
                  <a:pt x="283" y="65"/>
                </a:cubicBezTo>
                <a:cubicBezTo>
                  <a:pt x="283" y="106"/>
                  <a:pt x="283" y="106"/>
                  <a:pt x="283" y="106"/>
                </a:cubicBezTo>
                <a:cubicBezTo>
                  <a:pt x="274" y="109"/>
                  <a:pt x="268" y="114"/>
                  <a:pt x="268" y="114"/>
                </a:cubicBezTo>
                <a:cubicBezTo>
                  <a:pt x="268" y="114"/>
                  <a:pt x="267" y="120"/>
                  <a:pt x="267" y="125"/>
                </a:cubicBezTo>
                <a:cubicBezTo>
                  <a:pt x="267" y="131"/>
                  <a:pt x="273" y="131"/>
                  <a:pt x="273" y="131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64" y="141"/>
                  <a:pt x="262" y="146"/>
                  <a:pt x="262" y="146"/>
                </a:cubicBezTo>
                <a:cubicBezTo>
                  <a:pt x="262" y="199"/>
                  <a:pt x="262" y="199"/>
                  <a:pt x="262" y="199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53" y="207"/>
                  <a:pt x="253" y="207"/>
                  <a:pt x="253" y="207"/>
                </a:cubicBezTo>
                <a:cubicBezTo>
                  <a:pt x="252" y="216"/>
                  <a:pt x="252" y="216"/>
                  <a:pt x="252" y="216"/>
                </a:cubicBezTo>
                <a:cubicBezTo>
                  <a:pt x="229" y="217"/>
                  <a:pt x="221" y="229"/>
                  <a:pt x="221" y="229"/>
                </a:cubicBezTo>
                <a:cubicBezTo>
                  <a:pt x="221" y="230"/>
                  <a:pt x="220" y="231"/>
                  <a:pt x="220" y="232"/>
                </a:cubicBezTo>
                <a:cubicBezTo>
                  <a:pt x="218" y="234"/>
                  <a:pt x="218" y="237"/>
                  <a:pt x="218" y="240"/>
                </a:cubicBezTo>
                <a:cubicBezTo>
                  <a:pt x="217" y="243"/>
                  <a:pt x="217" y="246"/>
                  <a:pt x="218" y="249"/>
                </a:cubicBezTo>
                <a:cubicBezTo>
                  <a:pt x="218" y="251"/>
                  <a:pt x="219" y="254"/>
                  <a:pt x="220" y="255"/>
                </a:cubicBezTo>
                <a:cubicBezTo>
                  <a:pt x="222" y="257"/>
                  <a:pt x="224" y="259"/>
                  <a:pt x="227" y="261"/>
                </a:cubicBezTo>
                <a:cubicBezTo>
                  <a:pt x="228" y="261"/>
                  <a:pt x="228" y="261"/>
                  <a:pt x="228" y="261"/>
                </a:cubicBezTo>
                <a:cubicBezTo>
                  <a:pt x="228" y="261"/>
                  <a:pt x="227" y="267"/>
                  <a:pt x="225" y="297"/>
                </a:cubicBezTo>
                <a:cubicBezTo>
                  <a:pt x="224" y="313"/>
                  <a:pt x="211" y="321"/>
                  <a:pt x="200" y="325"/>
                </a:cubicBezTo>
                <a:cubicBezTo>
                  <a:pt x="197" y="326"/>
                  <a:pt x="193" y="327"/>
                  <a:pt x="190" y="328"/>
                </a:cubicBezTo>
                <a:cubicBezTo>
                  <a:pt x="186" y="328"/>
                  <a:pt x="183" y="328"/>
                  <a:pt x="183" y="328"/>
                </a:cubicBezTo>
                <a:cubicBezTo>
                  <a:pt x="183" y="328"/>
                  <a:pt x="159" y="330"/>
                  <a:pt x="146" y="331"/>
                </a:cubicBezTo>
                <a:cubicBezTo>
                  <a:pt x="141" y="331"/>
                  <a:pt x="136" y="332"/>
                  <a:pt x="131" y="332"/>
                </a:cubicBezTo>
                <a:cubicBezTo>
                  <a:pt x="123" y="333"/>
                  <a:pt x="111" y="335"/>
                  <a:pt x="96" y="341"/>
                </a:cubicBezTo>
                <a:cubicBezTo>
                  <a:pt x="96" y="341"/>
                  <a:pt x="95" y="341"/>
                  <a:pt x="95" y="341"/>
                </a:cubicBezTo>
                <a:cubicBezTo>
                  <a:pt x="94" y="342"/>
                  <a:pt x="93" y="342"/>
                  <a:pt x="92" y="342"/>
                </a:cubicBezTo>
                <a:cubicBezTo>
                  <a:pt x="73" y="350"/>
                  <a:pt x="57" y="360"/>
                  <a:pt x="46" y="371"/>
                </a:cubicBezTo>
                <a:cubicBezTo>
                  <a:pt x="2" y="408"/>
                  <a:pt x="1" y="470"/>
                  <a:pt x="1" y="470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20"/>
                  <a:pt x="0" y="520"/>
                  <a:pt x="0" y="520"/>
                </a:cubicBezTo>
                <a:cubicBezTo>
                  <a:pt x="0" y="520"/>
                  <a:pt x="0" y="521"/>
                  <a:pt x="0" y="521"/>
                </a:cubicBezTo>
                <a:cubicBezTo>
                  <a:pt x="0" y="522"/>
                  <a:pt x="0" y="522"/>
                  <a:pt x="0" y="522"/>
                </a:cubicBezTo>
                <a:cubicBezTo>
                  <a:pt x="31" y="543"/>
                  <a:pt x="67" y="532"/>
                  <a:pt x="84" y="527"/>
                </a:cubicBezTo>
                <a:cubicBezTo>
                  <a:pt x="100" y="522"/>
                  <a:pt x="96" y="530"/>
                  <a:pt x="101" y="487"/>
                </a:cubicBezTo>
                <a:cubicBezTo>
                  <a:pt x="106" y="445"/>
                  <a:pt x="148" y="428"/>
                  <a:pt x="229" y="459"/>
                </a:cubicBezTo>
                <a:cubicBezTo>
                  <a:pt x="310" y="491"/>
                  <a:pt x="358" y="466"/>
                  <a:pt x="383" y="456"/>
                </a:cubicBezTo>
                <a:cubicBezTo>
                  <a:pt x="408" y="445"/>
                  <a:pt x="439" y="446"/>
                  <a:pt x="439" y="446"/>
                </a:cubicBezTo>
                <a:cubicBezTo>
                  <a:pt x="439" y="446"/>
                  <a:pt x="534" y="447"/>
                  <a:pt x="559" y="449"/>
                </a:cubicBezTo>
                <a:cubicBezTo>
                  <a:pt x="584" y="451"/>
                  <a:pt x="578" y="463"/>
                  <a:pt x="586" y="468"/>
                </a:cubicBezTo>
                <a:cubicBezTo>
                  <a:pt x="594" y="473"/>
                  <a:pt x="603" y="467"/>
                  <a:pt x="603" y="467"/>
                </a:cubicBezTo>
                <a:cubicBezTo>
                  <a:pt x="607" y="428"/>
                  <a:pt x="601" y="305"/>
                  <a:pt x="601" y="305"/>
                </a:cubicBez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533400" y="35266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Teamwork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593640" y="35266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Individual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651040" y="35266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Strenght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715655" y="3526616"/>
            <a:ext cx="1841699" cy="1331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Agility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Aliquam euismod commodo nisl.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Freeform 5"/>
          <p:cNvSpPr/>
          <p:nvPr/>
        </p:nvSpPr>
        <p:spPr bwMode="auto">
          <a:xfrm>
            <a:off x="1066799" y="2756622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0E7FB7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" name="Freeform 5"/>
          <p:cNvSpPr/>
          <p:nvPr/>
        </p:nvSpPr>
        <p:spPr bwMode="auto">
          <a:xfrm>
            <a:off x="1447800" y="2756622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0E7FB7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4" name="Freeform 5"/>
          <p:cNvSpPr/>
          <p:nvPr/>
        </p:nvSpPr>
        <p:spPr bwMode="auto">
          <a:xfrm>
            <a:off x="1248185" y="3105150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0E7FB7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5" name="Freeform 5"/>
          <p:cNvSpPr/>
          <p:nvPr/>
        </p:nvSpPr>
        <p:spPr bwMode="auto">
          <a:xfrm>
            <a:off x="1600200" y="3105150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0E7FB7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6" name="Freeform 5"/>
          <p:cNvSpPr/>
          <p:nvPr/>
        </p:nvSpPr>
        <p:spPr bwMode="auto">
          <a:xfrm>
            <a:off x="914400" y="3105150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0E7FB7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7" name="Freeform 5"/>
          <p:cNvSpPr/>
          <p:nvPr/>
        </p:nvSpPr>
        <p:spPr bwMode="auto">
          <a:xfrm>
            <a:off x="1248185" y="2420607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0E7FB7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" name="Freeform 5"/>
          <p:cNvSpPr/>
          <p:nvPr/>
        </p:nvSpPr>
        <p:spPr bwMode="auto">
          <a:xfrm>
            <a:off x="3417979" y="1594920"/>
            <a:ext cx="849221" cy="760762"/>
          </a:xfrm>
          <a:custGeom>
            <a:avLst/>
            <a:gdLst>
              <a:gd name="T0" fmla="*/ 586 w 607"/>
              <a:gd name="T1" fmla="*/ 307 h 543"/>
              <a:gd name="T2" fmla="*/ 561 w 607"/>
              <a:gd name="T3" fmla="*/ 329 h 543"/>
              <a:gd name="T4" fmla="*/ 394 w 607"/>
              <a:gd name="T5" fmla="*/ 318 h 543"/>
              <a:gd name="T6" fmla="*/ 388 w 607"/>
              <a:gd name="T7" fmla="*/ 301 h 543"/>
              <a:gd name="T8" fmla="*/ 394 w 607"/>
              <a:gd name="T9" fmla="*/ 251 h 543"/>
              <a:gd name="T10" fmla="*/ 394 w 607"/>
              <a:gd name="T11" fmla="*/ 232 h 543"/>
              <a:gd name="T12" fmla="*/ 394 w 607"/>
              <a:gd name="T13" fmla="*/ 231 h 543"/>
              <a:gd name="T14" fmla="*/ 388 w 607"/>
              <a:gd name="T15" fmla="*/ 224 h 543"/>
              <a:gd name="T16" fmla="*/ 359 w 607"/>
              <a:gd name="T17" fmla="*/ 216 h 543"/>
              <a:gd name="T18" fmla="*/ 356 w 607"/>
              <a:gd name="T19" fmla="*/ 204 h 543"/>
              <a:gd name="T20" fmla="*/ 352 w 607"/>
              <a:gd name="T21" fmla="*/ 150 h 543"/>
              <a:gd name="T22" fmla="*/ 350 w 607"/>
              <a:gd name="T23" fmla="*/ 144 h 543"/>
              <a:gd name="T24" fmla="*/ 340 w 607"/>
              <a:gd name="T25" fmla="*/ 133 h 543"/>
              <a:gd name="T26" fmla="*/ 344 w 607"/>
              <a:gd name="T27" fmla="*/ 129 h 543"/>
              <a:gd name="T28" fmla="*/ 346 w 607"/>
              <a:gd name="T29" fmla="*/ 115 h 543"/>
              <a:gd name="T30" fmla="*/ 331 w 607"/>
              <a:gd name="T31" fmla="*/ 88 h 543"/>
              <a:gd name="T32" fmla="*/ 331 w 607"/>
              <a:gd name="T33" fmla="*/ 67 h 543"/>
              <a:gd name="T34" fmla="*/ 331 w 607"/>
              <a:gd name="T35" fmla="*/ 67 h 543"/>
              <a:gd name="T36" fmla="*/ 341 w 607"/>
              <a:gd name="T37" fmla="*/ 63 h 543"/>
              <a:gd name="T38" fmla="*/ 410 w 607"/>
              <a:gd name="T39" fmla="*/ 69 h 543"/>
              <a:gd name="T40" fmla="*/ 426 w 607"/>
              <a:gd name="T41" fmla="*/ 69 h 543"/>
              <a:gd name="T42" fmla="*/ 432 w 607"/>
              <a:gd name="T43" fmla="*/ 32 h 543"/>
              <a:gd name="T44" fmla="*/ 421 w 607"/>
              <a:gd name="T45" fmla="*/ 13 h 543"/>
              <a:gd name="T46" fmla="*/ 346 w 607"/>
              <a:gd name="T47" fmla="*/ 18 h 543"/>
              <a:gd name="T48" fmla="*/ 345 w 607"/>
              <a:gd name="T49" fmla="*/ 17 h 543"/>
              <a:gd name="T50" fmla="*/ 344 w 607"/>
              <a:gd name="T51" fmla="*/ 15 h 543"/>
              <a:gd name="T52" fmla="*/ 343 w 607"/>
              <a:gd name="T53" fmla="*/ 15 h 543"/>
              <a:gd name="T54" fmla="*/ 316 w 607"/>
              <a:gd name="T55" fmla="*/ 2 h 543"/>
              <a:gd name="T56" fmla="*/ 312 w 607"/>
              <a:gd name="T57" fmla="*/ 1 h 543"/>
              <a:gd name="T58" fmla="*/ 281 w 607"/>
              <a:gd name="T59" fmla="*/ 13 h 543"/>
              <a:gd name="T60" fmla="*/ 270 w 607"/>
              <a:gd name="T61" fmla="*/ 16 h 543"/>
              <a:gd name="T62" fmla="*/ 187 w 607"/>
              <a:gd name="T63" fmla="*/ 10 h 543"/>
              <a:gd name="T64" fmla="*/ 195 w 607"/>
              <a:gd name="T65" fmla="*/ 62 h 543"/>
              <a:gd name="T66" fmla="*/ 271 w 607"/>
              <a:gd name="T67" fmla="*/ 60 h 543"/>
              <a:gd name="T68" fmla="*/ 279 w 607"/>
              <a:gd name="T69" fmla="*/ 61 h 543"/>
              <a:gd name="T70" fmla="*/ 283 w 607"/>
              <a:gd name="T71" fmla="*/ 65 h 543"/>
              <a:gd name="T72" fmla="*/ 268 w 607"/>
              <a:gd name="T73" fmla="*/ 114 h 543"/>
              <a:gd name="T74" fmla="*/ 273 w 607"/>
              <a:gd name="T75" fmla="*/ 131 h 543"/>
              <a:gd name="T76" fmla="*/ 262 w 607"/>
              <a:gd name="T77" fmla="*/ 146 h 543"/>
              <a:gd name="T78" fmla="*/ 260 w 607"/>
              <a:gd name="T79" fmla="*/ 200 h 543"/>
              <a:gd name="T80" fmla="*/ 253 w 607"/>
              <a:gd name="T81" fmla="*/ 207 h 543"/>
              <a:gd name="T82" fmla="*/ 221 w 607"/>
              <a:gd name="T83" fmla="*/ 229 h 543"/>
              <a:gd name="T84" fmla="*/ 218 w 607"/>
              <a:gd name="T85" fmla="*/ 240 h 543"/>
              <a:gd name="T86" fmla="*/ 220 w 607"/>
              <a:gd name="T87" fmla="*/ 255 h 543"/>
              <a:gd name="T88" fmla="*/ 228 w 607"/>
              <a:gd name="T89" fmla="*/ 261 h 543"/>
              <a:gd name="T90" fmla="*/ 200 w 607"/>
              <a:gd name="T91" fmla="*/ 325 h 543"/>
              <a:gd name="T92" fmla="*/ 183 w 607"/>
              <a:gd name="T93" fmla="*/ 328 h 543"/>
              <a:gd name="T94" fmla="*/ 131 w 607"/>
              <a:gd name="T95" fmla="*/ 332 h 543"/>
              <a:gd name="T96" fmla="*/ 95 w 607"/>
              <a:gd name="T97" fmla="*/ 341 h 543"/>
              <a:gd name="T98" fmla="*/ 46 w 607"/>
              <a:gd name="T99" fmla="*/ 371 h 543"/>
              <a:gd name="T100" fmla="*/ 0 w 607"/>
              <a:gd name="T101" fmla="*/ 515 h 543"/>
              <a:gd name="T102" fmla="*/ 0 w 607"/>
              <a:gd name="T103" fmla="*/ 521 h 543"/>
              <a:gd name="T104" fmla="*/ 84 w 607"/>
              <a:gd name="T105" fmla="*/ 527 h 543"/>
              <a:gd name="T106" fmla="*/ 229 w 607"/>
              <a:gd name="T107" fmla="*/ 459 h 543"/>
              <a:gd name="T108" fmla="*/ 439 w 607"/>
              <a:gd name="T109" fmla="*/ 446 h 543"/>
              <a:gd name="T110" fmla="*/ 586 w 607"/>
              <a:gd name="T111" fmla="*/ 468 h 543"/>
              <a:gd name="T112" fmla="*/ 601 w 607"/>
              <a:gd name="T113" fmla="*/ 305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07" h="543">
                <a:moveTo>
                  <a:pt x="601" y="305"/>
                </a:moveTo>
                <a:cubicBezTo>
                  <a:pt x="586" y="307"/>
                  <a:pt x="586" y="307"/>
                  <a:pt x="586" y="307"/>
                </a:cubicBezTo>
                <a:cubicBezTo>
                  <a:pt x="586" y="307"/>
                  <a:pt x="581" y="312"/>
                  <a:pt x="578" y="320"/>
                </a:cubicBezTo>
                <a:cubicBezTo>
                  <a:pt x="575" y="328"/>
                  <a:pt x="561" y="329"/>
                  <a:pt x="561" y="329"/>
                </a:cubicBezTo>
                <a:cubicBezTo>
                  <a:pt x="561" y="329"/>
                  <a:pt x="436" y="328"/>
                  <a:pt x="424" y="328"/>
                </a:cubicBezTo>
                <a:cubicBezTo>
                  <a:pt x="413" y="328"/>
                  <a:pt x="401" y="323"/>
                  <a:pt x="394" y="318"/>
                </a:cubicBezTo>
                <a:cubicBezTo>
                  <a:pt x="389" y="314"/>
                  <a:pt x="388" y="307"/>
                  <a:pt x="387" y="302"/>
                </a:cubicBezTo>
                <a:cubicBezTo>
                  <a:pt x="388" y="301"/>
                  <a:pt x="388" y="301"/>
                  <a:pt x="388" y="301"/>
                </a:cubicBezTo>
                <a:cubicBezTo>
                  <a:pt x="388" y="259"/>
                  <a:pt x="388" y="259"/>
                  <a:pt x="388" y="259"/>
                </a:cubicBezTo>
                <a:cubicBezTo>
                  <a:pt x="395" y="257"/>
                  <a:pt x="394" y="251"/>
                  <a:pt x="394" y="251"/>
                </a:cubicBezTo>
                <a:cubicBezTo>
                  <a:pt x="394" y="251"/>
                  <a:pt x="394" y="243"/>
                  <a:pt x="394" y="232"/>
                </a:cubicBezTo>
                <a:cubicBezTo>
                  <a:pt x="394" y="232"/>
                  <a:pt x="394" y="232"/>
                  <a:pt x="394" y="232"/>
                </a:cubicBezTo>
                <a:cubicBezTo>
                  <a:pt x="394" y="232"/>
                  <a:pt x="394" y="232"/>
                  <a:pt x="394" y="232"/>
                </a:cubicBezTo>
                <a:cubicBezTo>
                  <a:pt x="394" y="232"/>
                  <a:pt x="394" y="232"/>
                  <a:pt x="394" y="231"/>
                </a:cubicBezTo>
                <a:cubicBezTo>
                  <a:pt x="394" y="229"/>
                  <a:pt x="392" y="227"/>
                  <a:pt x="388" y="225"/>
                </a:cubicBezTo>
                <a:cubicBezTo>
                  <a:pt x="388" y="225"/>
                  <a:pt x="388" y="225"/>
                  <a:pt x="388" y="224"/>
                </a:cubicBezTo>
                <a:cubicBezTo>
                  <a:pt x="387" y="224"/>
                  <a:pt x="386" y="224"/>
                  <a:pt x="386" y="224"/>
                </a:cubicBezTo>
                <a:cubicBezTo>
                  <a:pt x="375" y="219"/>
                  <a:pt x="359" y="216"/>
                  <a:pt x="359" y="216"/>
                </a:cubicBezTo>
                <a:cubicBezTo>
                  <a:pt x="358" y="207"/>
                  <a:pt x="358" y="207"/>
                  <a:pt x="358" y="207"/>
                </a:cubicBezTo>
                <a:cubicBezTo>
                  <a:pt x="356" y="204"/>
                  <a:pt x="356" y="204"/>
                  <a:pt x="356" y="204"/>
                </a:cubicBezTo>
                <a:cubicBezTo>
                  <a:pt x="352" y="202"/>
                  <a:pt x="352" y="202"/>
                  <a:pt x="352" y="202"/>
                </a:cubicBezTo>
                <a:cubicBezTo>
                  <a:pt x="352" y="196"/>
                  <a:pt x="352" y="157"/>
                  <a:pt x="352" y="150"/>
                </a:cubicBezTo>
                <a:cubicBezTo>
                  <a:pt x="352" y="148"/>
                  <a:pt x="351" y="146"/>
                  <a:pt x="350" y="145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45" y="140"/>
                  <a:pt x="340" y="140"/>
                  <a:pt x="340" y="140"/>
                </a:cubicBezTo>
                <a:cubicBezTo>
                  <a:pt x="340" y="133"/>
                  <a:pt x="340" y="133"/>
                  <a:pt x="340" y="133"/>
                </a:cubicBezTo>
                <a:cubicBezTo>
                  <a:pt x="342" y="133"/>
                  <a:pt x="340" y="132"/>
                  <a:pt x="341" y="130"/>
                </a:cubicBezTo>
                <a:cubicBezTo>
                  <a:pt x="341" y="130"/>
                  <a:pt x="342" y="130"/>
                  <a:pt x="344" y="129"/>
                </a:cubicBezTo>
                <a:cubicBezTo>
                  <a:pt x="347" y="128"/>
                  <a:pt x="346" y="125"/>
                  <a:pt x="346" y="125"/>
                </a:cubicBezTo>
                <a:cubicBezTo>
                  <a:pt x="346" y="125"/>
                  <a:pt x="346" y="121"/>
                  <a:pt x="346" y="115"/>
                </a:cubicBezTo>
                <a:cubicBezTo>
                  <a:pt x="346" y="108"/>
                  <a:pt x="331" y="108"/>
                  <a:pt x="331" y="108"/>
                </a:cubicBezTo>
                <a:cubicBezTo>
                  <a:pt x="331" y="88"/>
                  <a:pt x="331" y="88"/>
                  <a:pt x="331" y="88"/>
                </a:cubicBezTo>
                <a:cubicBezTo>
                  <a:pt x="331" y="87"/>
                  <a:pt x="331" y="86"/>
                  <a:pt x="331" y="86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2" y="66"/>
                  <a:pt x="333" y="63"/>
                  <a:pt x="333" y="63"/>
                </a:cubicBezTo>
                <a:cubicBezTo>
                  <a:pt x="333" y="63"/>
                  <a:pt x="336" y="63"/>
                  <a:pt x="341" y="63"/>
                </a:cubicBezTo>
                <a:cubicBezTo>
                  <a:pt x="345" y="63"/>
                  <a:pt x="344" y="59"/>
                  <a:pt x="344" y="59"/>
                </a:cubicBezTo>
                <a:cubicBezTo>
                  <a:pt x="344" y="59"/>
                  <a:pt x="404" y="68"/>
                  <a:pt x="410" y="69"/>
                </a:cubicBezTo>
                <a:cubicBezTo>
                  <a:pt x="414" y="70"/>
                  <a:pt x="421" y="72"/>
                  <a:pt x="425" y="69"/>
                </a:cubicBezTo>
                <a:cubicBezTo>
                  <a:pt x="426" y="69"/>
                  <a:pt x="426" y="69"/>
                  <a:pt x="426" y="69"/>
                </a:cubicBezTo>
                <a:cubicBezTo>
                  <a:pt x="428" y="68"/>
                  <a:pt x="429" y="65"/>
                  <a:pt x="430" y="62"/>
                </a:cubicBezTo>
                <a:cubicBezTo>
                  <a:pt x="432" y="54"/>
                  <a:pt x="432" y="42"/>
                  <a:pt x="432" y="32"/>
                </a:cubicBezTo>
                <a:cubicBezTo>
                  <a:pt x="432" y="22"/>
                  <a:pt x="431" y="13"/>
                  <a:pt x="424" y="13"/>
                </a:cubicBezTo>
                <a:cubicBezTo>
                  <a:pt x="423" y="13"/>
                  <a:pt x="421" y="13"/>
                  <a:pt x="421" y="13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54" y="18"/>
                  <a:pt x="347" y="18"/>
                  <a:pt x="346" y="18"/>
                </a:cubicBezTo>
                <a:cubicBezTo>
                  <a:pt x="346" y="18"/>
                  <a:pt x="346" y="18"/>
                  <a:pt x="345" y="17"/>
                </a:cubicBezTo>
                <a:cubicBezTo>
                  <a:pt x="345" y="17"/>
                  <a:pt x="345" y="17"/>
                  <a:pt x="345" y="17"/>
                </a:cubicBezTo>
                <a:cubicBezTo>
                  <a:pt x="345" y="16"/>
                  <a:pt x="345" y="16"/>
                  <a:pt x="344" y="15"/>
                </a:cubicBezTo>
                <a:cubicBezTo>
                  <a:pt x="344" y="15"/>
                  <a:pt x="344" y="15"/>
                  <a:pt x="344" y="15"/>
                </a:cubicBezTo>
                <a:cubicBezTo>
                  <a:pt x="343" y="15"/>
                  <a:pt x="343" y="15"/>
                  <a:pt x="343" y="15"/>
                </a:cubicBezTo>
                <a:cubicBezTo>
                  <a:pt x="343" y="15"/>
                  <a:pt x="343" y="15"/>
                  <a:pt x="343" y="15"/>
                </a:cubicBezTo>
                <a:cubicBezTo>
                  <a:pt x="334" y="14"/>
                  <a:pt x="334" y="14"/>
                  <a:pt x="334" y="14"/>
                </a:cubicBezTo>
                <a:cubicBezTo>
                  <a:pt x="334" y="14"/>
                  <a:pt x="330" y="4"/>
                  <a:pt x="316" y="2"/>
                </a:cubicBezTo>
                <a:cubicBezTo>
                  <a:pt x="314" y="2"/>
                  <a:pt x="313" y="2"/>
                  <a:pt x="311" y="1"/>
                </a:cubicBezTo>
                <a:cubicBezTo>
                  <a:pt x="311" y="1"/>
                  <a:pt x="311" y="1"/>
                  <a:pt x="312" y="1"/>
                </a:cubicBezTo>
                <a:cubicBezTo>
                  <a:pt x="312" y="1"/>
                  <a:pt x="294" y="0"/>
                  <a:pt x="285" y="9"/>
                </a:cubicBezTo>
                <a:cubicBezTo>
                  <a:pt x="282" y="11"/>
                  <a:pt x="281" y="13"/>
                  <a:pt x="281" y="13"/>
                </a:cubicBezTo>
                <a:cubicBezTo>
                  <a:pt x="281" y="13"/>
                  <a:pt x="278" y="13"/>
                  <a:pt x="274" y="13"/>
                </a:cubicBezTo>
                <a:cubicBezTo>
                  <a:pt x="271" y="13"/>
                  <a:pt x="270" y="16"/>
                  <a:pt x="270" y="16"/>
                </a:cubicBezTo>
                <a:cubicBezTo>
                  <a:pt x="270" y="16"/>
                  <a:pt x="211" y="7"/>
                  <a:pt x="199" y="6"/>
                </a:cubicBezTo>
                <a:cubicBezTo>
                  <a:pt x="188" y="4"/>
                  <a:pt x="187" y="10"/>
                  <a:pt x="187" y="10"/>
                </a:cubicBezTo>
                <a:cubicBezTo>
                  <a:pt x="182" y="25"/>
                  <a:pt x="183" y="48"/>
                  <a:pt x="185" y="56"/>
                </a:cubicBezTo>
                <a:cubicBezTo>
                  <a:pt x="188" y="64"/>
                  <a:pt x="195" y="62"/>
                  <a:pt x="195" y="62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69" y="59"/>
                  <a:pt x="271" y="60"/>
                  <a:pt x="271" y="60"/>
                </a:cubicBezTo>
                <a:cubicBezTo>
                  <a:pt x="279" y="61"/>
                  <a:pt x="279" y="61"/>
                  <a:pt x="279" y="61"/>
                </a:cubicBezTo>
                <a:cubicBezTo>
                  <a:pt x="279" y="61"/>
                  <a:pt x="279" y="61"/>
                  <a:pt x="279" y="61"/>
                </a:cubicBezTo>
                <a:cubicBezTo>
                  <a:pt x="280" y="62"/>
                  <a:pt x="280" y="62"/>
                  <a:pt x="281" y="63"/>
                </a:cubicBezTo>
                <a:cubicBezTo>
                  <a:pt x="282" y="64"/>
                  <a:pt x="283" y="65"/>
                  <a:pt x="283" y="65"/>
                </a:cubicBezTo>
                <a:cubicBezTo>
                  <a:pt x="283" y="106"/>
                  <a:pt x="283" y="106"/>
                  <a:pt x="283" y="106"/>
                </a:cubicBezTo>
                <a:cubicBezTo>
                  <a:pt x="274" y="109"/>
                  <a:pt x="268" y="114"/>
                  <a:pt x="268" y="114"/>
                </a:cubicBezTo>
                <a:cubicBezTo>
                  <a:pt x="268" y="114"/>
                  <a:pt x="267" y="120"/>
                  <a:pt x="267" y="125"/>
                </a:cubicBezTo>
                <a:cubicBezTo>
                  <a:pt x="267" y="131"/>
                  <a:pt x="273" y="131"/>
                  <a:pt x="273" y="131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64" y="141"/>
                  <a:pt x="262" y="146"/>
                  <a:pt x="262" y="146"/>
                </a:cubicBezTo>
                <a:cubicBezTo>
                  <a:pt x="262" y="199"/>
                  <a:pt x="262" y="199"/>
                  <a:pt x="262" y="199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53" y="207"/>
                  <a:pt x="253" y="207"/>
                  <a:pt x="253" y="207"/>
                </a:cubicBezTo>
                <a:cubicBezTo>
                  <a:pt x="252" y="216"/>
                  <a:pt x="252" y="216"/>
                  <a:pt x="252" y="216"/>
                </a:cubicBezTo>
                <a:cubicBezTo>
                  <a:pt x="229" y="217"/>
                  <a:pt x="221" y="229"/>
                  <a:pt x="221" y="229"/>
                </a:cubicBezTo>
                <a:cubicBezTo>
                  <a:pt x="221" y="230"/>
                  <a:pt x="220" y="231"/>
                  <a:pt x="220" y="232"/>
                </a:cubicBezTo>
                <a:cubicBezTo>
                  <a:pt x="218" y="234"/>
                  <a:pt x="218" y="237"/>
                  <a:pt x="218" y="240"/>
                </a:cubicBezTo>
                <a:cubicBezTo>
                  <a:pt x="217" y="243"/>
                  <a:pt x="217" y="246"/>
                  <a:pt x="218" y="249"/>
                </a:cubicBezTo>
                <a:cubicBezTo>
                  <a:pt x="218" y="251"/>
                  <a:pt x="219" y="254"/>
                  <a:pt x="220" y="255"/>
                </a:cubicBezTo>
                <a:cubicBezTo>
                  <a:pt x="222" y="257"/>
                  <a:pt x="224" y="259"/>
                  <a:pt x="227" y="261"/>
                </a:cubicBezTo>
                <a:cubicBezTo>
                  <a:pt x="228" y="261"/>
                  <a:pt x="228" y="261"/>
                  <a:pt x="228" y="261"/>
                </a:cubicBezTo>
                <a:cubicBezTo>
                  <a:pt x="228" y="261"/>
                  <a:pt x="227" y="267"/>
                  <a:pt x="225" y="297"/>
                </a:cubicBezTo>
                <a:cubicBezTo>
                  <a:pt x="224" y="313"/>
                  <a:pt x="211" y="321"/>
                  <a:pt x="200" y="325"/>
                </a:cubicBezTo>
                <a:cubicBezTo>
                  <a:pt x="197" y="326"/>
                  <a:pt x="193" y="327"/>
                  <a:pt x="190" y="328"/>
                </a:cubicBezTo>
                <a:cubicBezTo>
                  <a:pt x="186" y="328"/>
                  <a:pt x="183" y="328"/>
                  <a:pt x="183" y="328"/>
                </a:cubicBezTo>
                <a:cubicBezTo>
                  <a:pt x="183" y="328"/>
                  <a:pt x="159" y="330"/>
                  <a:pt x="146" y="331"/>
                </a:cubicBezTo>
                <a:cubicBezTo>
                  <a:pt x="141" y="331"/>
                  <a:pt x="136" y="332"/>
                  <a:pt x="131" y="332"/>
                </a:cubicBezTo>
                <a:cubicBezTo>
                  <a:pt x="123" y="333"/>
                  <a:pt x="111" y="335"/>
                  <a:pt x="96" y="341"/>
                </a:cubicBezTo>
                <a:cubicBezTo>
                  <a:pt x="96" y="341"/>
                  <a:pt x="95" y="341"/>
                  <a:pt x="95" y="341"/>
                </a:cubicBezTo>
                <a:cubicBezTo>
                  <a:pt x="94" y="342"/>
                  <a:pt x="93" y="342"/>
                  <a:pt x="92" y="342"/>
                </a:cubicBezTo>
                <a:cubicBezTo>
                  <a:pt x="73" y="350"/>
                  <a:pt x="57" y="360"/>
                  <a:pt x="46" y="371"/>
                </a:cubicBezTo>
                <a:cubicBezTo>
                  <a:pt x="2" y="408"/>
                  <a:pt x="1" y="470"/>
                  <a:pt x="1" y="470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20"/>
                  <a:pt x="0" y="520"/>
                  <a:pt x="0" y="520"/>
                </a:cubicBezTo>
                <a:cubicBezTo>
                  <a:pt x="0" y="520"/>
                  <a:pt x="0" y="521"/>
                  <a:pt x="0" y="521"/>
                </a:cubicBezTo>
                <a:cubicBezTo>
                  <a:pt x="0" y="522"/>
                  <a:pt x="0" y="522"/>
                  <a:pt x="0" y="522"/>
                </a:cubicBezTo>
                <a:cubicBezTo>
                  <a:pt x="31" y="543"/>
                  <a:pt x="67" y="532"/>
                  <a:pt x="84" y="527"/>
                </a:cubicBezTo>
                <a:cubicBezTo>
                  <a:pt x="100" y="522"/>
                  <a:pt x="96" y="530"/>
                  <a:pt x="101" y="487"/>
                </a:cubicBezTo>
                <a:cubicBezTo>
                  <a:pt x="106" y="445"/>
                  <a:pt x="148" y="428"/>
                  <a:pt x="229" y="459"/>
                </a:cubicBezTo>
                <a:cubicBezTo>
                  <a:pt x="310" y="491"/>
                  <a:pt x="358" y="466"/>
                  <a:pt x="383" y="456"/>
                </a:cubicBezTo>
                <a:cubicBezTo>
                  <a:pt x="408" y="445"/>
                  <a:pt x="439" y="446"/>
                  <a:pt x="439" y="446"/>
                </a:cubicBezTo>
                <a:cubicBezTo>
                  <a:pt x="439" y="446"/>
                  <a:pt x="534" y="447"/>
                  <a:pt x="559" y="449"/>
                </a:cubicBezTo>
                <a:cubicBezTo>
                  <a:pt x="584" y="451"/>
                  <a:pt x="578" y="463"/>
                  <a:pt x="586" y="468"/>
                </a:cubicBezTo>
                <a:cubicBezTo>
                  <a:pt x="594" y="473"/>
                  <a:pt x="603" y="467"/>
                  <a:pt x="603" y="467"/>
                </a:cubicBezTo>
                <a:cubicBezTo>
                  <a:pt x="607" y="428"/>
                  <a:pt x="601" y="305"/>
                  <a:pt x="601" y="305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" name="Freeform 5"/>
          <p:cNvSpPr/>
          <p:nvPr/>
        </p:nvSpPr>
        <p:spPr bwMode="auto">
          <a:xfrm>
            <a:off x="3165261" y="2420607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45C1A4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0" name="Freeform 5"/>
          <p:cNvSpPr/>
          <p:nvPr/>
        </p:nvSpPr>
        <p:spPr bwMode="auto">
          <a:xfrm>
            <a:off x="3546262" y="2420607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45C1A4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1" name="Freeform 5"/>
          <p:cNvSpPr/>
          <p:nvPr/>
        </p:nvSpPr>
        <p:spPr bwMode="auto">
          <a:xfrm>
            <a:off x="3346647" y="2756622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45C1A4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2" name="Freeform 5"/>
          <p:cNvSpPr/>
          <p:nvPr/>
        </p:nvSpPr>
        <p:spPr bwMode="auto">
          <a:xfrm>
            <a:off x="3698662" y="2756622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45C1A4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3" name="Freeform 5"/>
          <p:cNvSpPr/>
          <p:nvPr/>
        </p:nvSpPr>
        <p:spPr bwMode="auto">
          <a:xfrm>
            <a:off x="3012862" y="2756622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45C1A4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5" name="Freeform 5"/>
          <p:cNvSpPr/>
          <p:nvPr/>
        </p:nvSpPr>
        <p:spPr bwMode="auto">
          <a:xfrm>
            <a:off x="5434317" y="1594920"/>
            <a:ext cx="849221" cy="760762"/>
          </a:xfrm>
          <a:custGeom>
            <a:avLst/>
            <a:gdLst>
              <a:gd name="T0" fmla="*/ 586 w 607"/>
              <a:gd name="T1" fmla="*/ 307 h 543"/>
              <a:gd name="T2" fmla="*/ 561 w 607"/>
              <a:gd name="T3" fmla="*/ 329 h 543"/>
              <a:gd name="T4" fmla="*/ 394 w 607"/>
              <a:gd name="T5" fmla="*/ 318 h 543"/>
              <a:gd name="T6" fmla="*/ 388 w 607"/>
              <a:gd name="T7" fmla="*/ 301 h 543"/>
              <a:gd name="T8" fmla="*/ 394 w 607"/>
              <a:gd name="T9" fmla="*/ 251 h 543"/>
              <a:gd name="T10" fmla="*/ 394 w 607"/>
              <a:gd name="T11" fmla="*/ 232 h 543"/>
              <a:gd name="T12" fmla="*/ 394 w 607"/>
              <a:gd name="T13" fmla="*/ 231 h 543"/>
              <a:gd name="T14" fmla="*/ 388 w 607"/>
              <a:gd name="T15" fmla="*/ 224 h 543"/>
              <a:gd name="T16" fmla="*/ 359 w 607"/>
              <a:gd name="T17" fmla="*/ 216 h 543"/>
              <a:gd name="T18" fmla="*/ 356 w 607"/>
              <a:gd name="T19" fmla="*/ 204 h 543"/>
              <a:gd name="T20" fmla="*/ 352 w 607"/>
              <a:gd name="T21" fmla="*/ 150 h 543"/>
              <a:gd name="T22" fmla="*/ 350 w 607"/>
              <a:gd name="T23" fmla="*/ 144 h 543"/>
              <a:gd name="T24" fmla="*/ 340 w 607"/>
              <a:gd name="T25" fmla="*/ 133 h 543"/>
              <a:gd name="T26" fmla="*/ 344 w 607"/>
              <a:gd name="T27" fmla="*/ 129 h 543"/>
              <a:gd name="T28" fmla="*/ 346 w 607"/>
              <a:gd name="T29" fmla="*/ 115 h 543"/>
              <a:gd name="T30" fmla="*/ 331 w 607"/>
              <a:gd name="T31" fmla="*/ 88 h 543"/>
              <a:gd name="T32" fmla="*/ 331 w 607"/>
              <a:gd name="T33" fmla="*/ 67 h 543"/>
              <a:gd name="T34" fmla="*/ 331 w 607"/>
              <a:gd name="T35" fmla="*/ 67 h 543"/>
              <a:gd name="T36" fmla="*/ 341 w 607"/>
              <a:gd name="T37" fmla="*/ 63 h 543"/>
              <a:gd name="T38" fmla="*/ 410 w 607"/>
              <a:gd name="T39" fmla="*/ 69 h 543"/>
              <a:gd name="T40" fmla="*/ 426 w 607"/>
              <a:gd name="T41" fmla="*/ 69 h 543"/>
              <a:gd name="T42" fmla="*/ 432 w 607"/>
              <a:gd name="T43" fmla="*/ 32 h 543"/>
              <a:gd name="T44" fmla="*/ 421 w 607"/>
              <a:gd name="T45" fmla="*/ 13 h 543"/>
              <a:gd name="T46" fmla="*/ 346 w 607"/>
              <a:gd name="T47" fmla="*/ 18 h 543"/>
              <a:gd name="T48" fmla="*/ 345 w 607"/>
              <a:gd name="T49" fmla="*/ 17 h 543"/>
              <a:gd name="T50" fmla="*/ 344 w 607"/>
              <a:gd name="T51" fmla="*/ 15 h 543"/>
              <a:gd name="T52" fmla="*/ 343 w 607"/>
              <a:gd name="T53" fmla="*/ 15 h 543"/>
              <a:gd name="T54" fmla="*/ 316 w 607"/>
              <a:gd name="T55" fmla="*/ 2 h 543"/>
              <a:gd name="T56" fmla="*/ 312 w 607"/>
              <a:gd name="T57" fmla="*/ 1 h 543"/>
              <a:gd name="T58" fmla="*/ 281 w 607"/>
              <a:gd name="T59" fmla="*/ 13 h 543"/>
              <a:gd name="T60" fmla="*/ 270 w 607"/>
              <a:gd name="T61" fmla="*/ 16 h 543"/>
              <a:gd name="T62" fmla="*/ 187 w 607"/>
              <a:gd name="T63" fmla="*/ 10 h 543"/>
              <a:gd name="T64" fmla="*/ 195 w 607"/>
              <a:gd name="T65" fmla="*/ 62 h 543"/>
              <a:gd name="T66" fmla="*/ 271 w 607"/>
              <a:gd name="T67" fmla="*/ 60 h 543"/>
              <a:gd name="T68" fmla="*/ 279 w 607"/>
              <a:gd name="T69" fmla="*/ 61 h 543"/>
              <a:gd name="T70" fmla="*/ 283 w 607"/>
              <a:gd name="T71" fmla="*/ 65 h 543"/>
              <a:gd name="T72" fmla="*/ 268 w 607"/>
              <a:gd name="T73" fmla="*/ 114 h 543"/>
              <a:gd name="T74" fmla="*/ 273 w 607"/>
              <a:gd name="T75" fmla="*/ 131 h 543"/>
              <a:gd name="T76" fmla="*/ 262 w 607"/>
              <a:gd name="T77" fmla="*/ 146 h 543"/>
              <a:gd name="T78" fmla="*/ 260 w 607"/>
              <a:gd name="T79" fmla="*/ 200 h 543"/>
              <a:gd name="T80" fmla="*/ 253 w 607"/>
              <a:gd name="T81" fmla="*/ 207 h 543"/>
              <a:gd name="T82" fmla="*/ 221 w 607"/>
              <a:gd name="T83" fmla="*/ 229 h 543"/>
              <a:gd name="T84" fmla="*/ 218 w 607"/>
              <a:gd name="T85" fmla="*/ 240 h 543"/>
              <a:gd name="T86" fmla="*/ 220 w 607"/>
              <a:gd name="T87" fmla="*/ 255 h 543"/>
              <a:gd name="T88" fmla="*/ 228 w 607"/>
              <a:gd name="T89" fmla="*/ 261 h 543"/>
              <a:gd name="T90" fmla="*/ 200 w 607"/>
              <a:gd name="T91" fmla="*/ 325 h 543"/>
              <a:gd name="T92" fmla="*/ 183 w 607"/>
              <a:gd name="T93" fmla="*/ 328 h 543"/>
              <a:gd name="T94" fmla="*/ 131 w 607"/>
              <a:gd name="T95" fmla="*/ 332 h 543"/>
              <a:gd name="T96" fmla="*/ 95 w 607"/>
              <a:gd name="T97" fmla="*/ 341 h 543"/>
              <a:gd name="T98" fmla="*/ 46 w 607"/>
              <a:gd name="T99" fmla="*/ 371 h 543"/>
              <a:gd name="T100" fmla="*/ 0 w 607"/>
              <a:gd name="T101" fmla="*/ 515 h 543"/>
              <a:gd name="T102" fmla="*/ 0 w 607"/>
              <a:gd name="T103" fmla="*/ 521 h 543"/>
              <a:gd name="T104" fmla="*/ 84 w 607"/>
              <a:gd name="T105" fmla="*/ 527 h 543"/>
              <a:gd name="T106" fmla="*/ 229 w 607"/>
              <a:gd name="T107" fmla="*/ 459 h 543"/>
              <a:gd name="T108" fmla="*/ 439 w 607"/>
              <a:gd name="T109" fmla="*/ 446 h 543"/>
              <a:gd name="T110" fmla="*/ 586 w 607"/>
              <a:gd name="T111" fmla="*/ 468 h 543"/>
              <a:gd name="T112" fmla="*/ 601 w 607"/>
              <a:gd name="T113" fmla="*/ 305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07" h="543">
                <a:moveTo>
                  <a:pt x="601" y="305"/>
                </a:moveTo>
                <a:cubicBezTo>
                  <a:pt x="586" y="307"/>
                  <a:pt x="586" y="307"/>
                  <a:pt x="586" y="307"/>
                </a:cubicBezTo>
                <a:cubicBezTo>
                  <a:pt x="586" y="307"/>
                  <a:pt x="581" y="312"/>
                  <a:pt x="578" y="320"/>
                </a:cubicBezTo>
                <a:cubicBezTo>
                  <a:pt x="575" y="328"/>
                  <a:pt x="561" y="329"/>
                  <a:pt x="561" y="329"/>
                </a:cubicBezTo>
                <a:cubicBezTo>
                  <a:pt x="561" y="329"/>
                  <a:pt x="436" y="328"/>
                  <a:pt x="424" y="328"/>
                </a:cubicBezTo>
                <a:cubicBezTo>
                  <a:pt x="413" y="328"/>
                  <a:pt x="401" y="323"/>
                  <a:pt x="394" y="318"/>
                </a:cubicBezTo>
                <a:cubicBezTo>
                  <a:pt x="389" y="314"/>
                  <a:pt x="388" y="307"/>
                  <a:pt x="387" y="302"/>
                </a:cubicBezTo>
                <a:cubicBezTo>
                  <a:pt x="388" y="301"/>
                  <a:pt x="388" y="301"/>
                  <a:pt x="388" y="301"/>
                </a:cubicBezTo>
                <a:cubicBezTo>
                  <a:pt x="388" y="259"/>
                  <a:pt x="388" y="259"/>
                  <a:pt x="388" y="259"/>
                </a:cubicBezTo>
                <a:cubicBezTo>
                  <a:pt x="395" y="257"/>
                  <a:pt x="394" y="251"/>
                  <a:pt x="394" y="251"/>
                </a:cubicBezTo>
                <a:cubicBezTo>
                  <a:pt x="394" y="251"/>
                  <a:pt x="394" y="243"/>
                  <a:pt x="394" y="232"/>
                </a:cubicBezTo>
                <a:cubicBezTo>
                  <a:pt x="394" y="232"/>
                  <a:pt x="394" y="232"/>
                  <a:pt x="394" y="232"/>
                </a:cubicBezTo>
                <a:cubicBezTo>
                  <a:pt x="394" y="232"/>
                  <a:pt x="394" y="232"/>
                  <a:pt x="394" y="232"/>
                </a:cubicBezTo>
                <a:cubicBezTo>
                  <a:pt x="394" y="232"/>
                  <a:pt x="394" y="232"/>
                  <a:pt x="394" y="231"/>
                </a:cubicBezTo>
                <a:cubicBezTo>
                  <a:pt x="394" y="229"/>
                  <a:pt x="392" y="227"/>
                  <a:pt x="388" y="225"/>
                </a:cubicBezTo>
                <a:cubicBezTo>
                  <a:pt x="388" y="225"/>
                  <a:pt x="388" y="225"/>
                  <a:pt x="388" y="224"/>
                </a:cubicBezTo>
                <a:cubicBezTo>
                  <a:pt x="387" y="224"/>
                  <a:pt x="386" y="224"/>
                  <a:pt x="386" y="224"/>
                </a:cubicBezTo>
                <a:cubicBezTo>
                  <a:pt x="375" y="219"/>
                  <a:pt x="359" y="216"/>
                  <a:pt x="359" y="216"/>
                </a:cubicBezTo>
                <a:cubicBezTo>
                  <a:pt x="358" y="207"/>
                  <a:pt x="358" y="207"/>
                  <a:pt x="358" y="207"/>
                </a:cubicBezTo>
                <a:cubicBezTo>
                  <a:pt x="356" y="204"/>
                  <a:pt x="356" y="204"/>
                  <a:pt x="356" y="204"/>
                </a:cubicBezTo>
                <a:cubicBezTo>
                  <a:pt x="352" y="202"/>
                  <a:pt x="352" y="202"/>
                  <a:pt x="352" y="202"/>
                </a:cubicBezTo>
                <a:cubicBezTo>
                  <a:pt x="352" y="196"/>
                  <a:pt x="352" y="157"/>
                  <a:pt x="352" y="150"/>
                </a:cubicBezTo>
                <a:cubicBezTo>
                  <a:pt x="352" y="148"/>
                  <a:pt x="351" y="146"/>
                  <a:pt x="350" y="145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45" y="140"/>
                  <a:pt x="340" y="140"/>
                  <a:pt x="340" y="140"/>
                </a:cubicBezTo>
                <a:cubicBezTo>
                  <a:pt x="340" y="133"/>
                  <a:pt x="340" y="133"/>
                  <a:pt x="340" y="133"/>
                </a:cubicBezTo>
                <a:cubicBezTo>
                  <a:pt x="342" y="133"/>
                  <a:pt x="340" y="132"/>
                  <a:pt x="341" y="130"/>
                </a:cubicBezTo>
                <a:cubicBezTo>
                  <a:pt x="341" y="130"/>
                  <a:pt x="342" y="130"/>
                  <a:pt x="344" y="129"/>
                </a:cubicBezTo>
                <a:cubicBezTo>
                  <a:pt x="347" y="128"/>
                  <a:pt x="346" y="125"/>
                  <a:pt x="346" y="125"/>
                </a:cubicBezTo>
                <a:cubicBezTo>
                  <a:pt x="346" y="125"/>
                  <a:pt x="346" y="121"/>
                  <a:pt x="346" y="115"/>
                </a:cubicBezTo>
                <a:cubicBezTo>
                  <a:pt x="346" y="108"/>
                  <a:pt x="331" y="108"/>
                  <a:pt x="331" y="108"/>
                </a:cubicBezTo>
                <a:cubicBezTo>
                  <a:pt x="331" y="88"/>
                  <a:pt x="331" y="88"/>
                  <a:pt x="331" y="88"/>
                </a:cubicBezTo>
                <a:cubicBezTo>
                  <a:pt x="331" y="87"/>
                  <a:pt x="331" y="86"/>
                  <a:pt x="331" y="86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2" y="66"/>
                  <a:pt x="333" y="63"/>
                  <a:pt x="333" y="63"/>
                </a:cubicBezTo>
                <a:cubicBezTo>
                  <a:pt x="333" y="63"/>
                  <a:pt x="336" y="63"/>
                  <a:pt x="341" y="63"/>
                </a:cubicBezTo>
                <a:cubicBezTo>
                  <a:pt x="345" y="63"/>
                  <a:pt x="344" y="59"/>
                  <a:pt x="344" y="59"/>
                </a:cubicBezTo>
                <a:cubicBezTo>
                  <a:pt x="344" y="59"/>
                  <a:pt x="404" y="68"/>
                  <a:pt x="410" y="69"/>
                </a:cubicBezTo>
                <a:cubicBezTo>
                  <a:pt x="414" y="70"/>
                  <a:pt x="421" y="72"/>
                  <a:pt x="425" y="69"/>
                </a:cubicBezTo>
                <a:cubicBezTo>
                  <a:pt x="426" y="69"/>
                  <a:pt x="426" y="69"/>
                  <a:pt x="426" y="69"/>
                </a:cubicBezTo>
                <a:cubicBezTo>
                  <a:pt x="428" y="68"/>
                  <a:pt x="429" y="65"/>
                  <a:pt x="430" y="62"/>
                </a:cubicBezTo>
                <a:cubicBezTo>
                  <a:pt x="432" y="54"/>
                  <a:pt x="432" y="42"/>
                  <a:pt x="432" y="32"/>
                </a:cubicBezTo>
                <a:cubicBezTo>
                  <a:pt x="432" y="22"/>
                  <a:pt x="431" y="13"/>
                  <a:pt x="424" y="13"/>
                </a:cubicBezTo>
                <a:cubicBezTo>
                  <a:pt x="423" y="13"/>
                  <a:pt x="421" y="13"/>
                  <a:pt x="421" y="13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54" y="18"/>
                  <a:pt x="347" y="18"/>
                  <a:pt x="346" y="18"/>
                </a:cubicBezTo>
                <a:cubicBezTo>
                  <a:pt x="346" y="18"/>
                  <a:pt x="346" y="18"/>
                  <a:pt x="345" y="17"/>
                </a:cubicBezTo>
                <a:cubicBezTo>
                  <a:pt x="345" y="17"/>
                  <a:pt x="345" y="17"/>
                  <a:pt x="345" y="17"/>
                </a:cubicBezTo>
                <a:cubicBezTo>
                  <a:pt x="345" y="16"/>
                  <a:pt x="345" y="16"/>
                  <a:pt x="344" y="15"/>
                </a:cubicBezTo>
                <a:cubicBezTo>
                  <a:pt x="344" y="15"/>
                  <a:pt x="344" y="15"/>
                  <a:pt x="344" y="15"/>
                </a:cubicBezTo>
                <a:cubicBezTo>
                  <a:pt x="343" y="15"/>
                  <a:pt x="343" y="15"/>
                  <a:pt x="343" y="15"/>
                </a:cubicBezTo>
                <a:cubicBezTo>
                  <a:pt x="343" y="15"/>
                  <a:pt x="343" y="15"/>
                  <a:pt x="343" y="15"/>
                </a:cubicBezTo>
                <a:cubicBezTo>
                  <a:pt x="334" y="14"/>
                  <a:pt x="334" y="14"/>
                  <a:pt x="334" y="14"/>
                </a:cubicBezTo>
                <a:cubicBezTo>
                  <a:pt x="334" y="14"/>
                  <a:pt x="330" y="4"/>
                  <a:pt x="316" y="2"/>
                </a:cubicBezTo>
                <a:cubicBezTo>
                  <a:pt x="314" y="2"/>
                  <a:pt x="313" y="2"/>
                  <a:pt x="311" y="1"/>
                </a:cubicBezTo>
                <a:cubicBezTo>
                  <a:pt x="311" y="1"/>
                  <a:pt x="311" y="1"/>
                  <a:pt x="312" y="1"/>
                </a:cubicBezTo>
                <a:cubicBezTo>
                  <a:pt x="312" y="1"/>
                  <a:pt x="294" y="0"/>
                  <a:pt x="285" y="9"/>
                </a:cubicBezTo>
                <a:cubicBezTo>
                  <a:pt x="282" y="11"/>
                  <a:pt x="281" y="13"/>
                  <a:pt x="281" y="13"/>
                </a:cubicBezTo>
                <a:cubicBezTo>
                  <a:pt x="281" y="13"/>
                  <a:pt x="278" y="13"/>
                  <a:pt x="274" y="13"/>
                </a:cubicBezTo>
                <a:cubicBezTo>
                  <a:pt x="271" y="13"/>
                  <a:pt x="270" y="16"/>
                  <a:pt x="270" y="16"/>
                </a:cubicBezTo>
                <a:cubicBezTo>
                  <a:pt x="270" y="16"/>
                  <a:pt x="211" y="7"/>
                  <a:pt x="199" y="6"/>
                </a:cubicBezTo>
                <a:cubicBezTo>
                  <a:pt x="188" y="4"/>
                  <a:pt x="187" y="10"/>
                  <a:pt x="187" y="10"/>
                </a:cubicBezTo>
                <a:cubicBezTo>
                  <a:pt x="182" y="25"/>
                  <a:pt x="183" y="48"/>
                  <a:pt x="185" y="56"/>
                </a:cubicBezTo>
                <a:cubicBezTo>
                  <a:pt x="188" y="64"/>
                  <a:pt x="195" y="62"/>
                  <a:pt x="195" y="62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69" y="59"/>
                  <a:pt x="271" y="60"/>
                  <a:pt x="271" y="60"/>
                </a:cubicBezTo>
                <a:cubicBezTo>
                  <a:pt x="279" y="61"/>
                  <a:pt x="279" y="61"/>
                  <a:pt x="279" y="61"/>
                </a:cubicBezTo>
                <a:cubicBezTo>
                  <a:pt x="279" y="61"/>
                  <a:pt x="279" y="61"/>
                  <a:pt x="279" y="61"/>
                </a:cubicBezTo>
                <a:cubicBezTo>
                  <a:pt x="280" y="62"/>
                  <a:pt x="280" y="62"/>
                  <a:pt x="281" y="63"/>
                </a:cubicBezTo>
                <a:cubicBezTo>
                  <a:pt x="282" y="64"/>
                  <a:pt x="283" y="65"/>
                  <a:pt x="283" y="65"/>
                </a:cubicBezTo>
                <a:cubicBezTo>
                  <a:pt x="283" y="106"/>
                  <a:pt x="283" y="106"/>
                  <a:pt x="283" y="106"/>
                </a:cubicBezTo>
                <a:cubicBezTo>
                  <a:pt x="274" y="109"/>
                  <a:pt x="268" y="114"/>
                  <a:pt x="268" y="114"/>
                </a:cubicBezTo>
                <a:cubicBezTo>
                  <a:pt x="268" y="114"/>
                  <a:pt x="267" y="120"/>
                  <a:pt x="267" y="125"/>
                </a:cubicBezTo>
                <a:cubicBezTo>
                  <a:pt x="267" y="131"/>
                  <a:pt x="273" y="131"/>
                  <a:pt x="273" y="131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64" y="141"/>
                  <a:pt x="262" y="146"/>
                  <a:pt x="262" y="146"/>
                </a:cubicBezTo>
                <a:cubicBezTo>
                  <a:pt x="262" y="199"/>
                  <a:pt x="262" y="199"/>
                  <a:pt x="262" y="199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53" y="207"/>
                  <a:pt x="253" y="207"/>
                  <a:pt x="253" y="207"/>
                </a:cubicBezTo>
                <a:cubicBezTo>
                  <a:pt x="252" y="216"/>
                  <a:pt x="252" y="216"/>
                  <a:pt x="252" y="216"/>
                </a:cubicBezTo>
                <a:cubicBezTo>
                  <a:pt x="229" y="217"/>
                  <a:pt x="221" y="229"/>
                  <a:pt x="221" y="229"/>
                </a:cubicBezTo>
                <a:cubicBezTo>
                  <a:pt x="221" y="230"/>
                  <a:pt x="220" y="231"/>
                  <a:pt x="220" y="232"/>
                </a:cubicBezTo>
                <a:cubicBezTo>
                  <a:pt x="218" y="234"/>
                  <a:pt x="218" y="237"/>
                  <a:pt x="218" y="240"/>
                </a:cubicBezTo>
                <a:cubicBezTo>
                  <a:pt x="217" y="243"/>
                  <a:pt x="217" y="246"/>
                  <a:pt x="218" y="249"/>
                </a:cubicBezTo>
                <a:cubicBezTo>
                  <a:pt x="218" y="251"/>
                  <a:pt x="219" y="254"/>
                  <a:pt x="220" y="255"/>
                </a:cubicBezTo>
                <a:cubicBezTo>
                  <a:pt x="222" y="257"/>
                  <a:pt x="224" y="259"/>
                  <a:pt x="227" y="261"/>
                </a:cubicBezTo>
                <a:cubicBezTo>
                  <a:pt x="228" y="261"/>
                  <a:pt x="228" y="261"/>
                  <a:pt x="228" y="261"/>
                </a:cubicBezTo>
                <a:cubicBezTo>
                  <a:pt x="228" y="261"/>
                  <a:pt x="227" y="267"/>
                  <a:pt x="225" y="297"/>
                </a:cubicBezTo>
                <a:cubicBezTo>
                  <a:pt x="224" y="313"/>
                  <a:pt x="211" y="321"/>
                  <a:pt x="200" y="325"/>
                </a:cubicBezTo>
                <a:cubicBezTo>
                  <a:pt x="197" y="326"/>
                  <a:pt x="193" y="327"/>
                  <a:pt x="190" y="328"/>
                </a:cubicBezTo>
                <a:cubicBezTo>
                  <a:pt x="186" y="328"/>
                  <a:pt x="183" y="328"/>
                  <a:pt x="183" y="328"/>
                </a:cubicBezTo>
                <a:cubicBezTo>
                  <a:pt x="183" y="328"/>
                  <a:pt x="159" y="330"/>
                  <a:pt x="146" y="331"/>
                </a:cubicBezTo>
                <a:cubicBezTo>
                  <a:pt x="141" y="331"/>
                  <a:pt x="136" y="332"/>
                  <a:pt x="131" y="332"/>
                </a:cubicBezTo>
                <a:cubicBezTo>
                  <a:pt x="123" y="333"/>
                  <a:pt x="111" y="335"/>
                  <a:pt x="96" y="341"/>
                </a:cubicBezTo>
                <a:cubicBezTo>
                  <a:pt x="96" y="341"/>
                  <a:pt x="95" y="341"/>
                  <a:pt x="95" y="341"/>
                </a:cubicBezTo>
                <a:cubicBezTo>
                  <a:pt x="94" y="342"/>
                  <a:pt x="93" y="342"/>
                  <a:pt x="92" y="342"/>
                </a:cubicBezTo>
                <a:cubicBezTo>
                  <a:pt x="73" y="350"/>
                  <a:pt x="57" y="360"/>
                  <a:pt x="46" y="371"/>
                </a:cubicBezTo>
                <a:cubicBezTo>
                  <a:pt x="2" y="408"/>
                  <a:pt x="1" y="470"/>
                  <a:pt x="1" y="470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20"/>
                  <a:pt x="0" y="520"/>
                  <a:pt x="0" y="520"/>
                </a:cubicBezTo>
                <a:cubicBezTo>
                  <a:pt x="0" y="520"/>
                  <a:pt x="0" y="521"/>
                  <a:pt x="0" y="521"/>
                </a:cubicBezTo>
                <a:cubicBezTo>
                  <a:pt x="0" y="522"/>
                  <a:pt x="0" y="522"/>
                  <a:pt x="0" y="522"/>
                </a:cubicBezTo>
                <a:cubicBezTo>
                  <a:pt x="31" y="543"/>
                  <a:pt x="67" y="532"/>
                  <a:pt x="84" y="527"/>
                </a:cubicBezTo>
                <a:cubicBezTo>
                  <a:pt x="100" y="522"/>
                  <a:pt x="96" y="530"/>
                  <a:pt x="101" y="487"/>
                </a:cubicBezTo>
                <a:cubicBezTo>
                  <a:pt x="106" y="445"/>
                  <a:pt x="148" y="428"/>
                  <a:pt x="229" y="459"/>
                </a:cubicBezTo>
                <a:cubicBezTo>
                  <a:pt x="310" y="491"/>
                  <a:pt x="358" y="466"/>
                  <a:pt x="383" y="456"/>
                </a:cubicBezTo>
                <a:cubicBezTo>
                  <a:pt x="408" y="445"/>
                  <a:pt x="439" y="446"/>
                  <a:pt x="439" y="446"/>
                </a:cubicBezTo>
                <a:cubicBezTo>
                  <a:pt x="439" y="446"/>
                  <a:pt x="534" y="447"/>
                  <a:pt x="559" y="449"/>
                </a:cubicBezTo>
                <a:cubicBezTo>
                  <a:pt x="584" y="451"/>
                  <a:pt x="578" y="463"/>
                  <a:pt x="586" y="468"/>
                </a:cubicBezTo>
                <a:cubicBezTo>
                  <a:pt x="594" y="473"/>
                  <a:pt x="603" y="467"/>
                  <a:pt x="603" y="467"/>
                </a:cubicBezTo>
                <a:cubicBezTo>
                  <a:pt x="607" y="428"/>
                  <a:pt x="601" y="305"/>
                  <a:pt x="601" y="305"/>
                </a:cubicBez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6" name="Freeform 5"/>
          <p:cNvSpPr/>
          <p:nvPr/>
        </p:nvSpPr>
        <p:spPr bwMode="auto">
          <a:xfrm>
            <a:off x="5190021" y="2756622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B9D51F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27" name="Freeform 5"/>
          <p:cNvSpPr/>
          <p:nvPr/>
        </p:nvSpPr>
        <p:spPr bwMode="auto">
          <a:xfrm>
            <a:off x="5544162" y="2756622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B9D51F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1" name="Freeform 5"/>
          <p:cNvSpPr/>
          <p:nvPr/>
        </p:nvSpPr>
        <p:spPr bwMode="auto">
          <a:xfrm>
            <a:off x="5362985" y="2420607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B9D51F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2" name="Freeform 5"/>
          <p:cNvSpPr/>
          <p:nvPr/>
        </p:nvSpPr>
        <p:spPr bwMode="auto">
          <a:xfrm>
            <a:off x="7532779" y="1594920"/>
            <a:ext cx="849221" cy="760762"/>
          </a:xfrm>
          <a:custGeom>
            <a:avLst/>
            <a:gdLst>
              <a:gd name="T0" fmla="*/ 586 w 607"/>
              <a:gd name="T1" fmla="*/ 307 h 543"/>
              <a:gd name="T2" fmla="*/ 561 w 607"/>
              <a:gd name="T3" fmla="*/ 329 h 543"/>
              <a:gd name="T4" fmla="*/ 394 w 607"/>
              <a:gd name="T5" fmla="*/ 318 h 543"/>
              <a:gd name="T6" fmla="*/ 388 w 607"/>
              <a:gd name="T7" fmla="*/ 301 h 543"/>
              <a:gd name="T8" fmla="*/ 394 w 607"/>
              <a:gd name="T9" fmla="*/ 251 h 543"/>
              <a:gd name="T10" fmla="*/ 394 w 607"/>
              <a:gd name="T11" fmla="*/ 232 h 543"/>
              <a:gd name="T12" fmla="*/ 394 w 607"/>
              <a:gd name="T13" fmla="*/ 231 h 543"/>
              <a:gd name="T14" fmla="*/ 388 w 607"/>
              <a:gd name="T15" fmla="*/ 224 h 543"/>
              <a:gd name="T16" fmla="*/ 359 w 607"/>
              <a:gd name="T17" fmla="*/ 216 h 543"/>
              <a:gd name="T18" fmla="*/ 356 w 607"/>
              <a:gd name="T19" fmla="*/ 204 h 543"/>
              <a:gd name="T20" fmla="*/ 352 w 607"/>
              <a:gd name="T21" fmla="*/ 150 h 543"/>
              <a:gd name="T22" fmla="*/ 350 w 607"/>
              <a:gd name="T23" fmla="*/ 144 h 543"/>
              <a:gd name="T24" fmla="*/ 340 w 607"/>
              <a:gd name="T25" fmla="*/ 133 h 543"/>
              <a:gd name="T26" fmla="*/ 344 w 607"/>
              <a:gd name="T27" fmla="*/ 129 h 543"/>
              <a:gd name="T28" fmla="*/ 346 w 607"/>
              <a:gd name="T29" fmla="*/ 115 h 543"/>
              <a:gd name="T30" fmla="*/ 331 w 607"/>
              <a:gd name="T31" fmla="*/ 88 h 543"/>
              <a:gd name="T32" fmla="*/ 331 w 607"/>
              <a:gd name="T33" fmla="*/ 67 h 543"/>
              <a:gd name="T34" fmla="*/ 331 w 607"/>
              <a:gd name="T35" fmla="*/ 67 h 543"/>
              <a:gd name="T36" fmla="*/ 341 w 607"/>
              <a:gd name="T37" fmla="*/ 63 h 543"/>
              <a:gd name="T38" fmla="*/ 410 w 607"/>
              <a:gd name="T39" fmla="*/ 69 h 543"/>
              <a:gd name="T40" fmla="*/ 426 w 607"/>
              <a:gd name="T41" fmla="*/ 69 h 543"/>
              <a:gd name="T42" fmla="*/ 432 w 607"/>
              <a:gd name="T43" fmla="*/ 32 h 543"/>
              <a:gd name="T44" fmla="*/ 421 w 607"/>
              <a:gd name="T45" fmla="*/ 13 h 543"/>
              <a:gd name="T46" fmla="*/ 346 w 607"/>
              <a:gd name="T47" fmla="*/ 18 h 543"/>
              <a:gd name="T48" fmla="*/ 345 w 607"/>
              <a:gd name="T49" fmla="*/ 17 h 543"/>
              <a:gd name="T50" fmla="*/ 344 w 607"/>
              <a:gd name="T51" fmla="*/ 15 h 543"/>
              <a:gd name="T52" fmla="*/ 343 w 607"/>
              <a:gd name="T53" fmla="*/ 15 h 543"/>
              <a:gd name="T54" fmla="*/ 316 w 607"/>
              <a:gd name="T55" fmla="*/ 2 h 543"/>
              <a:gd name="T56" fmla="*/ 312 w 607"/>
              <a:gd name="T57" fmla="*/ 1 h 543"/>
              <a:gd name="T58" fmla="*/ 281 w 607"/>
              <a:gd name="T59" fmla="*/ 13 h 543"/>
              <a:gd name="T60" fmla="*/ 270 w 607"/>
              <a:gd name="T61" fmla="*/ 16 h 543"/>
              <a:gd name="T62" fmla="*/ 187 w 607"/>
              <a:gd name="T63" fmla="*/ 10 h 543"/>
              <a:gd name="T64" fmla="*/ 195 w 607"/>
              <a:gd name="T65" fmla="*/ 62 h 543"/>
              <a:gd name="T66" fmla="*/ 271 w 607"/>
              <a:gd name="T67" fmla="*/ 60 h 543"/>
              <a:gd name="T68" fmla="*/ 279 w 607"/>
              <a:gd name="T69" fmla="*/ 61 h 543"/>
              <a:gd name="T70" fmla="*/ 283 w 607"/>
              <a:gd name="T71" fmla="*/ 65 h 543"/>
              <a:gd name="T72" fmla="*/ 268 w 607"/>
              <a:gd name="T73" fmla="*/ 114 h 543"/>
              <a:gd name="T74" fmla="*/ 273 w 607"/>
              <a:gd name="T75" fmla="*/ 131 h 543"/>
              <a:gd name="T76" fmla="*/ 262 w 607"/>
              <a:gd name="T77" fmla="*/ 146 h 543"/>
              <a:gd name="T78" fmla="*/ 260 w 607"/>
              <a:gd name="T79" fmla="*/ 200 h 543"/>
              <a:gd name="T80" fmla="*/ 253 w 607"/>
              <a:gd name="T81" fmla="*/ 207 h 543"/>
              <a:gd name="T82" fmla="*/ 221 w 607"/>
              <a:gd name="T83" fmla="*/ 229 h 543"/>
              <a:gd name="T84" fmla="*/ 218 w 607"/>
              <a:gd name="T85" fmla="*/ 240 h 543"/>
              <a:gd name="T86" fmla="*/ 220 w 607"/>
              <a:gd name="T87" fmla="*/ 255 h 543"/>
              <a:gd name="T88" fmla="*/ 228 w 607"/>
              <a:gd name="T89" fmla="*/ 261 h 543"/>
              <a:gd name="T90" fmla="*/ 200 w 607"/>
              <a:gd name="T91" fmla="*/ 325 h 543"/>
              <a:gd name="T92" fmla="*/ 183 w 607"/>
              <a:gd name="T93" fmla="*/ 328 h 543"/>
              <a:gd name="T94" fmla="*/ 131 w 607"/>
              <a:gd name="T95" fmla="*/ 332 h 543"/>
              <a:gd name="T96" fmla="*/ 95 w 607"/>
              <a:gd name="T97" fmla="*/ 341 h 543"/>
              <a:gd name="T98" fmla="*/ 46 w 607"/>
              <a:gd name="T99" fmla="*/ 371 h 543"/>
              <a:gd name="T100" fmla="*/ 0 w 607"/>
              <a:gd name="T101" fmla="*/ 515 h 543"/>
              <a:gd name="T102" fmla="*/ 0 w 607"/>
              <a:gd name="T103" fmla="*/ 521 h 543"/>
              <a:gd name="T104" fmla="*/ 84 w 607"/>
              <a:gd name="T105" fmla="*/ 527 h 543"/>
              <a:gd name="T106" fmla="*/ 229 w 607"/>
              <a:gd name="T107" fmla="*/ 459 h 543"/>
              <a:gd name="T108" fmla="*/ 439 w 607"/>
              <a:gd name="T109" fmla="*/ 446 h 543"/>
              <a:gd name="T110" fmla="*/ 586 w 607"/>
              <a:gd name="T111" fmla="*/ 468 h 543"/>
              <a:gd name="T112" fmla="*/ 601 w 607"/>
              <a:gd name="T113" fmla="*/ 305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07" h="543">
                <a:moveTo>
                  <a:pt x="601" y="305"/>
                </a:moveTo>
                <a:cubicBezTo>
                  <a:pt x="586" y="307"/>
                  <a:pt x="586" y="307"/>
                  <a:pt x="586" y="307"/>
                </a:cubicBezTo>
                <a:cubicBezTo>
                  <a:pt x="586" y="307"/>
                  <a:pt x="581" y="312"/>
                  <a:pt x="578" y="320"/>
                </a:cubicBezTo>
                <a:cubicBezTo>
                  <a:pt x="575" y="328"/>
                  <a:pt x="561" y="329"/>
                  <a:pt x="561" y="329"/>
                </a:cubicBezTo>
                <a:cubicBezTo>
                  <a:pt x="561" y="329"/>
                  <a:pt x="436" y="328"/>
                  <a:pt x="424" y="328"/>
                </a:cubicBezTo>
                <a:cubicBezTo>
                  <a:pt x="413" y="328"/>
                  <a:pt x="401" y="323"/>
                  <a:pt x="394" y="318"/>
                </a:cubicBezTo>
                <a:cubicBezTo>
                  <a:pt x="389" y="314"/>
                  <a:pt x="388" y="307"/>
                  <a:pt x="387" y="302"/>
                </a:cubicBezTo>
                <a:cubicBezTo>
                  <a:pt x="388" y="301"/>
                  <a:pt x="388" y="301"/>
                  <a:pt x="388" y="301"/>
                </a:cubicBezTo>
                <a:cubicBezTo>
                  <a:pt x="388" y="259"/>
                  <a:pt x="388" y="259"/>
                  <a:pt x="388" y="259"/>
                </a:cubicBezTo>
                <a:cubicBezTo>
                  <a:pt x="395" y="257"/>
                  <a:pt x="394" y="251"/>
                  <a:pt x="394" y="251"/>
                </a:cubicBezTo>
                <a:cubicBezTo>
                  <a:pt x="394" y="251"/>
                  <a:pt x="394" y="243"/>
                  <a:pt x="394" y="232"/>
                </a:cubicBezTo>
                <a:cubicBezTo>
                  <a:pt x="394" y="232"/>
                  <a:pt x="394" y="232"/>
                  <a:pt x="394" y="232"/>
                </a:cubicBezTo>
                <a:cubicBezTo>
                  <a:pt x="394" y="232"/>
                  <a:pt x="394" y="232"/>
                  <a:pt x="394" y="232"/>
                </a:cubicBezTo>
                <a:cubicBezTo>
                  <a:pt x="394" y="232"/>
                  <a:pt x="394" y="232"/>
                  <a:pt x="394" y="231"/>
                </a:cubicBezTo>
                <a:cubicBezTo>
                  <a:pt x="394" y="229"/>
                  <a:pt x="392" y="227"/>
                  <a:pt x="388" y="225"/>
                </a:cubicBezTo>
                <a:cubicBezTo>
                  <a:pt x="388" y="225"/>
                  <a:pt x="388" y="225"/>
                  <a:pt x="388" y="224"/>
                </a:cubicBezTo>
                <a:cubicBezTo>
                  <a:pt x="387" y="224"/>
                  <a:pt x="386" y="224"/>
                  <a:pt x="386" y="224"/>
                </a:cubicBezTo>
                <a:cubicBezTo>
                  <a:pt x="375" y="219"/>
                  <a:pt x="359" y="216"/>
                  <a:pt x="359" y="216"/>
                </a:cubicBezTo>
                <a:cubicBezTo>
                  <a:pt x="358" y="207"/>
                  <a:pt x="358" y="207"/>
                  <a:pt x="358" y="207"/>
                </a:cubicBezTo>
                <a:cubicBezTo>
                  <a:pt x="356" y="204"/>
                  <a:pt x="356" y="204"/>
                  <a:pt x="356" y="204"/>
                </a:cubicBezTo>
                <a:cubicBezTo>
                  <a:pt x="352" y="202"/>
                  <a:pt x="352" y="202"/>
                  <a:pt x="352" y="202"/>
                </a:cubicBezTo>
                <a:cubicBezTo>
                  <a:pt x="352" y="196"/>
                  <a:pt x="352" y="157"/>
                  <a:pt x="352" y="150"/>
                </a:cubicBezTo>
                <a:cubicBezTo>
                  <a:pt x="352" y="148"/>
                  <a:pt x="351" y="146"/>
                  <a:pt x="350" y="145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45" y="140"/>
                  <a:pt x="340" y="140"/>
                  <a:pt x="340" y="140"/>
                </a:cubicBezTo>
                <a:cubicBezTo>
                  <a:pt x="340" y="133"/>
                  <a:pt x="340" y="133"/>
                  <a:pt x="340" y="133"/>
                </a:cubicBezTo>
                <a:cubicBezTo>
                  <a:pt x="342" y="133"/>
                  <a:pt x="340" y="132"/>
                  <a:pt x="341" y="130"/>
                </a:cubicBezTo>
                <a:cubicBezTo>
                  <a:pt x="341" y="130"/>
                  <a:pt x="342" y="130"/>
                  <a:pt x="344" y="129"/>
                </a:cubicBezTo>
                <a:cubicBezTo>
                  <a:pt x="347" y="128"/>
                  <a:pt x="346" y="125"/>
                  <a:pt x="346" y="125"/>
                </a:cubicBezTo>
                <a:cubicBezTo>
                  <a:pt x="346" y="125"/>
                  <a:pt x="346" y="121"/>
                  <a:pt x="346" y="115"/>
                </a:cubicBezTo>
                <a:cubicBezTo>
                  <a:pt x="346" y="108"/>
                  <a:pt x="331" y="108"/>
                  <a:pt x="331" y="108"/>
                </a:cubicBezTo>
                <a:cubicBezTo>
                  <a:pt x="331" y="88"/>
                  <a:pt x="331" y="88"/>
                  <a:pt x="331" y="88"/>
                </a:cubicBezTo>
                <a:cubicBezTo>
                  <a:pt x="331" y="87"/>
                  <a:pt x="331" y="86"/>
                  <a:pt x="331" y="86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2" y="66"/>
                  <a:pt x="333" y="63"/>
                  <a:pt x="333" y="63"/>
                </a:cubicBezTo>
                <a:cubicBezTo>
                  <a:pt x="333" y="63"/>
                  <a:pt x="336" y="63"/>
                  <a:pt x="341" y="63"/>
                </a:cubicBezTo>
                <a:cubicBezTo>
                  <a:pt x="345" y="63"/>
                  <a:pt x="344" y="59"/>
                  <a:pt x="344" y="59"/>
                </a:cubicBezTo>
                <a:cubicBezTo>
                  <a:pt x="344" y="59"/>
                  <a:pt x="404" y="68"/>
                  <a:pt x="410" y="69"/>
                </a:cubicBezTo>
                <a:cubicBezTo>
                  <a:pt x="414" y="70"/>
                  <a:pt x="421" y="72"/>
                  <a:pt x="425" y="69"/>
                </a:cubicBezTo>
                <a:cubicBezTo>
                  <a:pt x="426" y="69"/>
                  <a:pt x="426" y="69"/>
                  <a:pt x="426" y="69"/>
                </a:cubicBezTo>
                <a:cubicBezTo>
                  <a:pt x="428" y="68"/>
                  <a:pt x="429" y="65"/>
                  <a:pt x="430" y="62"/>
                </a:cubicBezTo>
                <a:cubicBezTo>
                  <a:pt x="432" y="54"/>
                  <a:pt x="432" y="42"/>
                  <a:pt x="432" y="32"/>
                </a:cubicBezTo>
                <a:cubicBezTo>
                  <a:pt x="432" y="22"/>
                  <a:pt x="431" y="13"/>
                  <a:pt x="424" y="13"/>
                </a:cubicBezTo>
                <a:cubicBezTo>
                  <a:pt x="423" y="13"/>
                  <a:pt x="421" y="13"/>
                  <a:pt x="421" y="13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54" y="18"/>
                  <a:pt x="347" y="18"/>
                  <a:pt x="346" y="18"/>
                </a:cubicBezTo>
                <a:cubicBezTo>
                  <a:pt x="346" y="18"/>
                  <a:pt x="346" y="18"/>
                  <a:pt x="345" y="17"/>
                </a:cubicBezTo>
                <a:cubicBezTo>
                  <a:pt x="345" y="17"/>
                  <a:pt x="345" y="17"/>
                  <a:pt x="345" y="17"/>
                </a:cubicBezTo>
                <a:cubicBezTo>
                  <a:pt x="345" y="16"/>
                  <a:pt x="345" y="16"/>
                  <a:pt x="344" y="15"/>
                </a:cubicBezTo>
                <a:cubicBezTo>
                  <a:pt x="344" y="15"/>
                  <a:pt x="344" y="15"/>
                  <a:pt x="344" y="15"/>
                </a:cubicBezTo>
                <a:cubicBezTo>
                  <a:pt x="343" y="15"/>
                  <a:pt x="343" y="15"/>
                  <a:pt x="343" y="15"/>
                </a:cubicBezTo>
                <a:cubicBezTo>
                  <a:pt x="343" y="15"/>
                  <a:pt x="343" y="15"/>
                  <a:pt x="343" y="15"/>
                </a:cubicBezTo>
                <a:cubicBezTo>
                  <a:pt x="334" y="14"/>
                  <a:pt x="334" y="14"/>
                  <a:pt x="334" y="14"/>
                </a:cubicBezTo>
                <a:cubicBezTo>
                  <a:pt x="334" y="14"/>
                  <a:pt x="330" y="4"/>
                  <a:pt x="316" y="2"/>
                </a:cubicBezTo>
                <a:cubicBezTo>
                  <a:pt x="314" y="2"/>
                  <a:pt x="313" y="2"/>
                  <a:pt x="311" y="1"/>
                </a:cubicBezTo>
                <a:cubicBezTo>
                  <a:pt x="311" y="1"/>
                  <a:pt x="311" y="1"/>
                  <a:pt x="312" y="1"/>
                </a:cubicBezTo>
                <a:cubicBezTo>
                  <a:pt x="312" y="1"/>
                  <a:pt x="294" y="0"/>
                  <a:pt x="285" y="9"/>
                </a:cubicBezTo>
                <a:cubicBezTo>
                  <a:pt x="282" y="11"/>
                  <a:pt x="281" y="13"/>
                  <a:pt x="281" y="13"/>
                </a:cubicBezTo>
                <a:cubicBezTo>
                  <a:pt x="281" y="13"/>
                  <a:pt x="278" y="13"/>
                  <a:pt x="274" y="13"/>
                </a:cubicBezTo>
                <a:cubicBezTo>
                  <a:pt x="271" y="13"/>
                  <a:pt x="270" y="16"/>
                  <a:pt x="270" y="16"/>
                </a:cubicBezTo>
                <a:cubicBezTo>
                  <a:pt x="270" y="16"/>
                  <a:pt x="211" y="7"/>
                  <a:pt x="199" y="6"/>
                </a:cubicBezTo>
                <a:cubicBezTo>
                  <a:pt x="188" y="4"/>
                  <a:pt x="187" y="10"/>
                  <a:pt x="187" y="10"/>
                </a:cubicBezTo>
                <a:cubicBezTo>
                  <a:pt x="182" y="25"/>
                  <a:pt x="183" y="48"/>
                  <a:pt x="185" y="56"/>
                </a:cubicBezTo>
                <a:cubicBezTo>
                  <a:pt x="188" y="64"/>
                  <a:pt x="195" y="62"/>
                  <a:pt x="195" y="62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69" y="59"/>
                  <a:pt x="271" y="60"/>
                  <a:pt x="271" y="60"/>
                </a:cubicBezTo>
                <a:cubicBezTo>
                  <a:pt x="279" y="61"/>
                  <a:pt x="279" y="61"/>
                  <a:pt x="279" y="61"/>
                </a:cubicBezTo>
                <a:cubicBezTo>
                  <a:pt x="279" y="61"/>
                  <a:pt x="279" y="61"/>
                  <a:pt x="279" y="61"/>
                </a:cubicBezTo>
                <a:cubicBezTo>
                  <a:pt x="280" y="62"/>
                  <a:pt x="280" y="62"/>
                  <a:pt x="281" y="63"/>
                </a:cubicBezTo>
                <a:cubicBezTo>
                  <a:pt x="282" y="64"/>
                  <a:pt x="283" y="65"/>
                  <a:pt x="283" y="65"/>
                </a:cubicBezTo>
                <a:cubicBezTo>
                  <a:pt x="283" y="106"/>
                  <a:pt x="283" y="106"/>
                  <a:pt x="283" y="106"/>
                </a:cubicBezTo>
                <a:cubicBezTo>
                  <a:pt x="274" y="109"/>
                  <a:pt x="268" y="114"/>
                  <a:pt x="268" y="114"/>
                </a:cubicBezTo>
                <a:cubicBezTo>
                  <a:pt x="268" y="114"/>
                  <a:pt x="267" y="120"/>
                  <a:pt x="267" y="125"/>
                </a:cubicBezTo>
                <a:cubicBezTo>
                  <a:pt x="267" y="131"/>
                  <a:pt x="273" y="131"/>
                  <a:pt x="273" y="131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64" y="141"/>
                  <a:pt x="262" y="146"/>
                  <a:pt x="262" y="146"/>
                </a:cubicBezTo>
                <a:cubicBezTo>
                  <a:pt x="262" y="199"/>
                  <a:pt x="262" y="199"/>
                  <a:pt x="262" y="199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53" y="207"/>
                  <a:pt x="253" y="207"/>
                  <a:pt x="253" y="207"/>
                </a:cubicBezTo>
                <a:cubicBezTo>
                  <a:pt x="252" y="216"/>
                  <a:pt x="252" y="216"/>
                  <a:pt x="252" y="216"/>
                </a:cubicBezTo>
                <a:cubicBezTo>
                  <a:pt x="229" y="217"/>
                  <a:pt x="221" y="229"/>
                  <a:pt x="221" y="229"/>
                </a:cubicBezTo>
                <a:cubicBezTo>
                  <a:pt x="221" y="230"/>
                  <a:pt x="220" y="231"/>
                  <a:pt x="220" y="232"/>
                </a:cubicBezTo>
                <a:cubicBezTo>
                  <a:pt x="218" y="234"/>
                  <a:pt x="218" y="237"/>
                  <a:pt x="218" y="240"/>
                </a:cubicBezTo>
                <a:cubicBezTo>
                  <a:pt x="217" y="243"/>
                  <a:pt x="217" y="246"/>
                  <a:pt x="218" y="249"/>
                </a:cubicBezTo>
                <a:cubicBezTo>
                  <a:pt x="218" y="251"/>
                  <a:pt x="219" y="254"/>
                  <a:pt x="220" y="255"/>
                </a:cubicBezTo>
                <a:cubicBezTo>
                  <a:pt x="222" y="257"/>
                  <a:pt x="224" y="259"/>
                  <a:pt x="227" y="261"/>
                </a:cubicBezTo>
                <a:cubicBezTo>
                  <a:pt x="228" y="261"/>
                  <a:pt x="228" y="261"/>
                  <a:pt x="228" y="261"/>
                </a:cubicBezTo>
                <a:cubicBezTo>
                  <a:pt x="228" y="261"/>
                  <a:pt x="227" y="267"/>
                  <a:pt x="225" y="297"/>
                </a:cubicBezTo>
                <a:cubicBezTo>
                  <a:pt x="224" y="313"/>
                  <a:pt x="211" y="321"/>
                  <a:pt x="200" y="325"/>
                </a:cubicBezTo>
                <a:cubicBezTo>
                  <a:pt x="197" y="326"/>
                  <a:pt x="193" y="327"/>
                  <a:pt x="190" y="328"/>
                </a:cubicBezTo>
                <a:cubicBezTo>
                  <a:pt x="186" y="328"/>
                  <a:pt x="183" y="328"/>
                  <a:pt x="183" y="328"/>
                </a:cubicBezTo>
                <a:cubicBezTo>
                  <a:pt x="183" y="328"/>
                  <a:pt x="159" y="330"/>
                  <a:pt x="146" y="331"/>
                </a:cubicBezTo>
                <a:cubicBezTo>
                  <a:pt x="141" y="331"/>
                  <a:pt x="136" y="332"/>
                  <a:pt x="131" y="332"/>
                </a:cubicBezTo>
                <a:cubicBezTo>
                  <a:pt x="123" y="333"/>
                  <a:pt x="111" y="335"/>
                  <a:pt x="96" y="341"/>
                </a:cubicBezTo>
                <a:cubicBezTo>
                  <a:pt x="96" y="341"/>
                  <a:pt x="95" y="341"/>
                  <a:pt x="95" y="341"/>
                </a:cubicBezTo>
                <a:cubicBezTo>
                  <a:pt x="94" y="342"/>
                  <a:pt x="93" y="342"/>
                  <a:pt x="92" y="342"/>
                </a:cubicBezTo>
                <a:cubicBezTo>
                  <a:pt x="73" y="350"/>
                  <a:pt x="57" y="360"/>
                  <a:pt x="46" y="371"/>
                </a:cubicBezTo>
                <a:cubicBezTo>
                  <a:pt x="2" y="408"/>
                  <a:pt x="1" y="470"/>
                  <a:pt x="1" y="470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20"/>
                  <a:pt x="0" y="520"/>
                  <a:pt x="0" y="520"/>
                </a:cubicBezTo>
                <a:cubicBezTo>
                  <a:pt x="0" y="520"/>
                  <a:pt x="0" y="521"/>
                  <a:pt x="0" y="521"/>
                </a:cubicBezTo>
                <a:cubicBezTo>
                  <a:pt x="0" y="522"/>
                  <a:pt x="0" y="522"/>
                  <a:pt x="0" y="522"/>
                </a:cubicBezTo>
                <a:cubicBezTo>
                  <a:pt x="31" y="543"/>
                  <a:pt x="67" y="532"/>
                  <a:pt x="84" y="527"/>
                </a:cubicBezTo>
                <a:cubicBezTo>
                  <a:pt x="100" y="522"/>
                  <a:pt x="96" y="530"/>
                  <a:pt x="101" y="487"/>
                </a:cubicBezTo>
                <a:cubicBezTo>
                  <a:pt x="106" y="445"/>
                  <a:pt x="148" y="428"/>
                  <a:pt x="229" y="459"/>
                </a:cubicBezTo>
                <a:cubicBezTo>
                  <a:pt x="310" y="491"/>
                  <a:pt x="358" y="466"/>
                  <a:pt x="383" y="456"/>
                </a:cubicBezTo>
                <a:cubicBezTo>
                  <a:pt x="408" y="445"/>
                  <a:pt x="439" y="446"/>
                  <a:pt x="439" y="446"/>
                </a:cubicBezTo>
                <a:cubicBezTo>
                  <a:pt x="439" y="446"/>
                  <a:pt x="534" y="447"/>
                  <a:pt x="559" y="449"/>
                </a:cubicBezTo>
                <a:cubicBezTo>
                  <a:pt x="584" y="451"/>
                  <a:pt x="578" y="463"/>
                  <a:pt x="586" y="468"/>
                </a:cubicBezTo>
                <a:cubicBezTo>
                  <a:pt x="594" y="473"/>
                  <a:pt x="603" y="467"/>
                  <a:pt x="603" y="467"/>
                </a:cubicBezTo>
                <a:cubicBezTo>
                  <a:pt x="607" y="428"/>
                  <a:pt x="601" y="305"/>
                  <a:pt x="601" y="305"/>
                </a:cubicBez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3" name="Freeform 5"/>
          <p:cNvSpPr/>
          <p:nvPr/>
        </p:nvSpPr>
        <p:spPr bwMode="auto">
          <a:xfrm>
            <a:off x="7280061" y="2420607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F2685A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4" name="Freeform 5"/>
          <p:cNvSpPr/>
          <p:nvPr/>
        </p:nvSpPr>
        <p:spPr bwMode="auto">
          <a:xfrm>
            <a:off x="7661062" y="2420607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F2685A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5" name="Freeform 5"/>
          <p:cNvSpPr/>
          <p:nvPr/>
        </p:nvSpPr>
        <p:spPr bwMode="auto">
          <a:xfrm>
            <a:off x="7461447" y="2756622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F2685A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6" name="Freeform 5"/>
          <p:cNvSpPr/>
          <p:nvPr/>
        </p:nvSpPr>
        <p:spPr bwMode="auto">
          <a:xfrm>
            <a:off x="7813462" y="2756622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F2685A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7" name="Freeform 5"/>
          <p:cNvSpPr/>
          <p:nvPr/>
        </p:nvSpPr>
        <p:spPr bwMode="auto">
          <a:xfrm>
            <a:off x="7127662" y="2756622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F2685A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9" name="Freeform 5"/>
          <p:cNvSpPr/>
          <p:nvPr/>
        </p:nvSpPr>
        <p:spPr bwMode="auto">
          <a:xfrm>
            <a:off x="3505200" y="3105150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45C1A4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0" name="Freeform 5"/>
          <p:cNvSpPr/>
          <p:nvPr/>
        </p:nvSpPr>
        <p:spPr bwMode="auto">
          <a:xfrm>
            <a:off x="3857215" y="3105150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45C1A4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1" name="Freeform 5"/>
          <p:cNvSpPr/>
          <p:nvPr/>
        </p:nvSpPr>
        <p:spPr bwMode="auto">
          <a:xfrm>
            <a:off x="2813531" y="3105150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45C1A4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42" name="Freeform 5"/>
          <p:cNvSpPr/>
          <p:nvPr/>
        </p:nvSpPr>
        <p:spPr bwMode="auto">
          <a:xfrm>
            <a:off x="3165546" y="3105150"/>
            <a:ext cx="287857" cy="392256"/>
          </a:xfrm>
          <a:custGeom>
            <a:avLst/>
            <a:gdLst>
              <a:gd name="T0" fmla="*/ 859 w 860"/>
              <a:gd name="T1" fmla="*/ 714 h 1175"/>
              <a:gd name="T2" fmla="*/ 860 w 860"/>
              <a:gd name="T3" fmla="*/ 740 h 1175"/>
              <a:gd name="T4" fmla="*/ 430 w 860"/>
              <a:gd name="T5" fmla="*/ 1175 h 1175"/>
              <a:gd name="T6" fmla="*/ 0 w 860"/>
              <a:gd name="T7" fmla="*/ 740 h 1175"/>
              <a:gd name="T8" fmla="*/ 3 w 860"/>
              <a:gd name="T9" fmla="*/ 693 h 1175"/>
              <a:gd name="T10" fmla="*/ 430 w 860"/>
              <a:gd name="T11" fmla="*/ 0 h 1175"/>
              <a:gd name="T12" fmla="*/ 859 w 860"/>
              <a:gd name="T13" fmla="*/ 714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0" h="1175">
                <a:moveTo>
                  <a:pt x="859" y="714"/>
                </a:moveTo>
                <a:cubicBezTo>
                  <a:pt x="860" y="723"/>
                  <a:pt x="860" y="732"/>
                  <a:pt x="860" y="740"/>
                </a:cubicBezTo>
                <a:cubicBezTo>
                  <a:pt x="860" y="981"/>
                  <a:pt x="668" y="1175"/>
                  <a:pt x="430" y="1175"/>
                </a:cubicBezTo>
                <a:cubicBezTo>
                  <a:pt x="193" y="1175"/>
                  <a:pt x="0" y="981"/>
                  <a:pt x="0" y="740"/>
                </a:cubicBezTo>
                <a:cubicBezTo>
                  <a:pt x="0" y="724"/>
                  <a:pt x="1" y="709"/>
                  <a:pt x="3" y="693"/>
                </a:cubicBezTo>
                <a:cubicBezTo>
                  <a:pt x="15" y="445"/>
                  <a:pt x="189" y="226"/>
                  <a:pt x="430" y="0"/>
                </a:cubicBezTo>
                <a:cubicBezTo>
                  <a:pt x="712" y="259"/>
                  <a:pt x="860" y="470"/>
                  <a:pt x="859" y="714"/>
                </a:cubicBezTo>
                <a:close/>
              </a:path>
            </a:pathLst>
          </a:custGeom>
          <a:solidFill>
            <a:srgbClr val="45C1A4"/>
          </a:solidFill>
          <a:ln w="0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/>
      <p:bldP spid="9" grpId="0"/>
      <p:bldP spid="10" grpId="0"/>
      <p:bldP spid="11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353837" y="361950"/>
            <a:ext cx="2360133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Skill Research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7" name="Oval 5"/>
          <p:cNvSpPr>
            <a:spLocks noChangeArrowheads="1"/>
          </p:cNvSpPr>
          <p:nvPr/>
        </p:nvSpPr>
        <p:spPr bwMode="auto">
          <a:xfrm>
            <a:off x="758032" y="3649265"/>
            <a:ext cx="1976213" cy="502444"/>
          </a:xfrm>
          <a:prstGeom prst="ellipse">
            <a:avLst/>
          </a:prstGeom>
          <a:solidFill>
            <a:srgbClr val="F2685A">
              <a:alpha val="6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8" name="Freeform 6"/>
          <p:cNvSpPr/>
          <p:nvPr/>
        </p:nvSpPr>
        <p:spPr bwMode="auto">
          <a:xfrm>
            <a:off x="758032" y="3900487"/>
            <a:ext cx="1979198" cy="728663"/>
          </a:xfrm>
          <a:custGeom>
            <a:avLst/>
            <a:gdLst>
              <a:gd name="T0" fmla="*/ 1249 w 1251"/>
              <a:gd name="T1" fmla="*/ 0 h 576"/>
              <a:gd name="T2" fmla="*/ 1251 w 1251"/>
              <a:gd name="T3" fmla="*/ 0 h 576"/>
              <a:gd name="T4" fmla="*/ 1251 w 1251"/>
              <a:gd name="T5" fmla="*/ 380 h 576"/>
              <a:gd name="T6" fmla="*/ 1251 w 1251"/>
              <a:gd name="T7" fmla="*/ 380 h 576"/>
              <a:gd name="T8" fmla="*/ 625 w 1251"/>
              <a:gd name="T9" fmla="*/ 576 h 576"/>
              <a:gd name="T10" fmla="*/ 0 w 1251"/>
              <a:gd name="T11" fmla="*/ 380 h 576"/>
              <a:gd name="T12" fmla="*/ 0 w 1251"/>
              <a:gd name="T13" fmla="*/ 380 h 576"/>
              <a:gd name="T14" fmla="*/ 0 w 1251"/>
              <a:gd name="T15" fmla="*/ 377 h 576"/>
              <a:gd name="T16" fmla="*/ 0 w 1251"/>
              <a:gd name="T17" fmla="*/ 0 h 576"/>
              <a:gd name="T18" fmla="*/ 625 w 1251"/>
              <a:gd name="T19" fmla="*/ 198 h 576"/>
              <a:gd name="T20" fmla="*/ 1249 w 1251"/>
              <a:gd name="T21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1" h="576">
                <a:moveTo>
                  <a:pt x="1249" y="0"/>
                </a:moveTo>
                <a:cubicBezTo>
                  <a:pt x="1251" y="0"/>
                  <a:pt x="1251" y="0"/>
                  <a:pt x="1251" y="0"/>
                </a:cubicBezTo>
                <a:cubicBezTo>
                  <a:pt x="1251" y="380"/>
                  <a:pt x="1251" y="380"/>
                  <a:pt x="1251" y="380"/>
                </a:cubicBezTo>
                <a:cubicBezTo>
                  <a:pt x="1251" y="380"/>
                  <a:pt x="1251" y="380"/>
                  <a:pt x="1251" y="380"/>
                </a:cubicBezTo>
                <a:cubicBezTo>
                  <a:pt x="1247" y="489"/>
                  <a:pt x="967" y="576"/>
                  <a:pt x="625" y="576"/>
                </a:cubicBezTo>
                <a:cubicBezTo>
                  <a:pt x="283" y="576"/>
                  <a:pt x="5" y="489"/>
                  <a:pt x="0" y="380"/>
                </a:cubicBezTo>
                <a:cubicBezTo>
                  <a:pt x="0" y="380"/>
                  <a:pt x="0" y="380"/>
                  <a:pt x="0" y="380"/>
                </a:cubicBezTo>
                <a:cubicBezTo>
                  <a:pt x="0" y="377"/>
                  <a:pt x="0" y="377"/>
                  <a:pt x="0" y="377"/>
                </a:cubicBezTo>
                <a:cubicBezTo>
                  <a:pt x="0" y="0"/>
                  <a:pt x="0" y="0"/>
                  <a:pt x="0" y="0"/>
                </a:cubicBezTo>
                <a:cubicBezTo>
                  <a:pt x="0" y="109"/>
                  <a:pt x="280" y="198"/>
                  <a:pt x="625" y="198"/>
                </a:cubicBezTo>
                <a:cubicBezTo>
                  <a:pt x="970" y="198"/>
                  <a:pt x="1249" y="109"/>
                  <a:pt x="1249" y="0"/>
                </a:cubicBez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3" name="Oval 5"/>
          <p:cNvSpPr>
            <a:spLocks noChangeArrowheads="1"/>
          </p:cNvSpPr>
          <p:nvPr/>
        </p:nvSpPr>
        <p:spPr bwMode="auto">
          <a:xfrm>
            <a:off x="762509" y="3039665"/>
            <a:ext cx="1976213" cy="502444"/>
          </a:xfrm>
          <a:prstGeom prst="ellipse">
            <a:avLst/>
          </a:prstGeom>
          <a:solidFill>
            <a:srgbClr val="B9D51F">
              <a:alpha val="6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4" name="Freeform 6"/>
          <p:cNvSpPr/>
          <p:nvPr/>
        </p:nvSpPr>
        <p:spPr bwMode="auto">
          <a:xfrm>
            <a:off x="762509" y="3290887"/>
            <a:ext cx="1979198" cy="728663"/>
          </a:xfrm>
          <a:custGeom>
            <a:avLst/>
            <a:gdLst>
              <a:gd name="T0" fmla="*/ 1249 w 1251"/>
              <a:gd name="T1" fmla="*/ 0 h 576"/>
              <a:gd name="T2" fmla="*/ 1251 w 1251"/>
              <a:gd name="T3" fmla="*/ 0 h 576"/>
              <a:gd name="T4" fmla="*/ 1251 w 1251"/>
              <a:gd name="T5" fmla="*/ 380 h 576"/>
              <a:gd name="T6" fmla="*/ 1251 w 1251"/>
              <a:gd name="T7" fmla="*/ 380 h 576"/>
              <a:gd name="T8" fmla="*/ 625 w 1251"/>
              <a:gd name="T9" fmla="*/ 576 h 576"/>
              <a:gd name="T10" fmla="*/ 0 w 1251"/>
              <a:gd name="T11" fmla="*/ 380 h 576"/>
              <a:gd name="T12" fmla="*/ 0 w 1251"/>
              <a:gd name="T13" fmla="*/ 380 h 576"/>
              <a:gd name="T14" fmla="*/ 0 w 1251"/>
              <a:gd name="T15" fmla="*/ 377 h 576"/>
              <a:gd name="T16" fmla="*/ 0 w 1251"/>
              <a:gd name="T17" fmla="*/ 0 h 576"/>
              <a:gd name="T18" fmla="*/ 625 w 1251"/>
              <a:gd name="T19" fmla="*/ 198 h 576"/>
              <a:gd name="T20" fmla="*/ 1249 w 1251"/>
              <a:gd name="T21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1" h="576">
                <a:moveTo>
                  <a:pt x="1249" y="0"/>
                </a:moveTo>
                <a:cubicBezTo>
                  <a:pt x="1251" y="0"/>
                  <a:pt x="1251" y="0"/>
                  <a:pt x="1251" y="0"/>
                </a:cubicBezTo>
                <a:cubicBezTo>
                  <a:pt x="1251" y="380"/>
                  <a:pt x="1251" y="380"/>
                  <a:pt x="1251" y="380"/>
                </a:cubicBezTo>
                <a:cubicBezTo>
                  <a:pt x="1251" y="380"/>
                  <a:pt x="1251" y="380"/>
                  <a:pt x="1251" y="380"/>
                </a:cubicBezTo>
                <a:cubicBezTo>
                  <a:pt x="1247" y="489"/>
                  <a:pt x="967" y="576"/>
                  <a:pt x="625" y="576"/>
                </a:cubicBezTo>
                <a:cubicBezTo>
                  <a:pt x="283" y="576"/>
                  <a:pt x="5" y="489"/>
                  <a:pt x="0" y="380"/>
                </a:cubicBezTo>
                <a:cubicBezTo>
                  <a:pt x="0" y="380"/>
                  <a:pt x="0" y="380"/>
                  <a:pt x="0" y="380"/>
                </a:cubicBezTo>
                <a:cubicBezTo>
                  <a:pt x="0" y="377"/>
                  <a:pt x="0" y="377"/>
                  <a:pt x="0" y="377"/>
                </a:cubicBezTo>
                <a:cubicBezTo>
                  <a:pt x="0" y="0"/>
                  <a:pt x="0" y="0"/>
                  <a:pt x="0" y="0"/>
                </a:cubicBezTo>
                <a:cubicBezTo>
                  <a:pt x="0" y="109"/>
                  <a:pt x="280" y="198"/>
                  <a:pt x="625" y="198"/>
                </a:cubicBezTo>
                <a:cubicBezTo>
                  <a:pt x="970" y="198"/>
                  <a:pt x="1249" y="109"/>
                  <a:pt x="1249" y="0"/>
                </a:cubicBez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Oval 5"/>
          <p:cNvSpPr>
            <a:spLocks noChangeArrowheads="1"/>
          </p:cNvSpPr>
          <p:nvPr/>
        </p:nvSpPr>
        <p:spPr bwMode="auto">
          <a:xfrm>
            <a:off x="761017" y="2373581"/>
            <a:ext cx="1976213" cy="502444"/>
          </a:xfrm>
          <a:prstGeom prst="ellipse">
            <a:avLst/>
          </a:prstGeom>
          <a:solidFill>
            <a:srgbClr val="45C1A4">
              <a:alpha val="6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6"/>
          <p:cNvSpPr/>
          <p:nvPr/>
        </p:nvSpPr>
        <p:spPr bwMode="auto">
          <a:xfrm>
            <a:off x="761017" y="2624803"/>
            <a:ext cx="1979198" cy="728663"/>
          </a:xfrm>
          <a:custGeom>
            <a:avLst/>
            <a:gdLst>
              <a:gd name="T0" fmla="*/ 1249 w 1251"/>
              <a:gd name="T1" fmla="*/ 0 h 576"/>
              <a:gd name="T2" fmla="*/ 1251 w 1251"/>
              <a:gd name="T3" fmla="*/ 0 h 576"/>
              <a:gd name="T4" fmla="*/ 1251 w 1251"/>
              <a:gd name="T5" fmla="*/ 380 h 576"/>
              <a:gd name="T6" fmla="*/ 1251 w 1251"/>
              <a:gd name="T7" fmla="*/ 380 h 576"/>
              <a:gd name="T8" fmla="*/ 625 w 1251"/>
              <a:gd name="T9" fmla="*/ 576 h 576"/>
              <a:gd name="T10" fmla="*/ 0 w 1251"/>
              <a:gd name="T11" fmla="*/ 380 h 576"/>
              <a:gd name="T12" fmla="*/ 0 w 1251"/>
              <a:gd name="T13" fmla="*/ 380 h 576"/>
              <a:gd name="T14" fmla="*/ 0 w 1251"/>
              <a:gd name="T15" fmla="*/ 377 h 576"/>
              <a:gd name="T16" fmla="*/ 0 w 1251"/>
              <a:gd name="T17" fmla="*/ 0 h 576"/>
              <a:gd name="T18" fmla="*/ 625 w 1251"/>
              <a:gd name="T19" fmla="*/ 198 h 576"/>
              <a:gd name="T20" fmla="*/ 1249 w 1251"/>
              <a:gd name="T21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1" h="576">
                <a:moveTo>
                  <a:pt x="1249" y="0"/>
                </a:moveTo>
                <a:cubicBezTo>
                  <a:pt x="1251" y="0"/>
                  <a:pt x="1251" y="0"/>
                  <a:pt x="1251" y="0"/>
                </a:cubicBezTo>
                <a:cubicBezTo>
                  <a:pt x="1251" y="380"/>
                  <a:pt x="1251" y="380"/>
                  <a:pt x="1251" y="380"/>
                </a:cubicBezTo>
                <a:cubicBezTo>
                  <a:pt x="1251" y="380"/>
                  <a:pt x="1251" y="380"/>
                  <a:pt x="1251" y="380"/>
                </a:cubicBezTo>
                <a:cubicBezTo>
                  <a:pt x="1247" y="489"/>
                  <a:pt x="967" y="576"/>
                  <a:pt x="625" y="576"/>
                </a:cubicBezTo>
                <a:cubicBezTo>
                  <a:pt x="283" y="576"/>
                  <a:pt x="5" y="489"/>
                  <a:pt x="0" y="380"/>
                </a:cubicBezTo>
                <a:cubicBezTo>
                  <a:pt x="0" y="380"/>
                  <a:pt x="0" y="380"/>
                  <a:pt x="0" y="380"/>
                </a:cubicBezTo>
                <a:cubicBezTo>
                  <a:pt x="0" y="377"/>
                  <a:pt x="0" y="377"/>
                  <a:pt x="0" y="377"/>
                </a:cubicBezTo>
                <a:cubicBezTo>
                  <a:pt x="0" y="0"/>
                  <a:pt x="0" y="0"/>
                  <a:pt x="0" y="0"/>
                </a:cubicBezTo>
                <a:cubicBezTo>
                  <a:pt x="0" y="109"/>
                  <a:pt x="280" y="198"/>
                  <a:pt x="625" y="198"/>
                </a:cubicBezTo>
                <a:cubicBezTo>
                  <a:pt x="970" y="198"/>
                  <a:pt x="1249" y="109"/>
                  <a:pt x="1249" y="0"/>
                </a:cubicBez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764002" y="1733550"/>
            <a:ext cx="1976213" cy="502444"/>
          </a:xfrm>
          <a:prstGeom prst="ellipse">
            <a:avLst/>
          </a:prstGeom>
          <a:solidFill>
            <a:srgbClr val="0E7FB7">
              <a:alpha val="6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Freeform 6"/>
          <p:cNvSpPr/>
          <p:nvPr/>
        </p:nvSpPr>
        <p:spPr bwMode="auto">
          <a:xfrm>
            <a:off x="764002" y="1984772"/>
            <a:ext cx="1979198" cy="728663"/>
          </a:xfrm>
          <a:custGeom>
            <a:avLst/>
            <a:gdLst>
              <a:gd name="T0" fmla="*/ 1249 w 1251"/>
              <a:gd name="T1" fmla="*/ 0 h 576"/>
              <a:gd name="T2" fmla="*/ 1251 w 1251"/>
              <a:gd name="T3" fmla="*/ 0 h 576"/>
              <a:gd name="T4" fmla="*/ 1251 w 1251"/>
              <a:gd name="T5" fmla="*/ 380 h 576"/>
              <a:gd name="T6" fmla="*/ 1251 w 1251"/>
              <a:gd name="T7" fmla="*/ 380 h 576"/>
              <a:gd name="T8" fmla="*/ 625 w 1251"/>
              <a:gd name="T9" fmla="*/ 576 h 576"/>
              <a:gd name="T10" fmla="*/ 0 w 1251"/>
              <a:gd name="T11" fmla="*/ 380 h 576"/>
              <a:gd name="T12" fmla="*/ 0 w 1251"/>
              <a:gd name="T13" fmla="*/ 380 h 576"/>
              <a:gd name="T14" fmla="*/ 0 w 1251"/>
              <a:gd name="T15" fmla="*/ 377 h 576"/>
              <a:gd name="T16" fmla="*/ 0 w 1251"/>
              <a:gd name="T17" fmla="*/ 0 h 576"/>
              <a:gd name="T18" fmla="*/ 625 w 1251"/>
              <a:gd name="T19" fmla="*/ 198 h 576"/>
              <a:gd name="T20" fmla="*/ 1249 w 1251"/>
              <a:gd name="T21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1" h="576">
                <a:moveTo>
                  <a:pt x="1249" y="0"/>
                </a:moveTo>
                <a:cubicBezTo>
                  <a:pt x="1251" y="0"/>
                  <a:pt x="1251" y="0"/>
                  <a:pt x="1251" y="0"/>
                </a:cubicBezTo>
                <a:cubicBezTo>
                  <a:pt x="1251" y="380"/>
                  <a:pt x="1251" y="380"/>
                  <a:pt x="1251" y="380"/>
                </a:cubicBezTo>
                <a:cubicBezTo>
                  <a:pt x="1251" y="380"/>
                  <a:pt x="1251" y="380"/>
                  <a:pt x="1251" y="380"/>
                </a:cubicBezTo>
                <a:cubicBezTo>
                  <a:pt x="1247" y="489"/>
                  <a:pt x="967" y="576"/>
                  <a:pt x="625" y="576"/>
                </a:cubicBezTo>
                <a:cubicBezTo>
                  <a:pt x="283" y="576"/>
                  <a:pt x="5" y="489"/>
                  <a:pt x="0" y="380"/>
                </a:cubicBezTo>
                <a:cubicBezTo>
                  <a:pt x="0" y="380"/>
                  <a:pt x="0" y="380"/>
                  <a:pt x="0" y="380"/>
                </a:cubicBezTo>
                <a:cubicBezTo>
                  <a:pt x="0" y="377"/>
                  <a:pt x="0" y="377"/>
                  <a:pt x="0" y="377"/>
                </a:cubicBezTo>
                <a:cubicBezTo>
                  <a:pt x="0" y="0"/>
                  <a:pt x="0" y="0"/>
                  <a:pt x="0" y="0"/>
                </a:cubicBezTo>
                <a:cubicBezTo>
                  <a:pt x="0" y="109"/>
                  <a:pt x="280" y="198"/>
                  <a:pt x="625" y="198"/>
                </a:cubicBezTo>
                <a:cubicBezTo>
                  <a:pt x="970" y="198"/>
                  <a:pt x="1249" y="109"/>
                  <a:pt x="1249" y="0"/>
                </a:cubicBez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40818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Setting System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40818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Brain Composing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40818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Branding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40818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Market Deep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33857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33857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33857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33857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 Box 7"/>
          <p:cNvSpPr txBox="1">
            <a:spLocks noChangeArrowheads="1"/>
          </p:cNvSpPr>
          <p:nvPr/>
        </p:nvSpPr>
        <p:spPr bwMode="auto">
          <a:xfrm>
            <a:off x="6858000" y="2387590"/>
            <a:ext cx="1600200" cy="152349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defTabSz="1087755"/>
            <a:r>
              <a:rPr lang="en-US" sz="12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</a:t>
            </a:r>
            <a:endParaRPr lang="en-US" sz="12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3487272" y="1673255"/>
            <a:ext cx="449813" cy="446732"/>
            <a:chOff x="1979613" y="3067051"/>
            <a:chExt cx="231775" cy="230188"/>
          </a:xfrm>
          <a:solidFill>
            <a:schemeClr val="bg1"/>
          </a:solidFill>
        </p:grpSpPr>
        <p:sp>
          <p:nvSpPr>
            <p:cNvPr id="30" name="Freeform 38"/>
            <p:cNvSpPr>
              <a:spLocks noEditPoints="1"/>
            </p:cNvSpPr>
            <p:nvPr/>
          </p:nvSpPr>
          <p:spPr bwMode="auto">
            <a:xfrm>
              <a:off x="1979613" y="3067051"/>
              <a:ext cx="231775" cy="230188"/>
            </a:xfrm>
            <a:custGeom>
              <a:avLst/>
              <a:gdLst>
                <a:gd name="T0" fmla="*/ 61 w 122"/>
                <a:gd name="T1" fmla="*/ 0 h 122"/>
                <a:gd name="T2" fmla="*/ 0 w 122"/>
                <a:gd name="T3" fmla="*/ 61 h 122"/>
                <a:gd name="T4" fmla="*/ 61 w 122"/>
                <a:gd name="T5" fmla="*/ 122 h 122"/>
                <a:gd name="T6" fmla="*/ 122 w 122"/>
                <a:gd name="T7" fmla="*/ 61 h 122"/>
                <a:gd name="T8" fmla="*/ 61 w 122"/>
                <a:gd name="T9" fmla="*/ 0 h 122"/>
                <a:gd name="T10" fmla="*/ 64 w 122"/>
                <a:gd name="T11" fmla="*/ 109 h 122"/>
                <a:gd name="T12" fmla="*/ 64 w 122"/>
                <a:gd name="T13" fmla="*/ 102 h 122"/>
                <a:gd name="T14" fmla="*/ 57 w 122"/>
                <a:gd name="T15" fmla="*/ 102 h 122"/>
                <a:gd name="T16" fmla="*/ 57 w 122"/>
                <a:gd name="T17" fmla="*/ 109 h 122"/>
                <a:gd name="T18" fmla="*/ 29 w 122"/>
                <a:gd name="T19" fmla="*/ 97 h 122"/>
                <a:gd name="T20" fmla="*/ 28 w 122"/>
                <a:gd name="T21" fmla="*/ 97 h 122"/>
                <a:gd name="T22" fmla="*/ 27 w 122"/>
                <a:gd name="T23" fmla="*/ 95 h 122"/>
                <a:gd name="T24" fmla="*/ 25 w 122"/>
                <a:gd name="T25" fmla="*/ 93 h 122"/>
                <a:gd name="T26" fmla="*/ 24 w 122"/>
                <a:gd name="T27" fmla="*/ 93 h 122"/>
                <a:gd name="T28" fmla="*/ 13 w 122"/>
                <a:gd name="T29" fmla="*/ 65 h 122"/>
                <a:gd name="T30" fmla="*/ 20 w 122"/>
                <a:gd name="T31" fmla="*/ 65 h 122"/>
                <a:gd name="T32" fmla="*/ 20 w 122"/>
                <a:gd name="T33" fmla="*/ 58 h 122"/>
                <a:gd name="T34" fmla="*/ 13 w 122"/>
                <a:gd name="T35" fmla="*/ 58 h 122"/>
                <a:gd name="T36" fmla="*/ 57 w 122"/>
                <a:gd name="T37" fmla="*/ 13 h 122"/>
                <a:gd name="T38" fmla="*/ 57 w 122"/>
                <a:gd name="T39" fmla="*/ 20 h 122"/>
                <a:gd name="T40" fmla="*/ 64 w 122"/>
                <a:gd name="T41" fmla="*/ 20 h 122"/>
                <a:gd name="T42" fmla="*/ 64 w 122"/>
                <a:gd name="T43" fmla="*/ 13 h 122"/>
                <a:gd name="T44" fmla="*/ 83 w 122"/>
                <a:gd name="T45" fmla="*/ 18 h 122"/>
                <a:gd name="T46" fmla="*/ 83 w 122"/>
                <a:gd name="T47" fmla="*/ 19 h 122"/>
                <a:gd name="T48" fmla="*/ 86 w 122"/>
                <a:gd name="T49" fmla="*/ 21 h 122"/>
                <a:gd name="T50" fmla="*/ 87 w 122"/>
                <a:gd name="T51" fmla="*/ 21 h 122"/>
                <a:gd name="T52" fmla="*/ 90 w 122"/>
                <a:gd name="T53" fmla="*/ 23 h 122"/>
                <a:gd name="T54" fmla="*/ 91 w 122"/>
                <a:gd name="T55" fmla="*/ 24 h 122"/>
                <a:gd name="T56" fmla="*/ 93 w 122"/>
                <a:gd name="T57" fmla="*/ 26 h 122"/>
                <a:gd name="T58" fmla="*/ 94 w 122"/>
                <a:gd name="T59" fmla="*/ 27 h 122"/>
                <a:gd name="T60" fmla="*/ 96 w 122"/>
                <a:gd name="T61" fmla="*/ 29 h 122"/>
                <a:gd name="T62" fmla="*/ 98 w 122"/>
                <a:gd name="T63" fmla="*/ 31 h 122"/>
                <a:gd name="T64" fmla="*/ 99 w 122"/>
                <a:gd name="T65" fmla="*/ 32 h 122"/>
                <a:gd name="T66" fmla="*/ 101 w 122"/>
                <a:gd name="T67" fmla="*/ 35 h 122"/>
                <a:gd name="T68" fmla="*/ 101 w 122"/>
                <a:gd name="T69" fmla="*/ 36 h 122"/>
                <a:gd name="T70" fmla="*/ 103 w 122"/>
                <a:gd name="T71" fmla="*/ 39 h 122"/>
                <a:gd name="T72" fmla="*/ 103 w 122"/>
                <a:gd name="T73" fmla="*/ 39 h 122"/>
                <a:gd name="T74" fmla="*/ 108 w 122"/>
                <a:gd name="T75" fmla="*/ 58 h 122"/>
                <a:gd name="T76" fmla="*/ 102 w 122"/>
                <a:gd name="T77" fmla="*/ 58 h 122"/>
                <a:gd name="T78" fmla="*/ 102 w 122"/>
                <a:gd name="T79" fmla="*/ 65 h 122"/>
                <a:gd name="T80" fmla="*/ 108 w 122"/>
                <a:gd name="T81" fmla="*/ 65 h 122"/>
                <a:gd name="T82" fmla="*/ 64 w 122"/>
                <a:gd name="T83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2"/>
                    <a:pt x="61" y="122"/>
                  </a:cubicBezTo>
                  <a:cubicBezTo>
                    <a:pt x="94" y="122"/>
                    <a:pt x="122" y="95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lose/>
                  <a:moveTo>
                    <a:pt x="64" y="109"/>
                  </a:moveTo>
                  <a:cubicBezTo>
                    <a:pt x="64" y="102"/>
                    <a:pt x="64" y="102"/>
                    <a:pt x="64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46" y="108"/>
                    <a:pt x="37" y="104"/>
                    <a:pt x="29" y="97"/>
                  </a:cubicBezTo>
                  <a:cubicBezTo>
                    <a:pt x="29" y="97"/>
                    <a:pt x="29" y="97"/>
                    <a:pt x="28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6" y="95"/>
                    <a:pt x="25" y="94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ubicBezTo>
                    <a:pt x="18" y="85"/>
                    <a:pt x="13" y="75"/>
                    <a:pt x="13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34"/>
                    <a:pt x="33" y="15"/>
                    <a:pt x="57" y="13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71" y="14"/>
                    <a:pt x="77" y="16"/>
                    <a:pt x="83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20"/>
                    <a:pt x="86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2"/>
                    <a:pt x="89" y="22"/>
                    <a:pt x="90" y="23"/>
                  </a:cubicBezTo>
                  <a:cubicBezTo>
                    <a:pt x="90" y="23"/>
                    <a:pt x="91" y="24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5" y="28"/>
                    <a:pt x="96" y="28"/>
                    <a:pt x="96" y="29"/>
                  </a:cubicBezTo>
                  <a:cubicBezTo>
                    <a:pt x="97" y="29"/>
                    <a:pt x="97" y="30"/>
                    <a:pt x="98" y="31"/>
                  </a:cubicBezTo>
                  <a:cubicBezTo>
                    <a:pt x="98" y="31"/>
                    <a:pt x="98" y="32"/>
                    <a:pt x="99" y="32"/>
                  </a:cubicBezTo>
                  <a:cubicBezTo>
                    <a:pt x="99" y="33"/>
                    <a:pt x="100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6" y="45"/>
                    <a:pt x="108" y="51"/>
                    <a:pt x="108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88"/>
                    <a:pt x="88" y="107"/>
                    <a:pt x="6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39"/>
            <p:cNvSpPr>
              <a:spLocks noEditPoints="1"/>
            </p:cNvSpPr>
            <p:nvPr/>
          </p:nvSpPr>
          <p:spPr bwMode="auto">
            <a:xfrm>
              <a:off x="2063750" y="3125788"/>
              <a:ext cx="69850" cy="98425"/>
            </a:xfrm>
            <a:custGeom>
              <a:avLst/>
              <a:gdLst>
                <a:gd name="T0" fmla="*/ 9 w 36"/>
                <a:gd name="T1" fmla="*/ 29 h 52"/>
                <a:gd name="T2" fmla="*/ 9 w 36"/>
                <a:gd name="T3" fmla="*/ 29 h 52"/>
                <a:gd name="T4" fmla="*/ 0 w 36"/>
                <a:gd name="T5" fmla="*/ 52 h 52"/>
                <a:gd name="T6" fmla="*/ 20 w 36"/>
                <a:gd name="T7" fmla="*/ 36 h 52"/>
                <a:gd name="T8" fmla="*/ 20 w 36"/>
                <a:gd name="T9" fmla="*/ 36 h 52"/>
                <a:gd name="T10" fmla="*/ 22 w 36"/>
                <a:gd name="T11" fmla="*/ 32 h 52"/>
                <a:gd name="T12" fmla="*/ 36 w 36"/>
                <a:gd name="T13" fmla="*/ 0 h 52"/>
                <a:gd name="T14" fmla="*/ 11 w 36"/>
                <a:gd name="T15" fmla="*/ 25 h 52"/>
                <a:gd name="T16" fmla="*/ 9 w 36"/>
                <a:gd name="T17" fmla="*/ 29 h 52"/>
                <a:gd name="T18" fmla="*/ 16 w 36"/>
                <a:gd name="T19" fmla="*/ 27 h 52"/>
                <a:gd name="T20" fmla="*/ 19 w 36"/>
                <a:gd name="T21" fmla="*/ 30 h 52"/>
                <a:gd name="T22" fmla="*/ 16 w 36"/>
                <a:gd name="T23" fmla="*/ 33 h 52"/>
                <a:gd name="T24" fmla="*/ 13 w 36"/>
                <a:gd name="T25" fmla="*/ 30 h 52"/>
                <a:gd name="T26" fmla="*/ 16 w 36"/>
                <a:gd name="T2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2">
                  <a:moveTo>
                    <a:pt x="9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9" y="27"/>
                    <a:pt x="9" y="29"/>
                  </a:cubicBezTo>
                  <a:close/>
                  <a:moveTo>
                    <a:pt x="16" y="27"/>
                  </a:moveTo>
                  <a:cubicBezTo>
                    <a:pt x="17" y="27"/>
                    <a:pt x="19" y="28"/>
                    <a:pt x="19" y="30"/>
                  </a:cubicBezTo>
                  <a:cubicBezTo>
                    <a:pt x="19" y="32"/>
                    <a:pt x="17" y="33"/>
                    <a:pt x="16" y="33"/>
                  </a:cubicBezTo>
                  <a:cubicBezTo>
                    <a:pt x="14" y="33"/>
                    <a:pt x="13" y="32"/>
                    <a:pt x="13" y="30"/>
                  </a:cubicBezTo>
                  <a:cubicBezTo>
                    <a:pt x="13" y="28"/>
                    <a:pt x="14" y="27"/>
                    <a:pt x="1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Oval 40"/>
            <p:cNvSpPr>
              <a:spLocks noChangeArrowheads="1"/>
            </p:cNvSpPr>
            <p:nvPr/>
          </p:nvSpPr>
          <p:spPr bwMode="auto">
            <a:xfrm>
              <a:off x="2090738" y="31797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551848" y="4184261"/>
            <a:ext cx="320660" cy="419329"/>
            <a:chOff x="812800" y="2401888"/>
            <a:chExt cx="206375" cy="269875"/>
          </a:xfrm>
          <a:solidFill>
            <a:schemeClr val="bg1"/>
          </a:solidFill>
        </p:grpSpPr>
        <p:sp>
          <p:nvSpPr>
            <p:cNvPr id="34" name="Freeform 47"/>
            <p:cNvSpPr>
              <a:spLocks noEditPoints="1"/>
            </p:cNvSpPr>
            <p:nvPr/>
          </p:nvSpPr>
          <p:spPr bwMode="auto">
            <a:xfrm>
              <a:off x="812800" y="2401888"/>
              <a:ext cx="206375" cy="2698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Freeform 48"/>
            <p:cNvSpPr/>
            <p:nvPr/>
          </p:nvSpPr>
          <p:spPr bwMode="auto">
            <a:xfrm>
              <a:off x="903288" y="2586038"/>
              <a:ext cx="25400" cy="60325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6" name="Freeform 33"/>
          <p:cNvSpPr>
            <a:spLocks noEditPoints="1"/>
          </p:cNvSpPr>
          <p:nvPr/>
        </p:nvSpPr>
        <p:spPr bwMode="auto">
          <a:xfrm>
            <a:off x="3481077" y="2577474"/>
            <a:ext cx="462203" cy="314693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37" name="Freeform 37"/>
          <p:cNvSpPr>
            <a:spLocks noEditPoints="1"/>
          </p:cNvSpPr>
          <p:nvPr/>
        </p:nvSpPr>
        <p:spPr bwMode="auto">
          <a:xfrm>
            <a:off x="3485930" y="3327000"/>
            <a:ext cx="452496" cy="449358"/>
          </a:xfrm>
          <a:custGeom>
            <a:avLst/>
            <a:gdLst>
              <a:gd name="T0" fmla="*/ 0 w 120"/>
              <a:gd name="T1" fmla="*/ 60 h 120"/>
              <a:gd name="T2" fmla="*/ 120 w 120"/>
              <a:gd name="T3" fmla="*/ 60 h 120"/>
              <a:gd name="T4" fmla="*/ 83 w 120"/>
              <a:gd name="T5" fmla="*/ 24 h 120"/>
              <a:gd name="T6" fmla="*/ 86 w 120"/>
              <a:gd name="T7" fmla="*/ 14 h 120"/>
              <a:gd name="T8" fmla="*/ 86 w 120"/>
              <a:gd name="T9" fmla="*/ 28 h 120"/>
              <a:gd name="T10" fmla="*/ 47 w 120"/>
              <a:gd name="T11" fmla="*/ 77 h 120"/>
              <a:gd name="T12" fmla="*/ 41 w 120"/>
              <a:gd name="T13" fmla="*/ 88 h 120"/>
              <a:gd name="T14" fmla="*/ 38 w 120"/>
              <a:gd name="T15" fmla="*/ 95 h 120"/>
              <a:gd name="T16" fmla="*/ 37 w 120"/>
              <a:gd name="T17" fmla="*/ 110 h 120"/>
              <a:gd name="T18" fmla="*/ 31 w 120"/>
              <a:gd name="T19" fmla="*/ 99 h 120"/>
              <a:gd name="T20" fmla="*/ 26 w 120"/>
              <a:gd name="T21" fmla="*/ 89 h 120"/>
              <a:gd name="T22" fmla="*/ 17 w 120"/>
              <a:gd name="T23" fmla="*/ 82 h 120"/>
              <a:gd name="T24" fmla="*/ 16 w 120"/>
              <a:gd name="T25" fmla="*/ 68 h 120"/>
              <a:gd name="T26" fmla="*/ 15 w 120"/>
              <a:gd name="T27" fmla="*/ 60 h 120"/>
              <a:gd name="T28" fmla="*/ 10 w 120"/>
              <a:gd name="T29" fmla="*/ 54 h 120"/>
              <a:gd name="T30" fmla="*/ 10 w 120"/>
              <a:gd name="T31" fmla="*/ 45 h 120"/>
              <a:gd name="T32" fmla="*/ 38 w 120"/>
              <a:gd name="T33" fmla="*/ 20 h 120"/>
              <a:gd name="T34" fmla="*/ 31 w 120"/>
              <a:gd name="T35" fmla="*/ 20 h 120"/>
              <a:gd name="T36" fmla="*/ 28 w 120"/>
              <a:gd name="T37" fmla="*/ 26 h 120"/>
              <a:gd name="T38" fmla="*/ 32 w 120"/>
              <a:gd name="T39" fmla="*/ 28 h 120"/>
              <a:gd name="T40" fmla="*/ 31 w 120"/>
              <a:gd name="T41" fmla="*/ 24 h 120"/>
              <a:gd name="T42" fmla="*/ 47 w 120"/>
              <a:gd name="T43" fmla="*/ 30 h 120"/>
              <a:gd name="T44" fmla="*/ 41 w 120"/>
              <a:gd name="T45" fmla="*/ 34 h 120"/>
              <a:gd name="T46" fmla="*/ 37 w 120"/>
              <a:gd name="T47" fmla="*/ 36 h 120"/>
              <a:gd name="T48" fmla="*/ 38 w 120"/>
              <a:gd name="T49" fmla="*/ 43 h 120"/>
              <a:gd name="T50" fmla="*/ 33 w 120"/>
              <a:gd name="T51" fmla="*/ 49 h 120"/>
              <a:gd name="T52" fmla="*/ 29 w 120"/>
              <a:gd name="T53" fmla="*/ 51 h 120"/>
              <a:gd name="T54" fmla="*/ 21 w 120"/>
              <a:gd name="T55" fmla="*/ 49 h 120"/>
              <a:gd name="T56" fmla="*/ 15 w 120"/>
              <a:gd name="T57" fmla="*/ 54 h 120"/>
              <a:gd name="T58" fmla="*/ 16 w 120"/>
              <a:gd name="T59" fmla="*/ 58 h 120"/>
              <a:gd name="T60" fmla="*/ 27 w 120"/>
              <a:gd name="T61" fmla="*/ 62 h 120"/>
              <a:gd name="T62" fmla="*/ 41 w 120"/>
              <a:gd name="T63" fmla="*/ 66 h 120"/>
              <a:gd name="T64" fmla="*/ 47 w 120"/>
              <a:gd name="T65" fmla="*/ 77 h 120"/>
              <a:gd name="T66" fmla="*/ 55 w 120"/>
              <a:gd name="T67" fmla="*/ 21 h 120"/>
              <a:gd name="T68" fmla="*/ 44 w 120"/>
              <a:gd name="T69" fmla="*/ 15 h 120"/>
              <a:gd name="T70" fmla="*/ 63 w 120"/>
              <a:gd name="T71" fmla="*/ 10 h 120"/>
              <a:gd name="T72" fmla="*/ 107 w 120"/>
              <a:gd name="T73" fmla="*/ 62 h 120"/>
              <a:gd name="T74" fmla="*/ 92 w 120"/>
              <a:gd name="T75" fmla="*/ 102 h 120"/>
              <a:gd name="T76" fmla="*/ 91 w 120"/>
              <a:gd name="T77" fmla="*/ 92 h 120"/>
              <a:gd name="T78" fmla="*/ 84 w 120"/>
              <a:gd name="T79" fmla="*/ 81 h 120"/>
              <a:gd name="T80" fmla="*/ 66 w 120"/>
              <a:gd name="T81" fmla="*/ 67 h 120"/>
              <a:gd name="T82" fmla="*/ 97 w 120"/>
              <a:gd name="T83" fmla="*/ 56 h 120"/>
              <a:gd name="T84" fmla="*/ 105 w 120"/>
              <a:gd name="T85" fmla="*/ 49 h 120"/>
              <a:gd name="T86" fmla="*/ 93 w 120"/>
              <a:gd name="T87" fmla="*/ 39 h 120"/>
              <a:gd name="T88" fmla="*/ 91 w 120"/>
              <a:gd name="T89" fmla="*/ 52 h 120"/>
              <a:gd name="T90" fmla="*/ 79 w 120"/>
              <a:gd name="T91" fmla="*/ 49 h 120"/>
              <a:gd name="T92" fmla="*/ 73 w 120"/>
              <a:gd name="T93" fmla="*/ 44 h 120"/>
              <a:gd name="T94" fmla="*/ 76 w 120"/>
              <a:gd name="T95" fmla="*/ 35 h 120"/>
              <a:gd name="T96" fmla="*/ 90 w 120"/>
              <a:gd name="T97" fmla="*/ 36 h 120"/>
              <a:gd name="T98" fmla="*/ 100 w 120"/>
              <a:gd name="T99" fmla="*/ 36 h 120"/>
              <a:gd name="T100" fmla="*/ 105 w 120"/>
              <a:gd name="T101" fmla="*/ 32 h 120"/>
              <a:gd name="T102" fmla="*/ 110 w 120"/>
              <a:gd name="T103" fmla="*/ 57 h 120"/>
              <a:gd name="T104" fmla="*/ 107 w 120"/>
              <a:gd name="T105" fmla="*/ 6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20">
                <a:moveTo>
                  <a:pt x="60" y="0"/>
                </a:move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93" y="120"/>
                  <a:pt x="120" y="93"/>
                  <a:pt x="120" y="60"/>
                </a:cubicBezTo>
                <a:cubicBezTo>
                  <a:pt x="120" y="27"/>
                  <a:pt x="93" y="0"/>
                  <a:pt x="60" y="0"/>
                </a:cubicBezTo>
                <a:close/>
                <a:moveTo>
                  <a:pt x="83" y="24"/>
                </a:move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5" y="17"/>
                  <a:pt x="86" y="14"/>
                </a:cubicBezTo>
                <a:cubicBezTo>
                  <a:pt x="87" y="14"/>
                  <a:pt x="91" y="16"/>
                  <a:pt x="94" y="20"/>
                </a:cubicBezTo>
                <a:cubicBezTo>
                  <a:pt x="92" y="29"/>
                  <a:pt x="86" y="28"/>
                  <a:pt x="86" y="28"/>
                </a:cubicBezTo>
                <a:cubicBezTo>
                  <a:pt x="86" y="28"/>
                  <a:pt x="82" y="28"/>
                  <a:pt x="83" y="24"/>
                </a:cubicBezTo>
                <a:close/>
                <a:moveTo>
                  <a:pt x="47" y="77"/>
                </a:moveTo>
                <a:cubicBezTo>
                  <a:pt x="46" y="78"/>
                  <a:pt x="45" y="81"/>
                  <a:pt x="44" y="84"/>
                </a:cubicBezTo>
                <a:cubicBezTo>
                  <a:pt x="43" y="86"/>
                  <a:pt x="42" y="87"/>
                  <a:pt x="41" y="88"/>
                </a:cubicBezTo>
                <a:cubicBezTo>
                  <a:pt x="39" y="89"/>
                  <a:pt x="39" y="91"/>
                  <a:pt x="39" y="91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95"/>
                  <a:pt x="39" y="99"/>
                  <a:pt x="40" y="100"/>
                </a:cubicBezTo>
                <a:cubicBezTo>
                  <a:pt x="40" y="102"/>
                  <a:pt x="37" y="110"/>
                  <a:pt x="37" y="110"/>
                </a:cubicBezTo>
                <a:cubicBezTo>
                  <a:pt x="34" y="109"/>
                  <a:pt x="33" y="106"/>
                  <a:pt x="32" y="104"/>
                </a:cubicBezTo>
                <a:cubicBezTo>
                  <a:pt x="32" y="102"/>
                  <a:pt x="30" y="101"/>
                  <a:pt x="31" y="99"/>
                </a:cubicBezTo>
                <a:cubicBezTo>
                  <a:pt x="31" y="96"/>
                  <a:pt x="29" y="95"/>
                  <a:pt x="28" y="94"/>
                </a:cubicBezTo>
                <a:cubicBezTo>
                  <a:pt x="27" y="92"/>
                  <a:pt x="26" y="90"/>
                  <a:pt x="26" y="89"/>
                </a:cubicBezTo>
                <a:cubicBezTo>
                  <a:pt x="26" y="88"/>
                  <a:pt x="23" y="86"/>
                  <a:pt x="23" y="86"/>
                </a:cubicBezTo>
                <a:cubicBezTo>
                  <a:pt x="23" y="86"/>
                  <a:pt x="18" y="83"/>
                  <a:pt x="17" y="82"/>
                </a:cubicBezTo>
                <a:cubicBezTo>
                  <a:pt x="16" y="81"/>
                  <a:pt x="15" y="77"/>
                  <a:pt x="15" y="75"/>
                </a:cubicBezTo>
                <a:cubicBezTo>
                  <a:pt x="15" y="73"/>
                  <a:pt x="16" y="68"/>
                  <a:pt x="16" y="68"/>
                </a:cubicBezTo>
                <a:cubicBezTo>
                  <a:pt x="16" y="68"/>
                  <a:pt x="18" y="66"/>
                  <a:pt x="17" y="65"/>
                </a:cubicBezTo>
                <a:cubicBezTo>
                  <a:pt x="15" y="64"/>
                  <a:pt x="15" y="60"/>
                  <a:pt x="15" y="60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1" y="55"/>
                  <a:pt x="10" y="54"/>
                </a:cubicBezTo>
                <a:cubicBezTo>
                  <a:pt x="10" y="52"/>
                  <a:pt x="10" y="51"/>
                  <a:pt x="11" y="50"/>
                </a:cubicBezTo>
                <a:cubicBezTo>
                  <a:pt x="11" y="49"/>
                  <a:pt x="10" y="46"/>
                  <a:pt x="10" y="45"/>
                </a:cubicBezTo>
                <a:cubicBezTo>
                  <a:pt x="20" y="20"/>
                  <a:pt x="37" y="15"/>
                  <a:pt x="37" y="1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5" y="21"/>
                  <a:pt x="34" y="21"/>
                </a:cubicBezTo>
                <a:cubicBezTo>
                  <a:pt x="32" y="20"/>
                  <a:pt x="31" y="20"/>
                  <a:pt x="31" y="20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5"/>
                  <a:pt x="28" y="26"/>
                </a:cubicBezTo>
                <a:cubicBezTo>
                  <a:pt x="28" y="27"/>
                  <a:pt x="29" y="29"/>
                  <a:pt x="29" y="29"/>
                </a:cubicBezTo>
                <a:cubicBezTo>
                  <a:pt x="29" y="29"/>
                  <a:pt x="32" y="29"/>
                  <a:pt x="32" y="28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4" y="23"/>
                  <a:pt x="40" y="24"/>
                </a:cubicBezTo>
                <a:cubicBezTo>
                  <a:pt x="47" y="24"/>
                  <a:pt x="44" y="29"/>
                  <a:pt x="47" y="30"/>
                </a:cubicBezTo>
                <a:cubicBezTo>
                  <a:pt x="50" y="31"/>
                  <a:pt x="45" y="35"/>
                  <a:pt x="44" y="37"/>
                </a:cubicBezTo>
                <a:cubicBezTo>
                  <a:pt x="43" y="39"/>
                  <a:pt x="41" y="34"/>
                  <a:pt x="41" y="34"/>
                </a:cubicBezTo>
                <a:cubicBezTo>
                  <a:pt x="41" y="34"/>
                  <a:pt x="43" y="32"/>
                  <a:pt x="40" y="32"/>
                </a:cubicBezTo>
                <a:cubicBezTo>
                  <a:pt x="37" y="31"/>
                  <a:pt x="35" y="36"/>
                  <a:pt x="37" y="36"/>
                </a:cubicBezTo>
                <a:cubicBezTo>
                  <a:pt x="38" y="36"/>
                  <a:pt x="40" y="38"/>
                  <a:pt x="39" y="39"/>
                </a:cubicBezTo>
                <a:cubicBezTo>
                  <a:pt x="39" y="40"/>
                  <a:pt x="39" y="40"/>
                  <a:pt x="38" y="43"/>
                </a:cubicBezTo>
                <a:cubicBezTo>
                  <a:pt x="36" y="46"/>
                  <a:pt x="34" y="48"/>
                  <a:pt x="34" y="48"/>
                </a:cubicBezTo>
                <a:cubicBezTo>
                  <a:pt x="34" y="48"/>
                  <a:pt x="32" y="47"/>
                  <a:pt x="33" y="49"/>
                </a:cubicBezTo>
                <a:cubicBezTo>
                  <a:pt x="34" y="51"/>
                  <a:pt x="33" y="54"/>
                  <a:pt x="33" y="55"/>
                </a:cubicBezTo>
                <a:cubicBezTo>
                  <a:pt x="33" y="57"/>
                  <a:pt x="29" y="54"/>
                  <a:pt x="29" y="51"/>
                </a:cubicBezTo>
                <a:cubicBezTo>
                  <a:pt x="28" y="48"/>
                  <a:pt x="25" y="51"/>
                  <a:pt x="24" y="51"/>
                </a:cubicBezTo>
                <a:cubicBezTo>
                  <a:pt x="23" y="51"/>
                  <a:pt x="21" y="50"/>
                  <a:pt x="21" y="49"/>
                </a:cubicBezTo>
                <a:cubicBezTo>
                  <a:pt x="20" y="48"/>
                  <a:pt x="15" y="52"/>
                  <a:pt x="14" y="52"/>
                </a:cubicBezTo>
                <a:cubicBezTo>
                  <a:pt x="13" y="53"/>
                  <a:pt x="13" y="55"/>
                  <a:pt x="15" y="54"/>
                </a:cubicBezTo>
                <a:cubicBezTo>
                  <a:pt x="17" y="53"/>
                  <a:pt x="19" y="54"/>
                  <a:pt x="19" y="56"/>
                </a:cubicBezTo>
                <a:cubicBezTo>
                  <a:pt x="18" y="58"/>
                  <a:pt x="16" y="57"/>
                  <a:pt x="16" y="58"/>
                </a:cubicBezTo>
                <a:cubicBezTo>
                  <a:pt x="17" y="60"/>
                  <a:pt x="19" y="61"/>
                  <a:pt x="19" y="63"/>
                </a:cubicBezTo>
                <a:cubicBezTo>
                  <a:pt x="20" y="65"/>
                  <a:pt x="25" y="63"/>
                  <a:pt x="27" y="62"/>
                </a:cubicBezTo>
                <a:cubicBezTo>
                  <a:pt x="28" y="62"/>
                  <a:pt x="33" y="61"/>
                  <a:pt x="33" y="63"/>
                </a:cubicBezTo>
                <a:cubicBezTo>
                  <a:pt x="34" y="65"/>
                  <a:pt x="39" y="66"/>
                  <a:pt x="41" y="66"/>
                </a:cubicBezTo>
                <a:cubicBezTo>
                  <a:pt x="43" y="67"/>
                  <a:pt x="46" y="67"/>
                  <a:pt x="49" y="69"/>
                </a:cubicBezTo>
                <a:cubicBezTo>
                  <a:pt x="51" y="72"/>
                  <a:pt x="47" y="76"/>
                  <a:pt x="47" y="77"/>
                </a:cubicBezTo>
                <a:close/>
                <a:moveTo>
                  <a:pt x="59" y="14"/>
                </a:moveTo>
                <a:cubicBezTo>
                  <a:pt x="58" y="17"/>
                  <a:pt x="54" y="20"/>
                  <a:pt x="55" y="21"/>
                </a:cubicBezTo>
                <a:cubicBezTo>
                  <a:pt x="55" y="22"/>
                  <a:pt x="55" y="27"/>
                  <a:pt x="51" y="23"/>
                </a:cubicBezTo>
                <a:cubicBezTo>
                  <a:pt x="47" y="19"/>
                  <a:pt x="43" y="18"/>
                  <a:pt x="44" y="15"/>
                </a:cubicBezTo>
                <a:cubicBezTo>
                  <a:pt x="44" y="14"/>
                  <a:pt x="48" y="14"/>
                  <a:pt x="48" y="13"/>
                </a:cubicBezTo>
                <a:cubicBezTo>
                  <a:pt x="53" y="7"/>
                  <a:pt x="62" y="8"/>
                  <a:pt x="63" y="10"/>
                </a:cubicBezTo>
                <a:cubicBezTo>
                  <a:pt x="61" y="12"/>
                  <a:pt x="59" y="11"/>
                  <a:pt x="59" y="14"/>
                </a:cubicBezTo>
                <a:close/>
                <a:moveTo>
                  <a:pt x="107" y="62"/>
                </a:moveTo>
                <a:cubicBezTo>
                  <a:pt x="107" y="62"/>
                  <a:pt x="109" y="65"/>
                  <a:pt x="112" y="65"/>
                </a:cubicBezTo>
                <a:cubicBezTo>
                  <a:pt x="110" y="87"/>
                  <a:pt x="92" y="102"/>
                  <a:pt x="92" y="102"/>
                </a:cubicBezTo>
                <a:cubicBezTo>
                  <a:pt x="89" y="99"/>
                  <a:pt x="90" y="96"/>
                  <a:pt x="90" y="96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85"/>
                  <a:pt x="91" y="77"/>
                  <a:pt x="84" y="81"/>
                </a:cubicBezTo>
                <a:cubicBezTo>
                  <a:pt x="77" y="83"/>
                  <a:pt x="80" y="83"/>
                  <a:pt x="72" y="83"/>
                </a:cubicBezTo>
                <a:cubicBezTo>
                  <a:pt x="64" y="84"/>
                  <a:pt x="66" y="67"/>
                  <a:pt x="66" y="67"/>
                </a:cubicBezTo>
                <a:cubicBezTo>
                  <a:pt x="66" y="43"/>
                  <a:pt x="84" y="61"/>
                  <a:pt x="84" y="61"/>
                </a:cubicBezTo>
                <a:cubicBezTo>
                  <a:pt x="95" y="69"/>
                  <a:pt x="97" y="56"/>
                  <a:pt x="97" y="56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1" y="43"/>
                  <a:pt x="94" y="48"/>
                </a:cubicBezTo>
                <a:cubicBezTo>
                  <a:pt x="94" y="48"/>
                  <a:pt x="93" y="53"/>
                  <a:pt x="91" y="52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2" y="47"/>
                  <a:pt x="79" y="49"/>
                </a:cubicBezTo>
                <a:cubicBezTo>
                  <a:pt x="75" y="52"/>
                  <a:pt x="69" y="49"/>
                  <a:pt x="69" y="49"/>
                </a:cubicBezTo>
                <a:cubicBezTo>
                  <a:pt x="69" y="49"/>
                  <a:pt x="69" y="46"/>
                  <a:pt x="73" y="44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5" y="38"/>
                  <a:pt x="76" y="35"/>
                </a:cubicBezTo>
                <a:cubicBezTo>
                  <a:pt x="77" y="32"/>
                  <a:pt x="78" y="35"/>
                  <a:pt x="81" y="33"/>
                </a:cubicBezTo>
                <a:cubicBezTo>
                  <a:pt x="84" y="31"/>
                  <a:pt x="86" y="37"/>
                  <a:pt x="90" y="36"/>
                </a:cubicBezTo>
                <a:cubicBezTo>
                  <a:pt x="94" y="36"/>
                  <a:pt x="92" y="35"/>
                  <a:pt x="95" y="33"/>
                </a:cubicBezTo>
                <a:cubicBezTo>
                  <a:pt x="98" y="32"/>
                  <a:pt x="100" y="36"/>
                  <a:pt x="100" y="36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5" y="30"/>
                  <a:pt x="105" y="32"/>
                </a:cubicBezTo>
                <a:cubicBezTo>
                  <a:pt x="109" y="38"/>
                  <a:pt x="114" y="55"/>
                  <a:pt x="112" y="58"/>
                </a:cubicBezTo>
                <a:cubicBezTo>
                  <a:pt x="111" y="57"/>
                  <a:pt x="110" y="57"/>
                  <a:pt x="110" y="57"/>
                </a:cubicBezTo>
                <a:cubicBezTo>
                  <a:pt x="103" y="57"/>
                  <a:pt x="103" y="57"/>
                  <a:pt x="103" y="57"/>
                </a:cubicBezTo>
                <a:lnTo>
                  <a:pt x="107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7" grpId="0" animBg="1"/>
      <p:bldP spid="18" grpId="0" animBg="1"/>
      <p:bldP spid="13" grpId="0" animBg="1"/>
      <p:bldP spid="14" grpId="0" animBg="1"/>
      <p:bldP spid="9" grpId="0" animBg="1"/>
      <p:bldP spid="10" grpId="0" animBg="1"/>
      <p:bldP spid="7" grpId="0" animBg="1"/>
      <p:bldP spid="8" grpId="0" animBg="1"/>
      <p:bldP spid="19" grpId="0"/>
      <p:bldP spid="20" grpId="0"/>
      <p:bldP spid="21" grpId="0"/>
      <p:bldP spid="22" grpId="0"/>
      <p:bldP spid="23" grpId="0" animBg="1"/>
      <p:bldP spid="24" grpId="0" animBg="1"/>
      <p:bldP spid="25" grpId="0" animBg="1"/>
      <p:bldP spid="26" grpId="0" animBg="1"/>
      <p:bldP spid="27" grpId="0"/>
      <p:bldP spid="36" grpId="0" animBg="1"/>
      <p:bldP spid="37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2696383" y="361950"/>
            <a:ext cx="3675045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Business Incremental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Freeform 5"/>
          <p:cNvSpPr/>
          <p:nvPr/>
        </p:nvSpPr>
        <p:spPr bwMode="auto">
          <a:xfrm>
            <a:off x="3919537" y="1584325"/>
            <a:ext cx="1033463" cy="1031875"/>
          </a:xfrm>
          <a:custGeom>
            <a:avLst/>
            <a:gdLst>
              <a:gd name="T0" fmla="*/ 274 w 274"/>
              <a:gd name="T1" fmla="*/ 274 h 274"/>
              <a:gd name="T2" fmla="*/ 0 w 274"/>
              <a:gd name="T3" fmla="*/ 0 h 274"/>
              <a:gd name="T4" fmla="*/ 0 w 274"/>
              <a:gd name="T5" fmla="*/ 240 h 274"/>
              <a:gd name="T6" fmla="*/ 1 w 274"/>
              <a:gd name="T7" fmla="*/ 240 h 274"/>
              <a:gd name="T8" fmla="*/ 35 w 274"/>
              <a:gd name="T9" fmla="*/ 274 h 274"/>
              <a:gd name="T10" fmla="*/ 274 w 274"/>
              <a:gd name="T11" fmla="*/ 274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4" h="274">
                <a:moveTo>
                  <a:pt x="274" y="274"/>
                </a:moveTo>
                <a:cubicBezTo>
                  <a:pt x="274" y="123"/>
                  <a:pt x="151" y="0"/>
                  <a:pt x="0" y="0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40"/>
                  <a:pt x="1" y="240"/>
                  <a:pt x="1" y="240"/>
                </a:cubicBezTo>
                <a:cubicBezTo>
                  <a:pt x="20" y="240"/>
                  <a:pt x="35" y="255"/>
                  <a:pt x="35" y="274"/>
                </a:cubicBezTo>
                <a:lnTo>
                  <a:pt x="274" y="274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8" name="Freeform 6"/>
          <p:cNvSpPr/>
          <p:nvPr/>
        </p:nvSpPr>
        <p:spPr bwMode="auto">
          <a:xfrm>
            <a:off x="2882899" y="3778250"/>
            <a:ext cx="1036638" cy="1031875"/>
          </a:xfrm>
          <a:custGeom>
            <a:avLst/>
            <a:gdLst>
              <a:gd name="T0" fmla="*/ 0 w 275"/>
              <a:gd name="T1" fmla="*/ 0 h 274"/>
              <a:gd name="T2" fmla="*/ 275 w 275"/>
              <a:gd name="T3" fmla="*/ 274 h 274"/>
              <a:gd name="T4" fmla="*/ 275 w 275"/>
              <a:gd name="T5" fmla="*/ 34 h 274"/>
              <a:gd name="T6" fmla="*/ 274 w 275"/>
              <a:gd name="T7" fmla="*/ 34 h 274"/>
              <a:gd name="T8" fmla="*/ 239 w 275"/>
              <a:gd name="T9" fmla="*/ 0 h 274"/>
              <a:gd name="T10" fmla="*/ 0 w 275"/>
              <a:gd name="T11" fmla="*/ 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5" h="274">
                <a:moveTo>
                  <a:pt x="0" y="0"/>
                </a:moveTo>
                <a:cubicBezTo>
                  <a:pt x="0" y="152"/>
                  <a:pt x="123" y="274"/>
                  <a:pt x="275" y="274"/>
                </a:cubicBezTo>
                <a:cubicBezTo>
                  <a:pt x="275" y="34"/>
                  <a:pt x="275" y="34"/>
                  <a:pt x="275" y="34"/>
                </a:cubicBezTo>
                <a:cubicBezTo>
                  <a:pt x="274" y="34"/>
                  <a:pt x="274" y="34"/>
                  <a:pt x="274" y="34"/>
                </a:cubicBezTo>
                <a:cubicBezTo>
                  <a:pt x="255" y="34"/>
                  <a:pt x="239" y="19"/>
                  <a:pt x="239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268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9" name="Freeform 7"/>
          <p:cNvSpPr/>
          <p:nvPr/>
        </p:nvSpPr>
        <p:spPr bwMode="auto">
          <a:xfrm>
            <a:off x="3919537" y="2616200"/>
            <a:ext cx="1033463" cy="1035050"/>
          </a:xfrm>
          <a:custGeom>
            <a:avLst/>
            <a:gdLst>
              <a:gd name="T0" fmla="*/ 274 w 274"/>
              <a:gd name="T1" fmla="*/ 0 h 275"/>
              <a:gd name="T2" fmla="*/ 0 w 274"/>
              <a:gd name="T3" fmla="*/ 275 h 275"/>
              <a:gd name="T4" fmla="*/ 0 w 274"/>
              <a:gd name="T5" fmla="*/ 35 h 275"/>
              <a:gd name="T6" fmla="*/ 1 w 274"/>
              <a:gd name="T7" fmla="*/ 35 h 275"/>
              <a:gd name="T8" fmla="*/ 35 w 274"/>
              <a:gd name="T9" fmla="*/ 0 h 275"/>
              <a:gd name="T10" fmla="*/ 274 w 274"/>
              <a:gd name="T11" fmla="*/ 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4" h="275">
                <a:moveTo>
                  <a:pt x="274" y="0"/>
                </a:moveTo>
                <a:cubicBezTo>
                  <a:pt x="274" y="152"/>
                  <a:pt x="151" y="275"/>
                  <a:pt x="0" y="27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1" y="35"/>
                  <a:pt x="1" y="35"/>
                </a:cubicBezTo>
                <a:cubicBezTo>
                  <a:pt x="20" y="35"/>
                  <a:pt x="35" y="19"/>
                  <a:pt x="35" y="0"/>
                </a:cubicBezTo>
                <a:lnTo>
                  <a:pt x="274" y="0"/>
                </a:lnTo>
                <a:close/>
              </a:path>
            </a:pathLst>
          </a:custGeom>
          <a:solidFill>
            <a:srgbClr val="45C1A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0" name="Freeform 8"/>
          <p:cNvSpPr/>
          <p:nvPr/>
        </p:nvSpPr>
        <p:spPr bwMode="auto">
          <a:xfrm>
            <a:off x="2882899" y="2747963"/>
            <a:ext cx="1036638" cy="1030288"/>
          </a:xfrm>
          <a:custGeom>
            <a:avLst/>
            <a:gdLst>
              <a:gd name="T0" fmla="*/ 0 w 275"/>
              <a:gd name="T1" fmla="*/ 274 h 274"/>
              <a:gd name="T2" fmla="*/ 275 w 275"/>
              <a:gd name="T3" fmla="*/ 0 h 274"/>
              <a:gd name="T4" fmla="*/ 275 w 275"/>
              <a:gd name="T5" fmla="*/ 240 h 274"/>
              <a:gd name="T6" fmla="*/ 274 w 275"/>
              <a:gd name="T7" fmla="*/ 240 h 274"/>
              <a:gd name="T8" fmla="*/ 239 w 275"/>
              <a:gd name="T9" fmla="*/ 274 h 274"/>
              <a:gd name="T10" fmla="*/ 0 w 275"/>
              <a:gd name="T11" fmla="*/ 274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5" h="274">
                <a:moveTo>
                  <a:pt x="0" y="274"/>
                </a:moveTo>
                <a:cubicBezTo>
                  <a:pt x="0" y="123"/>
                  <a:pt x="123" y="0"/>
                  <a:pt x="275" y="0"/>
                </a:cubicBezTo>
                <a:cubicBezTo>
                  <a:pt x="275" y="240"/>
                  <a:pt x="275" y="240"/>
                  <a:pt x="275" y="240"/>
                </a:cubicBezTo>
                <a:cubicBezTo>
                  <a:pt x="274" y="240"/>
                  <a:pt x="274" y="240"/>
                  <a:pt x="274" y="240"/>
                </a:cubicBezTo>
                <a:cubicBezTo>
                  <a:pt x="255" y="240"/>
                  <a:pt x="239" y="255"/>
                  <a:pt x="239" y="274"/>
                </a:cubicBezTo>
                <a:lnTo>
                  <a:pt x="0" y="274"/>
                </a:lnTo>
                <a:close/>
              </a:path>
            </a:pathLst>
          </a:custGeom>
          <a:solidFill>
            <a:srgbClr val="B9D51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64440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Business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4440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Connector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440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Revolution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4440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New Idea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57479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57479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57479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57479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 Box 7"/>
          <p:cNvSpPr txBox="1">
            <a:spLocks noChangeArrowheads="1"/>
          </p:cNvSpPr>
          <p:nvPr/>
        </p:nvSpPr>
        <p:spPr bwMode="auto">
          <a:xfrm>
            <a:off x="609600" y="2387590"/>
            <a:ext cx="1600200" cy="152349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defTabSz="1087755"/>
            <a:r>
              <a:rPr lang="en-US" sz="12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</a:t>
            </a:r>
            <a:endParaRPr lang="en-US" sz="12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4182854" y="2900725"/>
            <a:ext cx="506829" cy="276079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272507" y="3196191"/>
            <a:ext cx="318584" cy="398230"/>
            <a:chOff x="6751638" y="2265363"/>
            <a:chExt cx="158750" cy="198438"/>
          </a:xfrm>
          <a:solidFill>
            <a:schemeClr val="bg1"/>
          </a:solidFill>
        </p:grpSpPr>
        <p:sp>
          <p:nvSpPr>
            <p:cNvPr id="25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209995" y="2057203"/>
            <a:ext cx="452546" cy="309778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30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32" name="Freeform 31"/>
          <p:cNvSpPr/>
          <p:nvPr/>
        </p:nvSpPr>
        <p:spPr bwMode="auto">
          <a:xfrm>
            <a:off x="3200400" y="3991639"/>
            <a:ext cx="462798" cy="408851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500"/>
                            </p:stCondLst>
                            <p:childTnLst>
                              <p:par>
                                <p:cTn id="9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  <p:bldP spid="15" grpId="0" animBg="1"/>
      <p:bldP spid="16" grpId="0" animBg="1"/>
      <p:bldP spid="17" grpId="0" animBg="1"/>
      <p:bldP spid="18" grpId="0" animBg="1"/>
      <p:bldP spid="19" grpId="0"/>
      <p:bldP spid="32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7"/>
          <p:cNvSpPr txBox="1">
            <a:spLocks noChangeArrowheads="1"/>
          </p:cNvSpPr>
          <p:nvPr/>
        </p:nvSpPr>
        <p:spPr bwMode="auto">
          <a:xfrm>
            <a:off x="2932666" y="361950"/>
            <a:ext cx="3202480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Business Exposure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aphicFrame>
        <p:nvGraphicFramePr>
          <p:cNvPr id="2" name="Diagram 1"/>
          <p:cNvGraphicFramePr/>
          <p:nvPr/>
        </p:nvGraphicFramePr>
        <p:xfrm>
          <a:off x="228600" y="1587237"/>
          <a:ext cx="3505200" cy="3124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" r:lo="rId2" r:qs="rId3" r:cs="rId4"/>
          </a:graphicData>
        </a:graphic>
      </p:graphicFrame>
      <p:sp>
        <p:nvSpPr>
          <p:cNvPr id="6" name="Rectangle 5"/>
          <p:cNvSpPr/>
          <p:nvPr/>
        </p:nvSpPr>
        <p:spPr>
          <a:xfrm>
            <a:off x="4615243" y="1581150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0E7FB7"/>
                </a:solidFill>
                <a:ea typeface="Open Sans" pitchFamily="34" charset="0"/>
                <a:cs typeface="Open Sans" pitchFamily="34" charset="0"/>
              </a:rPr>
              <a:t>Redundance</a:t>
            </a:r>
            <a:endParaRPr lang="en-US" sz="1050">
              <a:solidFill>
                <a:srgbClr val="0E7FB7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5243" y="2452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45C1A4"/>
                </a:solidFill>
                <a:ea typeface="Open Sans" pitchFamily="34" charset="0"/>
                <a:cs typeface="Open Sans" pitchFamily="34" charset="0"/>
              </a:rPr>
              <a:t>Perfect Timing</a:t>
            </a:r>
            <a:endParaRPr lang="en-US" sz="1050">
              <a:solidFill>
                <a:srgbClr val="45C1A4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615243" y="32148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B9D51F"/>
                </a:solidFill>
                <a:ea typeface="Open Sans" pitchFamily="34" charset="0"/>
                <a:cs typeface="Open Sans" pitchFamily="34" charset="0"/>
              </a:rPr>
              <a:t>Adequate System</a:t>
            </a:r>
            <a:endParaRPr lang="en-US" sz="1050">
              <a:solidFill>
                <a:srgbClr val="B9D51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615243" y="4053066"/>
            <a:ext cx="2242757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smtClean="0">
                <a:solidFill>
                  <a:srgbClr val="F2685A"/>
                </a:solidFill>
                <a:ea typeface="Open Sans" pitchFamily="34" charset="0"/>
                <a:cs typeface="Open Sans" pitchFamily="34" charset="0"/>
              </a:rPr>
              <a:t>Good Mood</a:t>
            </a:r>
            <a:endParaRPr lang="en-US" sz="1050">
              <a:solidFill>
                <a:srgbClr val="F2685A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r>
              <a:rPr lang="en-US" sz="105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</a:t>
            </a:r>
            <a:r>
              <a:rPr lang="en-US" sz="1050" smtClean="0">
                <a:solidFill>
                  <a:schemeClr val="bg1">
                    <a:lumMod val="65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porta</a:t>
            </a:r>
            <a:endParaRPr lang="en-US" sz="1050">
              <a:solidFill>
                <a:schemeClr val="bg1">
                  <a:lumMod val="65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919157" y="1581150"/>
            <a:ext cx="652843" cy="630942"/>
          </a:xfrm>
          <a:prstGeom prst="round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3919157" y="2419350"/>
            <a:ext cx="652843" cy="630942"/>
          </a:xfrm>
          <a:prstGeom prst="round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3919157" y="3236208"/>
            <a:ext cx="652843" cy="630942"/>
          </a:xfrm>
          <a:prstGeom prst="round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3919157" y="4074408"/>
            <a:ext cx="652843" cy="630942"/>
          </a:xfrm>
          <a:prstGeom prst="round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 Box 7"/>
          <p:cNvSpPr txBox="1">
            <a:spLocks noChangeArrowheads="1"/>
          </p:cNvSpPr>
          <p:nvPr/>
        </p:nvSpPr>
        <p:spPr bwMode="auto">
          <a:xfrm>
            <a:off x="7010400" y="2387590"/>
            <a:ext cx="1600200" cy="152349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defTabSz="1087755"/>
            <a:r>
              <a:rPr lang="en-US" sz="12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</a:t>
            </a:r>
            <a:endParaRPr lang="en-US" sz="12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1636020" y="3494047"/>
            <a:ext cx="684948" cy="373103"/>
            <a:chOff x="6750050" y="3321051"/>
            <a:chExt cx="195263" cy="106363"/>
          </a:xfrm>
          <a:solidFill>
            <a:schemeClr val="bg1"/>
          </a:solidFill>
        </p:grpSpPr>
        <p:sp>
          <p:nvSpPr>
            <p:cNvPr id="16" name="Freeform 30"/>
            <p:cNvSpPr>
              <a:spLocks noEditPoints="1"/>
            </p:cNvSpPr>
            <p:nvPr/>
          </p:nvSpPr>
          <p:spPr bwMode="auto">
            <a:xfrm>
              <a:off x="6750050" y="3321051"/>
              <a:ext cx="141288" cy="106363"/>
            </a:xfrm>
            <a:custGeom>
              <a:avLst/>
              <a:gdLst>
                <a:gd name="T0" fmla="*/ 26 w 87"/>
                <a:gd name="T1" fmla="*/ 23 h 65"/>
                <a:gd name="T2" fmla="*/ 26 w 87"/>
                <a:gd name="T3" fmla="*/ 33 h 65"/>
                <a:gd name="T4" fmla="*/ 8 w 87"/>
                <a:gd name="T5" fmla="*/ 17 h 65"/>
                <a:gd name="T6" fmla="*/ 8 w 87"/>
                <a:gd name="T7" fmla="*/ 0 h 65"/>
                <a:gd name="T8" fmla="*/ 0 w 87"/>
                <a:gd name="T9" fmla="*/ 0 h 65"/>
                <a:gd name="T10" fmla="*/ 0 w 87"/>
                <a:gd name="T11" fmla="*/ 17 h 65"/>
                <a:gd name="T12" fmla="*/ 26 w 87"/>
                <a:gd name="T13" fmla="*/ 42 h 65"/>
                <a:gd name="T14" fmla="*/ 26 w 87"/>
                <a:gd name="T15" fmla="*/ 42 h 65"/>
                <a:gd name="T16" fmla="*/ 26 w 87"/>
                <a:gd name="T17" fmla="*/ 49 h 65"/>
                <a:gd name="T18" fmla="*/ 41 w 87"/>
                <a:gd name="T19" fmla="*/ 65 h 65"/>
                <a:gd name="T20" fmla="*/ 87 w 87"/>
                <a:gd name="T21" fmla="*/ 65 h 65"/>
                <a:gd name="T22" fmla="*/ 87 w 87"/>
                <a:gd name="T23" fmla="*/ 9 h 65"/>
                <a:gd name="T24" fmla="*/ 41 w 87"/>
                <a:gd name="T25" fmla="*/ 9 h 65"/>
                <a:gd name="T26" fmla="*/ 26 w 87"/>
                <a:gd name="T27" fmla="*/ 23 h 65"/>
                <a:gd name="T28" fmla="*/ 73 w 87"/>
                <a:gd name="T29" fmla="*/ 19 h 65"/>
                <a:gd name="T30" fmla="*/ 80 w 87"/>
                <a:gd name="T31" fmla="*/ 19 h 65"/>
                <a:gd name="T32" fmla="*/ 80 w 87"/>
                <a:gd name="T33" fmla="*/ 56 h 65"/>
                <a:gd name="T34" fmla="*/ 73 w 87"/>
                <a:gd name="T35" fmla="*/ 56 h 65"/>
                <a:gd name="T36" fmla="*/ 73 w 87"/>
                <a:gd name="T3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26" y="2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7" y="33"/>
                    <a:pt x="8" y="17"/>
                    <a:pt x="8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65"/>
                    <a:pt x="41" y="65"/>
                  </a:cubicBezTo>
                  <a:cubicBezTo>
                    <a:pt x="61" y="65"/>
                    <a:pt x="87" y="65"/>
                    <a:pt x="87" y="6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60" y="9"/>
                    <a:pt x="41" y="9"/>
                  </a:cubicBezTo>
                  <a:cubicBezTo>
                    <a:pt x="26" y="9"/>
                    <a:pt x="26" y="23"/>
                    <a:pt x="26" y="23"/>
                  </a:cubicBezTo>
                  <a:close/>
                  <a:moveTo>
                    <a:pt x="73" y="19"/>
                  </a:moveTo>
                  <a:cubicBezTo>
                    <a:pt x="80" y="19"/>
                    <a:pt x="80" y="19"/>
                    <a:pt x="80" y="1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3" y="56"/>
                    <a:pt x="73" y="56"/>
                    <a:pt x="73" y="56"/>
                  </a:cubicBezTo>
                  <a:lnTo>
                    <a:pt x="7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7" name="Freeform 31"/>
            <p:cNvSpPr>
              <a:spLocks noEditPoints="1"/>
            </p:cNvSpPr>
            <p:nvPr/>
          </p:nvSpPr>
          <p:spPr bwMode="auto">
            <a:xfrm>
              <a:off x="6897688" y="3397251"/>
              <a:ext cx="47625" cy="17463"/>
            </a:xfrm>
            <a:custGeom>
              <a:avLst/>
              <a:gdLst>
                <a:gd name="T0" fmla="*/ 0 w 29"/>
                <a:gd name="T1" fmla="*/ 10 h 10"/>
                <a:gd name="T2" fmla="*/ 29 w 29"/>
                <a:gd name="T3" fmla="*/ 10 h 10"/>
                <a:gd name="T4" fmla="*/ 29 w 29"/>
                <a:gd name="T5" fmla="*/ 0 h 10"/>
                <a:gd name="T6" fmla="*/ 0 w 29"/>
                <a:gd name="T7" fmla="*/ 0 h 10"/>
                <a:gd name="T8" fmla="*/ 0 w 29"/>
                <a:gd name="T9" fmla="*/ 10 h 10"/>
                <a:gd name="T10" fmla="*/ 24 w 29"/>
                <a:gd name="T11" fmla="*/ 2 h 10"/>
                <a:gd name="T12" fmla="*/ 27 w 29"/>
                <a:gd name="T13" fmla="*/ 5 h 10"/>
                <a:gd name="T14" fmla="*/ 24 w 29"/>
                <a:gd name="T15" fmla="*/ 8 h 10"/>
                <a:gd name="T16" fmla="*/ 21 w 29"/>
                <a:gd name="T17" fmla="*/ 5 h 10"/>
                <a:gd name="T18" fmla="*/ 24 w 29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  <a:moveTo>
                    <a:pt x="24" y="2"/>
                  </a:move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Freeform 32"/>
            <p:cNvSpPr>
              <a:spLocks noEditPoints="1"/>
            </p:cNvSpPr>
            <p:nvPr/>
          </p:nvSpPr>
          <p:spPr bwMode="auto">
            <a:xfrm>
              <a:off x="6897688" y="3352801"/>
              <a:ext cx="47625" cy="15875"/>
            </a:xfrm>
            <a:custGeom>
              <a:avLst/>
              <a:gdLst>
                <a:gd name="T0" fmla="*/ 0 w 29"/>
                <a:gd name="T1" fmla="*/ 0 h 10"/>
                <a:gd name="T2" fmla="*/ 0 w 29"/>
                <a:gd name="T3" fmla="*/ 10 h 10"/>
                <a:gd name="T4" fmla="*/ 29 w 29"/>
                <a:gd name="T5" fmla="*/ 10 h 10"/>
                <a:gd name="T6" fmla="*/ 29 w 29"/>
                <a:gd name="T7" fmla="*/ 0 h 10"/>
                <a:gd name="T8" fmla="*/ 0 w 29"/>
                <a:gd name="T9" fmla="*/ 0 h 10"/>
                <a:gd name="T10" fmla="*/ 24 w 29"/>
                <a:gd name="T11" fmla="*/ 8 h 10"/>
                <a:gd name="T12" fmla="*/ 21 w 29"/>
                <a:gd name="T13" fmla="*/ 5 h 10"/>
                <a:gd name="T14" fmla="*/ 24 w 29"/>
                <a:gd name="T15" fmla="*/ 2 h 10"/>
                <a:gd name="T16" fmla="*/ 27 w 29"/>
                <a:gd name="T17" fmla="*/ 5 h 10"/>
                <a:gd name="T18" fmla="*/ 24 w 2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0" y="0"/>
                  </a:lnTo>
                  <a:close/>
                  <a:moveTo>
                    <a:pt x="24" y="8"/>
                  </a:moveTo>
                  <a:cubicBezTo>
                    <a:pt x="23" y="8"/>
                    <a:pt x="21" y="7"/>
                    <a:pt x="21" y="5"/>
                  </a:cubicBezTo>
                  <a:cubicBezTo>
                    <a:pt x="21" y="4"/>
                    <a:pt x="23" y="2"/>
                    <a:pt x="24" y="2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967289" y="3980874"/>
            <a:ext cx="396131" cy="495164"/>
            <a:chOff x="6751638" y="2265363"/>
            <a:chExt cx="158750" cy="198438"/>
          </a:xfrm>
          <a:solidFill>
            <a:schemeClr val="bg1"/>
          </a:solidFill>
        </p:grpSpPr>
        <p:sp>
          <p:nvSpPr>
            <p:cNvPr id="20" name="Freeform 18"/>
            <p:cNvSpPr/>
            <p:nvPr/>
          </p:nvSpPr>
          <p:spPr bwMode="auto">
            <a:xfrm>
              <a:off x="6751638" y="2349501"/>
              <a:ext cx="158750" cy="65088"/>
            </a:xfrm>
            <a:custGeom>
              <a:avLst/>
              <a:gdLst>
                <a:gd name="T0" fmla="*/ 49 w 98"/>
                <a:gd name="T1" fmla="*/ 15 h 40"/>
                <a:gd name="T2" fmla="*/ 2 w 98"/>
                <a:gd name="T3" fmla="*/ 0 h 40"/>
                <a:gd name="T4" fmla="*/ 0 w 98"/>
                <a:gd name="T5" fmla="*/ 4 h 40"/>
                <a:gd name="T6" fmla="*/ 0 w 98"/>
                <a:gd name="T7" fmla="*/ 19 h 40"/>
                <a:gd name="T8" fmla="*/ 49 w 98"/>
                <a:gd name="T9" fmla="*/ 40 h 40"/>
                <a:gd name="T10" fmla="*/ 98 w 98"/>
                <a:gd name="T11" fmla="*/ 19 h 40"/>
                <a:gd name="T12" fmla="*/ 98 w 98"/>
                <a:gd name="T13" fmla="*/ 4 h 40"/>
                <a:gd name="T14" fmla="*/ 96 w 98"/>
                <a:gd name="T15" fmla="*/ 0 h 40"/>
                <a:gd name="T16" fmla="*/ 49 w 98"/>
                <a:gd name="T17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49" y="15"/>
                  </a:moveTo>
                  <a:cubicBezTo>
                    <a:pt x="26" y="15"/>
                    <a:pt x="7" y="9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3"/>
                    <a:pt x="97" y="1"/>
                    <a:pt x="96" y="0"/>
                  </a:cubicBezTo>
                  <a:cubicBezTo>
                    <a:pt x="91" y="9"/>
                    <a:pt x="72" y="15"/>
                    <a:pt x="4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19"/>
            <p:cNvSpPr/>
            <p:nvPr/>
          </p:nvSpPr>
          <p:spPr bwMode="auto">
            <a:xfrm>
              <a:off x="6751638" y="2397126"/>
              <a:ext cx="158750" cy="66675"/>
            </a:xfrm>
            <a:custGeom>
              <a:avLst/>
              <a:gdLst>
                <a:gd name="T0" fmla="*/ 49 w 98"/>
                <a:gd name="T1" fmla="*/ 16 h 41"/>
                <a:gd name="T2" fmla="*/ 2 w 98"/>
                <a:gd name="T3" fmla="*/ 0 h 41"/>
                <a:gd name="T4" fmla="*/ 0 w 98"/>
                <a:gd name="T5" fmla="*/ 5 h 41"/>
                <a:gd name="T6" fmla="*/ 0 w 98"/>
                <a:gd name="T7" fmla="*/ 20 h 41"/>
                <a:gd name="T8" fmla="*/ 49 w 98"/>
                <a:gd name="T9" fmla="*/ 41 h 41"/>
                <a:gd name="T10" fmla="*/ 98 w 98"/>
                <a:gd name="T11" fmla="*/ 20 h 41"/>
                <a:gd name="T12" fmla="*/ 98 w 98"/>
                <a:gd name="T13" fmla="*/ 5 h 41"/>
                <a:gd name="T14" fmla="*/ 96 w 98"/>
                <a:gd name="T15" fmla="*/ 0 h 41"/>
                <a:gd name="T16" fmla="*/ 49 w 98"/>
                <a:gd name="T17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16"/>
                  </a:moveTo>
                  <a:cubicBezTo>
                    <a:pt x="26" y="16"/>
                    <a:pt x="7" y="9"/>
                    <a:pt x="2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22" y="41"/>
                    <a:pt x="49" y="41"/>
                  </a:cubicBezTo>
                  <a:cubicBezTo>
                    <a:pt x="76" y="41"/>
                    <a:pt x="98" y="31"/>
                    <a:pt x="98" y="2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2"/>
                    <a:pt x="96" y="0"/>
                  </a:cubicBezTo>
                  <a:cubicBezTo>
                    <a:pt x="91" y="9"/>
                    <a:pt x="72" y="16"/>
                    <a:pt x="4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20"/>
            <p:cNvSpPr/>
            <p:nvPr/>
          </p:nvSpPr>
          <p:spPr bwMode="auto">
            <a:xfrm>
              <a:off x="6751638" y="2300288"/>
              <a:ext cx="158750" cy="65088"/>
            </a:xfrm>
            <a:custGeom>
              <a:avLst/>
              <a:gdLst>
                <a:gd name="T0" fmla="*/ 96 w 98"/>
                <a:gd name="T1" fmla="*/ 0 h 40"/>
                <a:gd name="T2" fmla="*/ 49 w 98"/>
                <a:gd name="T3" fmla="*/ 15 h 40"/>
                <a:gd name="T4" fmla="*/ 2 w 98"/>
                <a:gd name="T5" fmla="*/ 0 h 40"/>
                <a:gd name="T6" fmla="*/ 0 w 98"/>
                <a:gd name="T7" fmla="*/ 5 h 40"/>
                <a:gd name="T8" fmla="*/ 0 w 98"/>
                <a:gd name="T9" fmla="*/ 19 h 40"/>
                <a:gd name="T10" fmla="*/ 49 w 98"/>
                <a:gd name="T11" fmla="*/ 40 h 40"/>
                <a:gd name="T12" fmla="*/ 98 w 98"/>
                <a:gd name="T13" fmla="*/ 19 h 40"/>
                <a:gd name="T14" fmla="*/ 98 w 98"/>
                <a:gd name="T15" fmla="*/ 5 h 40"/>
                <a:gd name="T16" fmla="*/ 96 w 9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0">
                  <a:moveTo>
                    <a:pt x="96" y="0"/>
                  </a:moveTo>
                  <a:cubicBezTo>
                    <a:pt x="95" y="8"/>
                    <a:pt x="75" y="15"/>
                    <a:pt x="49" y="15"/>
                  </a:cubicBezTo>
                  <a:cubicBezTo>
                    <a:pt x="23" y="15"/>
                    <a:pt x="3" y="8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1"/>
                    <a:pt x="22" y="40"/>
                    <a:pt x="49" y="40"/>
                  </a:cubicBezTo>
                  <a:cubicBezTo>
                    <a:pt x="76" y="40"/>
                    <a:pt x="98" y="31"/>
                    <a:pt x="98" y="19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3"/>
                    <a:pt x="97" y="1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6754813" y="2265363"/>
              <a:ext cx="1524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1622645" y="2419350"/>
            <a:ext cx="669786" cy="458484"/>
            <a:chOff x="2324100" y="1814513"/>
            <a:chExt cx="266700" cy="182563"/>
          </a:xfrm>
          <a:solidFill>
            <a:schemeClr val="bg1"/>
          </a:solidFill>
        </p:grpSpPr>
        <p:sp>
          <p:nvSpPr>
            <p:cNvPr id="25" name="Freeform 55"/>
            <p:cNvSpPr>
              <a:spLocks noEditPoints="1"/>
            </p:cNvSpPr>
            <p:nvPr/>
          </p:nvSpPr>
          <p:spPr bwMode="auto">
            <a:xfrm>
              <a:off x="2324100" y="1814513"/>
              <a:ext cx="188913" cy="182563"/>
            </a:xfrm>
            <a:custGeom>
              <a:avLst/>
              <a:gdLst>
                <a:gd name="T0" fmla="*/ 86 w 99"/>
                <a:gd name="T1" fmla="*/ 60 h 97"/>
                <a:gd name="T2" fmla="*/ 99 w 99"/>
                <a:gd name="T3" fmla="*/ 54 h 97"/>
                <a:gd name="T4" fmla="*/ 99 w 99"/>
                <a:gd name="T5" fmla="*/ 43 h 97"/>
                <a:gd name="T6" fmla="*/ 86 w 99"/>
                <a:gd name="T7" fmla="*/ 37 h 97"/>
                <a:gd name="T8" fmla="*/ 83 w 99"/>
                <a:gd name="T9" fmla="*/ 31 h 97"/>
                <a:gd name="T10" fmla="*/ 88 w 99"/>
                <a:gd name="T11" fmla="*/ 18 h 97"/>
                <a:gd name="T12" fmla="*/ 81 w 99"/>
                <a:gd name="T13" fmla="*/ 10 h 97"/>
                <a:gd name="T14" fmla="*/ 67 w 99"/>
                <a:gd name="T15" fmla="*/ 16 h 97"/>
                <a:gd name="T16" fmla="*/ 61 w 99"/>
                <a:gd name="T17" fmla="*/ 13 h 97"/>
                <a:gd name="T18" fmla="*/ 55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6 h 97"/>
                <a:gd name="T26" fmla="*/ 18 w 99"/>
                <a:gd name="T27" fmla="*/ 11 h 97"/>
                <a:gd name="T28" fmla="*/ 11 w 99"/>
                <a:gd name="T29" fmla="*/ 18 h 97"/>
                <a:gd name="T30" fmla="*/ 16 w 99"/>
                <a:gd name="T31" fmla="*/ 32 h 97"/>
                <a:gd name="T32" fmla="*/ 14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4 w 99"/>
                <a:gd name="T39" fmla="*/ 60 h 97"/>
                <a:gd name="T40" fmla="*/ 16 w 99"/>
                <a:gd name="T41" fmla="*/ 66 h 97"/>
                <a:gd name="T42" fmla="*/ 11 w 99"/>
                <a:gd name="T43" fmla="*/ 79 h 97"/>
                <a:gd name="T44" fmla="*/ 19 w 99"/>
                <a:gd name="T45" fmla="*/ 87 h 97"/>
                <a:gd name="T46" fmla="*/ 32 w 99"/>
                <a:gd name="T47" fmla="*/ 81 h 97"/>
                <a:gd name="T48" fmla="*/ 38 w 99"/>
                <a:gd name="T49" fmla="*/ 84 h 97"/>
                <a:gd name="T50" fmla="*/ 45 w 99"/>
                <a:gd name="T51" fmla="*/ 97 h 97"/>
                <a:gd name="T52" fmla="*/ 55 w 99"/>
                <a:gd name="T53" fmla="*/ 97 h 97"/>
                <a:gd name="T54" fmla="*/ 61 w 99"/>
                <a:gd name="T55" fmla="*/ 84 h 97"/>
                <a:gd name="T56" fmla="*/ 67 w 99"/>
                <a:gd name="T57" fmla="*/ 81 h 97"/>
                <a:gd name="T58" fmla="*/ 81 w 99"/>
                <a:gd name="T59" fmla="*/ 86 h 97"/>
                <a:gd name="T60" fmla="*/ 89 w 99"/>
                <a:gd name="T61" fmla="*/ 79 h 97"/>
                <a:gd name="T62" fmla="*/ 83 w 99"/>
                <a:gd name="T63" fmla="*/ 66 h 97"/>
                <a:gd name="T64" fmla="*/ 86 w 99"/>
                <a:gd name="T65" fmla="*/ 60 h 97"/>
                <a:gd name="T66" fmla="*/ 50 w 99"/>
                <a:gd name="T67" fmla="*/ 64 h 97"/>
                <a:gd name="T68" fmla="*/ 34 w 99"/>
                <a:gd name="T69" fmla="*/ 49 h 97"/>
                <a:gd name="T70" fmla="*/ 50 w 99"/>
                <a:gd name="T71" fmla="*/ 33 h 97"/>
                <a:gd name="T72" fmla="*/ 66 w 99"/>
                <a:gd name="T73" fmla="*/ 49 h 97"/>
                <a:gd name="T74" fmla="*/ 50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6" y="60"/>
                  </a:moveTo>
                  <a:cubicBezTo>
                    <a:pt x="86" y="60"/>
                    <a:pt x="99" y="54"/>
                    <a:pt x="99" y="5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6" y="37"/>
                    <a:pt x="86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9" y="18"/>
                    <a:pt x="88" y="18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67" y="16"/>
                    <a:pt x="67" y="16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56" y="0"/>
                    <a:pt x="5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19" y="10"/>
                    <a:pt x="18" y="1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6" y="32"/>
                    <a:pt x="16" y="3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0" y="43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4" y="60"/>
                    <a:pt x="14" y="60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0" y="79"/>
                    <a:pt x="11" y="79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44" y="97"/>
                    <a:pt x="4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4"/>
                    <a:pt x="61" y="84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1" y="87"/>
                    <a:pt x="81" y="86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3" y="66"/>
                    <a:pt x="83" y="66"/>
                  </a:cubicBezTo>
                  <a:lnTo>
                    <a:pt x="86" y="60"/>
                  </a:lnTo>
                  <a:close/>
                  <a:moveTo>
                    <a:pt x="50" y="64"/>
                  </a:moveTo>
                  <a:cubicBezTo>
                    <a:pt x="41" y="64"/>
                    <a:pt x="34" y="57"/>
                    <a:pt x="34" y="49"/>
                  </a:cubicBezTo>
                  <a:cubicBezTo>
                    <a:pt x="34" y="40"/>
                    <a:pt x="41" y="33"/>
                    <a:pt x="50" y="33"/>
                  </a:cubicBezTo>
                  <a:cubicBezTo>
                    <a:pt x="58" y="33"/>
                    <a:pt x="66" y="40"/>
                    <a:pt x="66" y="49"/>
                  </a:cubicBezTo>
                  <a:cubicBezTo>
                    <a:pt x="66" y="57"/>
                    <a:pt x="5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56"/>
            <p:cNvSpPr>
              <a:spLocks noEditPoints="1"/>
            </p:cNvSpPr>
            <p:nvPr/>
          </p:nvSpPr>
          <p:spPr bwMode="auto">
            <a:xfrm>
              <a:off x="2501900" y="1905001"/>
              <a:ext cx="88900" cy="90488"/>
            </a:xfrm>
            <a:custGeom>
              <a:avLst/>
              <a:gdLst>
                <a:gd name="T0" fmla="*/ 41 w 47"/>
                <a:gd name="T1" fmla="*/ 23 h 48"/>
                <a:gd name="T2" fmla="*/ 41 w 47"/>
                <a:gd name="T3" fmla="*/ 20 h 48"/>
                <a:gd name="T4" fmla="*/ 45 w 47"/>
                <a:gd name="T5" fmla="*/ 14 h 48"/>
                <a:gd name="T6" fmla="*/ 42 w 47"/>
                <a:gd name="T7" fmla="*/ 9 h 48"/>
                <a:gd name="T8" fmla="*/ 35 w 47"/>
                <a:gd name="T9" fmla="*/ 11 h 48"/>
                <a:gd name="T10" fmla="*/ 33 w 47"/>
                <a:gd name="T11" fmla="*/ 9 h 48"/>
                <a:gd name="T12" fmla="*/ 31 w 47"/>
                <a:gd name="T13" fmla="*/ 2 h 48"/>
                <a:gd name="T14" fmla="*/ 26 w 47"/>
                <a:gd name="T15" fmla="*/ 1 h 48"/>
                <a:gd name="T16" fmla="*/ 22 w 47"/>
                <a:gd name="T17" fmla="*/ 6 h 48"/>
                <a:gd name="T18" fmla="*/ 19 w 47"/>
                <a:gd name="T19" fmla="*/ 7 h 48"/>
                <a:gd name="T20" fmla="*/ 14 w 47"/>
                <a:gd name="T21" fmla="*/ 3 h 48"/>
                <a:gd name="T22" fmla="*/ 9 w 47"/>
                <a:gd name="T23" fmla="*/ 5 h 48"/>
                <a:gd name="T24" fmla="*/ 10 w 47"/>
                <a:gd name="T25" fmla="*/ 12 h 48"/>
                <a:gd name="T26" fmla="*/ 8 w 47"/>
                <a:gd name="T27" fmla="*/ 15 h 48"/>
                <a:gd name="T28" fmla="*/ 1 w 47"/>
                <a:gd name="T29" fmla="*/ 16 h 48"/>
                <a:gd name="T30" fmla="*/ 0 w 47"/>
                <a:gd name="T31" fmla="*/ 21 h 48"/>
                <a:gd name="T32" fmla="*/ 6 w 47"/>
                <a:gd name="T33" fmla="*/ 25 h 48"/>
                <a:gd name="T34" fmla="*/ 6 w 47"/>
                <a:gd name="T35" fmla="*/ 28 h 48"/>
                <a:gd name="T36" fmla="*/ 2 w 47"/>
                <a:gd name="T37" fmla="*/ 34 h 48"/>
                <a:gd name="T38" fmla="*/ 5 w 47"/>
                <a:gd name="T39" fmla="*/ 39 h 48"/>
                <a:gd name="T40" fmla="*/ 12 w 47"/>
                <a:gd name="T41" fmla="*/ 38 h 48"/>
                <a:gd name="T42" fmla="*/ 14 w 47"/>
                <a:gd name="T43" fmla="*/ 39 h 48"/>
                <a:gd name="T44" fmla="*/ 15 w 47"/>
                <a:gd name="T45" fmla="*/ 46 h 48"/>
                <a:gd name="T46" fmla="*/ 20 w 47"/>
                <a:gd name="T47" fmla="*/ 48 h 48"/>
                <a:gd name="T48" fmla="*/ 24 w 47"/>
                <a:gd name="T49" fmla="*/ 42 h 48"/>
                <a:gd name="T50" fmla="*/ 27 w 47"/>
                <a:gd name="T51" fmla="*/ 42 h 48"/>
                <a:gd name="T52" fmla="*/ 33 w 47"/>
                <a:gd name="T53" fmla="*/ 46 h 48"/>
                <a:gd name="T54" fmla="*/ 38 w 47"/>
                <a:gd name="T55" fmla="*/ 43 h 48"/>
                <a:gd name="T56" fmla="*/ 37 w 47"/>
                <a:gd name="T57" fmla="*/ 36 h 48"/>
                <a:gd name="T58" fmla="*/ 38 w 47"/>
                <a:gd name="T59" fmla="*/ 33 h 48"/>
                <a:gd name="T60" fmla="*/ 45 w 47"/>
                <a:gd name="T61" fmla="*/ 32 h 48"/>
                <a:gd name="T62" fmla="*/ 46 w 47"/>
                <a:gd name="T63" fmla="*/ 27 h 48"/>
                <a:gd name="T64" fmla="*/ 41 w 47"/>
                <a:gd name="T65" fmla="*/ 23 h 48"/>
                <a:gd name="T66" fmla="*/ 31 w 47"/>
                <a:gd name="T67" fmla="*/ 26 h 48"/>
                <a:gd name="T68" fmla="*/ 22 w 47"/>
                <a:gd name="T69" fmla="*/ 31 h 48"/>
                <a:gd name="T70" fmla="*/ 16 w 47"/>
                <a:gd name="T71" fmla="*/ 22 h 48"/>
                <a:gd name="T72" fmla="*/ 25 w 47"/>
                <a:gd name="T73" fmla="*/ 17 h 48"/>
                <a:gd name="T74" fmla="*/ 31 w 47"/>
                <a:gd name="T7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48">
                  <a:moveTo>
                    <a:pt x="41" y="23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5" y="14"/>
                    <a:pt x="45" y="14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2"/>
                    <a:pt x="31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2" y="6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4" y="2"/>
                    <a:pt x="14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2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2" y="34"/>
                    <a:pt x="2" y="34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12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6"/>
                    <a:pt x="15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4" y="42"/>
                    <a:pt x="24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33" y="46"/>
                    <a:pt x="33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36"/>
                    <a:pt x="37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1" y="23"/>
                    <a:pt x="41" y="23"/>
                  </a:cubicBezTo>
                  <a:close/>
                  <a:moveTo>
                    <a:pt x="31" y="26"/>
                  </a:moveTo>
                  <a:cubicBezTo>
                    <a:pt x="30" y="30"/>
                    <a:pt x="26" y="32"/>
                    <a:pt x="22" y="31"/>
                  </a:cubicBezTo>
                  <a:cubicBezTo>
                    <a:pt x="18" y="30"/>
                    <a:pt x="15" y="26"/>
                    <a:pt x="16" y="22"/>
                  </a:cubicBezTo>
                  <a:cubicBezTo>
                    <a:pt x="17" y="18"/>
                    <a:pt x="21" y="16"/>
                    <a:pt x="25" y="17"/>
                  </a:cubicBezTo>
                  <a:cubicBezTo>
                    <a:pt x="29" y="18"/>
                    <a:pt x="32" y="2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27" name="Freeform 26"/>
          <p:cNvSpPr/>
          <p:nvPr/>
        </p:nvSpPr>
        <p:spPr bwMode="auto">
          <a:xfrm>
            <a:off x="2483380" y="3976252"/>
            <a:ext cx="575451" cy="508372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/>
          </a:p>
        </p:txBody>
      </p: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Graphic spid="2" grpId="0">
        <p:bldAsOne/>
      </p:bldGraphic>
      <p:bldP spid="6" grpId="0"/>
      <p:bldP spid="7" grpId="0"/>
      <p:bldP spid="8" grpId="0"/>
      <p:bldP spid="9" grpId="0"/>
      <p:bldP spid="10" grpId="0" animBg="1"/>
      <p:bldP spid="11" grpId="0" animBg="1"/>
      <p:bldP spid="12" grpId="0" animBg="1"/>
      <p:bldP spid="13" grpId="0" animBg="1"/>
      <p:bldP spid="14" grpId="0"/>
      <p:bldP spid="27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3569375" y="361950"/>
            <a:ext cx="1929054" cy="6001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 lIns="45720" tIns="22860" rIns="45720" bIns="22860">
            <a:spAutoFit/>
          </a:bodyPr>
          <a:lstStyle/>
          <a:p>
            <a:pPr algn="ctr" defTabSz="1087755"/>
            <a:r>
              <a:rPr lang="en-CA" sz="3600" spc="-150" smtClean="0">
                <a:solidFill>
                  <a:schemeClr val="bg1">
                    <a:lumMod val="50000"/>
                  </a:schemeClr>
                </a:solidFill>
                <a:ea typeface="Open Sans" pitchFamily="34" charset="0"/>
                <a:cs typeface="Open Sans" pitchFamily="34" charset="0"/>
              </a:rPr>
              <a:t>Contact Us</a:t>
            </a:r>
            <a:endParaRPr lang="en-CA" sz="3600" spc="-150">
              <a:solidFill>
                <a:schemeClr val="bg1">
                  <a:lumMod val="50000"/>
                </a:schemeClr>
              </a:solidFill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09600" y="958393"/>
            <a:ext cx="7848600" cy="3847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45720" tIns="22860" rIns="45720" bIns="22860" anchor="ctr">
            <a:spAutoFit/>
          </a:bodyPr>
          <a:lstStyle/>
          <a:p>
            <a:pPr algn="ctr" defTabSz="1087755"/>
            <a:r>
              <a:rPr lang="en-US" sz="1100" i="1">
                <a:solidFill>
                  <a:schemeClr val="bg1">
                    <a:lumMod val="50000"/>
                  </a:schemeClr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quam dolor, tempor ac gravida sit amet, porta fermentum magna. Aliquam euismod commodo nisl, vel luctus lorem fermentum quis. Duis quis purus adipiscing mi scelerisque dictum quis vel eros. </a:t>
            </a:r>
            <a:endParaRPr lang="en-US" sz="1100" i="1" smtClean="0">
              <a:solidFill>
                <a:schemeClr val="bg1">
                  <a:lumMod val="50000"/>
                </a:schemeClr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-2" y="1617209"/>
            <a:ext cx="2225899" cy="882447"/>
          </a:xfrm>
          <a:prstGeom prst="rect">
            <a:avLst/>
          </a:prstGeom>
          <a:solidFill>
            <a:srgbClr val="0E7F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Vivamus </a:t>
            </a:r>
            <a:r>
              <a:rPr lang="en-US" sz="100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quam dolor, tempor ac gravida sit amet, porta fermentum magna. Aliquam euismod commodo nisl</a:t>
            </a:r>
            <a:r>
              <a:rPr lang="en-US" sz="10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.</a:t>
            </a:r>
            <a:endParaRPr lang="en-US" sz="100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-2" y="2499656"/>
            <a:ext cx="2225899" cy="882447"/>
          </a:xfrm>
          <a:prstGeom prst="rect">
            <a:avLst/>
          </a:prstGeom>
          <a:solidFill>
            <a:srgbClr val="45C1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i="1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Website</a:t>
            </a:r>
            <a:endParaRPr lang="en-US" sz="1200" i="1" smtClean="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2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www.bandung.co.id</a:t>
            </a:r>
            <a:endParaRPr lang="en-US" sz="1200" smtClean="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-2" y="3379448"/>
            <a:ext cx="2225899" cy="882447"/>
          </a:xfrm>
          <a:prstGeom prst="rect">
            <a:avLst/>
          </a:prstGeom>
          <a:solidFill>
            <a:srgbClr val="B9D5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i="1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Facebook</a:t>
            </a:r>
            <a:endParaRPr lang="en-US" sz="1200" i="1" smtClean="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2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Bandung incorporated</a:t>
            </a:r>
            <a:endParaRPr lang="en-US" sz="1200"/>
          </a:p>
        </p:txBody>
      </p:sp>
      <p:sp>
        <p:nvSpPr>
          <p:cNvPr id="9" name="Rectangle 8"/>
          <p:cNvSpPr/>
          <p:nvPr/>
        </p:nvSpPr>
        <p:spPr>
          <a:xfrm>
            <a:off x="-2" y="4261053"/>
            <a:ext cx="2225899" cy="882447"/>
          </a:xfrm>
          <a:prstGeom prst="rect">
            <a:avLst/>
          </a:prstGeom>
          <a:solidFill>
            <a:srgbClr val="F26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i="1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Email</a:t>
            </a:r>
            <a:endParaRPr lang="en-US" sz="1200" i="1" smtClean="0">
              <a:solidFill>
                <a:schemeClr val="bg1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  <a:p>
            <a:pPr algn="ctr"/>
            <a:r>
              <a:rPr lang="en-US" sz="1200" smtClean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info@bandung.co.id</a:t>
            </a:r>
            <a:endParaRPr lang="en-US" sz="1200"/>
          </a:p>
        </p:txBody>
      </p:sp>
      <p:sp>
        <p:nvSpPr>
          <p:cNvPr id="10" name="Rectangle 9"/>
          <p:cNvSpPr/>
          <p:nvPr/>
        </p:nvSpPr>
        <p:spPr>
          <a:xfrm>
            <a:off x="2225897" y="1617208"/>
            <a:ext cx="6918103" cy="3526292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3322184" y="2466564"/>
            <a:ext cx="487816" cy="909642"/>
            <a:chOff x="1498601" y="2027238"/>
            <a:chExt cx="1196974" cy="2232025"/>
          </a:xfrm>
          <a:solidFill>
            <a:schemeClr val="bg1"/>
          </a:solidFill>
        </p:grpSpPr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1498601" y="2027238"/>
              <a:ext cx="1196974" cy="2232025"/>
            </a:xfrm>
            <a:custGeom>
              <a:avLst/>
              <a:gdLst>
                <a:gd name="T0" fmla="*/ 158 w 316"/>
                <a:gd name="T1" fmla="*/ 0 h 592"/>
                <a:gd name="T2" fmla="*/ 0 w 316"/>
                <a:gd name="T3" fmla="*/ 158 h 592"/>
                <a:gd name="T4" fmla="*/ 8 w 316"/>
                <a:gd name="T5" fmla="*/ 207 h 592"/>
                <a:gd name="T6" fmla="*/ 148 w 316"/>
                <a:gd name="T7" fmla="*/ 592 h 592"/>
                <a:gd name="T8" fmla="*/ 306 w 316"/>
                <a:gd name="T9" fmla="*/ 214 h 592"/>
                <a:gd name="T10" fmla="*/ 316 w 316"/>
                <a:gd name="T11" fmla="*/ 158 h 592"/>
                <a:gd name="T12" fmla="*/ 158 w 316"/>
                <a:gd name="T13" fmla="*/ 0 h 592"/>
                <a:gd name="T14" fmla="*/ 158 w 316"/>
                <a:gd name="T15" fmla="*/ 260 h 592"/>
                <a:gd name="T16" fmla="*/ 57 w 316"/>
                <a:gd name="T17" fmla="*/ 159 h 592"/>
                <a:gd name="T18" fmla="*/ 158 w 316"/>
                <a:gd name="T19" fmla="*/ 58 h 592"/>
                <a:gd name="T20" fmla="*/ 259 w 316"/>
                <a:gd name="T21" fmla="*/ 159 h 592"/>
                <a:gd name="T22" fmla="*/ 158 w 316"/>
                <a:gd name="T23" fmla="*/ 26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6" h="592">
                  <a:moveTo>
                    <a:pt x="158" y="0"/>
                  </a:moveTo>
                  <a:cubicBezTo>
                    <a:pt x="71" y="0"/>
                    <a:pt x="0" y="71"/>
                    <a:pt x="0" y="158"/>
                  </a:cubicBezTo>
                  <a:cubicBezTo>
                    <a:pt x="0" y="175"/>
                    <a:pt x="3" y="192"/>
                    <a:pt x="8" y="207"/>
                  </a:cubicBezTo>
                  <a:cubicBezTo>
                    <a:pt x="19" y="247"/>
                    <a:pt x="148" y="592"/>
                    <a:pt x="148" y="592"/>
                  </a:cubicBezTo>
                  <a:cubicBezTo>
                    <a:pt x="148" y="592"/>
                    <a:pt x="285" y="275"/>
                    <a:pt x="306" y="214"/>
                  </a:cubicBezTo>
                  <a:cubicBezTo>
                    <a:pt x="312" y="196"/>
                    <a:pt x="316" y="178"/>
                    <a:pt x="316" y="158"/>
                  </a:cubicBezTo>
                  <a:cubicBezTo>
                    <a:pt x="316" y="71"/>
                    <a:pt x="245" y="0"/>
                    <a:pt x="158" y="0"/>
                  </a:cubicBezTo>
                  <a:close/>
                  <a:moveTo>
                    <a:pt x="158" y="260"/>
                  </a:moveTo>
                  <a:cubicBezTo>
                    <a:pt x="102" y="260"/>
                    <a:pt x="57" y="214"/>
                    <a:pt x="57" y="159"/>
                  </a:cubicBezTo>
                  <a:cubicBezTo>
                    <a:pt x="57" y="103"/>
                    <a:pt x="102" y="58"/>
                    <a:pt x="158" y="58"/>
                  </a:cubicBezTo>
                  <a:cubicBezTo>
                    <a:pt x="214" y="58"/>
                    <a:pt x="259" y="103"/>
                    <a:pt x="259" y="159"/>
                  </a:cubicBezTo>
                  <a:cubicBezTo>
                    <a:pt x="259" y="214"/>
                    <a:pt x="214" y="260"/>
                    <a:pt x="158" y="2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3" name="Oval 6"/>
            <p:cNvSpPr>
              <a:spLocks noChangeArrowheads="1"/>
            </p:cNvSpPr>
            <p:nvPr/>
          </p:nvSpPr>
          <p:spPr bwMode="auto">
            <a:xfrm>
              <a:off x="1817688" y="2347913"/>
              <a:ext cx="560387" cy="5540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7" grpId="0" animBg="1"/>
      <p:bldP spid="8" grpId="0" animBg="1"/>
      <p:bldP spid="9" grpId="0" animBg="1"/>
      <p:bldP spid="10" grpId="0" animBg="1"/>
    </p:bldLst>
  </p:timing>
</p:sld>
</file>

<file path=ppt/theme/theme1.xml><?xml version="1.0" encoding="utf-8"?>
<a:theme xmlns:a="http://schemas.openxmlformats.org/drawingml/2006/main" name="www.freeppt7.com-Best powerpoint templates free download-slideshow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48029</Words>
  <Application>WPS 演示</Application>
  <PresentationFormat>On-screen Show (16:9)</PresentationFormat>
  <Paragraphs>1723</Paragraphs>
  <Slides>100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100</vt:i4>
      </vt:variant>
    </vt:vector>
  </HeadingPairs>
  <TitlesOfParts>
    <vt:vector size="110" baseType="lpstr">
      <vt:lpstr>Arial</vt:lpstr>
      <vt:lpstr>宋体</vt:lpstr>
      <vt:lpstr>Wingdings</vt:lpstr>
      <vt:lpstr>Open Sans</vt:lpstr>
      <vt:lpstr>Calibri</vt:lpstr>
      <vt:lpstr>微软雅黑</vt:lpstr>
      <vt:lpstr>Arial Unicode MS</vt:lpstr>
      <vt:lpstr>Open Sans Light</vt:lpstr>
      <vt:lpstr>popo</vt:lpstr>
      <vt:lpstr>www.freeppt7.com-Best powerpoint templates free download-slideshow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home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ismail - [2010]</dc:creator>
  <cp:lastModifiedBy>kwl6163com</cp:lastModifiedBy>
  <cp:revision>554</cp:revision>
  <dcterms:created xsi:type="dcterms:W3CDTF">2014-03-20T10:23:00Z</dcterms:created>
  <dcterms:modified xsi:type="dcterms:W3CDTF">2018-07-30T10:22:26Z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2052-10.1.0.7400</vt:lpwstr>
  </property>
</Properties>
</file>